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8" r:id="rId4"/>
    <p:sldId id="259" r:id="rId5"/>
    <p:sldId id="261" r:id="rId6"/>
    <p:sldId id="264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9926638" cy="679767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A89"/>
    <a:srgbClr val="227BC2"/>
    <a:srgbClr val="285791"/>
    <a:srgbClr val="2687B9"/>
    <a:srgbClr val="00A49A"/>
    <a:srgbClr val="0F2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EEAD5-99B8-4443-922C-F6DDF467B3CE}" v="5" dt="2019-08-22T13:33:52.94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74" autoAdjust="0"/>
  </p:normalViewPr>
  <p:slideViewPr>
    <p:cSldViewPr>
      <p:cViewPr varScale="1">
        <p:scale>
          <a:sx n="82" d="100"/>
          <a:sy n="82" d="100"/>
        </p:scale>
        <p:origin x="68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ce Vivian" userId="f984735f-a3e7-4f23-88ad-2d4273902080" providerId="ADAL" clId="{E056EED0-8170-4C84-AADF-C24B30A5EDD0}"/>
    <pc:docChg chg="undo redo custSel modSld">
      <pc:chgData name="Bruce Vivian" userId="f984735f-a3e7-4f23-88ad-2d4273902080" providerId="ADAL" clId="{E056EED0-8170-4C84-AADF-C24B30A5EDD0}" dt="2019-08-22T13:36:59.019" v="212" actId="20577"/>
      <pc:docMkLst>
        <pc:docMk/>
      </pc:docMkLst>
      <pc:sldChg chg="addSp delSp modSp">
        <pc:chgData name="Bruce Vivian" userId="f984735f-a3e7-4f23-88ad-2d4273902080" providerId="ADAL" clId="{E056EED0-8170-4C84-AADF-C24B30A5EDD0}" dt="2019-08-22T13:36:59.019" v="212" actId="20577"/>
        <pc:sldMkLst>
          <pc:docMk/>
          <pc:sldMk cId="0" sldId="256"/>
        </pc:sldMkLst>
        <pc:spChg chg="mod modCrop">
          <ac:chgData name="Bruce Vivian" userId="f984735f-a3e7-4f23-88ad-2d4273902080" providerId="ADAL" clId="{E056EED0-8170-4C84-AADF-C24B30A5EDD0}" dt="2019-08-22T13:36:32.388" v="210" actId="732"/>
          <ac:spMkLst>
            <pc:docMk/>
            <pc:sldMk cId="0" sldId="256"/>
            <ac:spMk id="2" creationId="{00000000-0000-0000-0000-000000000000}"/>
          </ac:spMkLst>
        </pc:spChg>
        <pc:spChg chg="mod">
          <ac:chgData name="Bruce Vivian" userId="f984735f-a3e7-4f23-88ad-2d4273902080" providerId="ADAL" clId="{E056EED0-8170-4C84-AADF-C24B30A5EDD0}" dt="2019-08-22T13:35:05.876" v="187" actId="122"/>
          <ac:spMkLst>
            <pc:docMk/>
            <pc:sldMk cId="0" sldId="256"/>
            <ac:spMk id="4" creationId="{4595E776-3FD9-4705-9EF9-A3CD8AE308BD}"/>
          </ac:spMkLst>
        </pc:spChg>
        <pc:spChg chg="mod">
          <ac:chgData name="Bruce Vivian" userId="f984735f-a3e7-4f23-88ad-2d4273902080" providerId="ADAL" clId="{E056EED0-8170-4C84-AADF-C24B30A5EDD0}" dt="2019-08-22T13:28:53.601" v="21" actId="1037"/>
          <ac:spMkLst>
            <pc:docMk/>
            <pc:sldMk cId="0" sldId="256"/>
            <ac:spMk id="5" creationId="{00000000-0000-0000-0000-000000000000}"/>
          </ac:spMkLst>
        </pc:spChg>
        <pc:spChg chg="mod">
          <ac:chgData name="Bruce Vivian" userId="f984735f-a3e7-4f23-88ad-2d4273902080" providerId="ADAL" clId="{E056EED0-8170-4C84-AADF-C24B30A5EDD0}" dt="2019-08-22T13:36:59.019" v="212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Bruce Vivian" userId="f984735f-a3e7-4f23-88ad-2d4273902080" providerId="ADAL" clId="{E056EED0-8170-4C84-AADF-C24B30A5EDD0}" dt="2019-08-22T13:32:17.953" v="100" actId="1038"/>
          <ac:spMkLst>
            <pc:docMk/>
            <pc:sldMk cId="0" sldId="256"/>
            <ac:spMk id="7" creationId="{00000000-0000-0000-0000-000000000000}"/>
          </ac:spMkLst>
        </pc:spChg>
        <pc:spChg chg="mod">
          <ac:chgData name="Bruce Vivian" userId="f984735f-a3e7-4f23-88ad-2d4273902080" providerId="ADAL" clId="{E056EED0-8170-4C84-AADF-C24B30A5EDD0}" dt="2019-08-22T13:36:32.842" v="211" actId="1035"/>
          <ac:spMkLst>
            <pc:docMk/>
            <pc:sldMk cId="0" sldId="256"/>
            <ac:spMk id="8" creationId="{00000000-0000-0000-0000-000000000000}"/>
          </ac:spMkLst>
        </pc:spChg>
        <pc:spChg chg="del">
          <ac:chgData name="Bruce Vivian" userId="f984735f-a3e7-4f23-88ad-2d4273902080" providerId="ADAL" clId="{E056EED0-8170-4C84-AADF-C24B30A5EDD0}" dt="2019-08-22T13:28:49.748" v="1" actId="478"/>
          <ac:spMkLst>
            <pc:docMk/>
            <pc:sldMk cId="0" sldId="256"/>
            <ac:spMk id="15" creationId="{8ED09BB9-E3AA-49CC-8E00-735EB8ECAE36}"/>
          </ac:spMkLst>
        </pc:spChg>
        <pc:picChg chg="mod">
          <ac:chgData name="Bruce Vivian" userId="f984735f-a3e7-4f23-88ad-2d4273902080" providerId="ADAL" clId="{E056EED0-8170-4C84-AADF-C24B30A5EDD0}" dt="2019-08-22T13:32:03.622" v="75" actId="1037"/>
          <ac:picMkLst>
            <pc:docMk/>
            <pc:sldMk cId="0" sldId="256"/>
            <ac:picMk id="14" creationId="{EE2555FB-4740-44A9-8E61-BE01EC14B502}"/>
          </ac:picMkLst>
        </pc:picChg>
        <pc:picChg chg="mod">
          <ac:chgData name="Bruce Vivian" userId="f984735f-a3e7-4f23-88ad-2d4273902080" providerId="ADAL" clId="{E056EED0-8170-4C84-AADF-C24B30A5EDD0}" dt="2019-08-22T13:32:06.937" v="82" actId="1037"/>
          <ac:picMkLst>
            <pc:docMk/>
            <pc:sldMk cId="0" sldId="256"/>
            <ac:picMk id="17" creationId="{84DC7C03-18D6-450D-9CF3-DA64B318D9CD}"/>
          </ac:picMkLst>
        </pc:picChg>
        <pc:picChg chg="mod">
          <ac:chgData name="Bruce Vivian" userId="f984735f-a3e7-4f23-88ad-2d4273902080" providerId="ADAL" clId="{E056EED0-8170-4C84-AADF-C24B30A5EDD0}" dt="2019-08-22T13:32:01.038" v="71" actId="1037"/>
          <ac:picMkLst>
            <pc:docMk/>
            <pc:sldMk cId="0" sldId="256"/>
            <ac:picMk id="18" creationId="{C1126382-4B7A-4830-987F-CFAA5716DC66}"/>
          </ac:picMkLst>
        </pc:picChg>
        <pc:picChg chg="add mod">
          <ac:chgData name="Bruce Vivian" userId="f984735f-a3e7-4f23-88ad-2d4273902080" providerId="ADAL" clId="{E056EED0-8170-4C84-AADF-C24B30A5EDD0}" dt="2019-08-22T13:32:15.140" v="97" actId="1038"/>
          <ac:picMkLst>
            <pc:docMk/>
            <pc:sldMk cId="0" sldId="256"/>
            <ac:picMk id="19" creationId="{DA6FACD1-AF5B-454D-8C6E-443A6ED7791B}"/>
          </ac:picMkLst>
        </pc:picChg>
        <pc:cxnChg chg="mod">
          <ac:chgData name="Bruce Vivian" userId="f984735f-a3e7-4f23-88ad-2d4273902080" providerId="ADAL" clId="{E056EED0-8170-4C84-AADF-C24B30A5EDD0}" dt="2019-08-22T13:32:11.465" v="88" actId="1037"/>
          <ac:cxnSpMkLst>
            <pc:docMk/>
            <pc:sldMk cId="0" sldId="256"/>
            <ac:cxnSpMk id="16" creationId="{C2BFC604-F935-4966-A5E6-5A27482AE44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F63E0-6FAE-4347-94D1-F18F05C1EB20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15AA6-F7A0-4A56-BF4D-91D5C932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86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 participants may include regulators, public servants, relevant regional or international bodies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15AA6-F7A0-4A56-BF4D-91D5C932872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6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15AA6-F7A0-4A56-BF4D-91D5C932872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47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F2D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32003"/>
            <a:ext cx="8712200" cy="630555"/>
          </a:xfrm>
          <a:custGeom>
            <a:avLst/>
            <a:gdLst/>
            <a:ahLst/>
            <a:cxnLst/>
            <a:rect l="l" t="t" r="r" b="b"/>
            <a:pathLst>
              <a:path w="8712200" h="630555">
                <a:moveTo>
                  <a:pt x="0" y="629996"/>
                </a:moveTo>
                <a:lnTo>
                  <a:pt x="8711996" y="629996"/>
                </a:lnTo>
                <a:lnTo>
                  <a:pt x="8711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699344" y="2439885"/>
            <a:ext cx="4754880" cy="1235710"/>
          </a:xfrm>
          <a:custGeom>
            <a:avLst/>
            <a:gdLst/>
            <a:ahLst/>
            <a:cxnLst/>
            <a:rect l="l" t="t" r="r" b="b"/>
            <a:pathLst>
              <a:path w="4754880" h="1235710">
                <a:moveTo>
                  <a:pt x="0" y="1235303"/>
                </a:moveTo>
                <a:lnTo>
                  <a:pt x="4754651" y="1235303"/>
                </a:lnTo>
                <a:lnTo>
                  <a:pt x="4754651" y="0"/>
                </a:lnTo>
                <a:lnTo>
                  <a:pt x="0" y="0"/>
                </a:lnTo>
                <a:lnTo>
                  <a:pt x="0" y="1235303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699344" y="3951528"/>
            <a:ext cx="4754880" cy="1235710"/>
          </a:xfrm>
          <a:custGeom>
            <a:avLst/>
            <a:gdLst/>
            <a:ahLst/>
            <a:cxnLst/>
            <a:rect l="l" t="t" r="r" b="b"/>
            <a:pathLst>
              <a:path w="4754880" h="1235710">
                <a:moveTo>
                  <a:pt x="0" y="1235303"/>
                </a:moveTo>
                <a:lnTo>
                  <a:pt x="4754651" y="1235303"/>
                </a:lnTo>
                <a:lnTo>
                  <a:pt x="4754651" y="0"/>
                </a:lnTo>
                <a:lnTo>
                  <a:pt x="0" y="0"/>
                </a:lnTo>
                <a:lnTo>
                  <a:pt x="0" y="1235303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2635" y="5894389"/>
            <a:ext cx="1041541" cy="976445"/>
          </a:xfrm>
          <a:prstGeom prst="rect">
            <a:avLst/>
          </a:prstGeom>
        </p:spPr>
      </p:pic>
      <p:sp>
        <p:nvSpPr>
          <p:cNvPr id="13" name="Holder 6"/>
          <p:cNvSpPr txBox="1">
            <a:spLocks/>
          </p:cNvSpPr>
          <p:nvPr userDrawn="1"/>
        </p:nvSpPr>
        <p:spPr>
          <a:xfrm>
            <a:off x="6868176" y="6478041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980EBA-D1E4-E547-8E59-F5894243AB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2635" y="5894389"/>
            <a:ext cx="1041541" cy="976445"/>
          </a:xfrm>
          <a:prstGeom prst="rect">
            <a:avLst/>
          </a:prstGeom>
        </p:spPr>
      </p:pic>
      <p:sp>
        <p:nvSpPr>
          <p:cNvPr id="7" name="Holder 6"/>
          <p:cNvSpPr txBox="1">
            <a:spLocks/>
          </p:cNvSpPr>
          <p:nvPr userDrawn="1"/>
        </p:nvSpPr>
        <p:spPr>
          <a:xfrm>
            <a:off x="6868176" y="6478041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980EBA-D1E4-E547-8E59-F5894243AB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>
              <a:alphaModFix amt="62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6741" y="508875"/>
            <a:ext cx="8290516" cy="477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4783" y="2737958"/>
            <a:ext cx="7734432" cy="2049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F2D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102459" y="5893348"/>
            <a:ext cx="1041541" cy="976445"/>
          </a:xfrm>
          <a:prstGeom prst="rect">
            <a:avLst/>
          </a:prstGeom>
        </p:spPr>
      </p:pic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858000" y="6477000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8980EBA-D1E4-E547-8E59-F5894243AB9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professionalisation.afri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g"/><Relationship Id="rId7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008"/>
            <a:ext cx="9144000" cy="6086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2889250"/>
          </a:xfrm>
          <a:custGeom>
            <a:avLst/>
            <a:gdLst/>
            <a:ahLst/>
            <a:cxnLst/>
            <a:rect l="l" t="t" r="r" b="b"/>
            <a:pathLst>
              <a:path w="9144000" h="2889250">
                <a:moveTo>
                  <a:pt x="0" y="0"/>
                </a:moveTo>
                <a:lnTo>
                  <a:pt x="0" y="2888996"/>
                </a:lnTo>
                <a:lnTo>
                  <a:pt x="9144000" y="288899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0">
                <a:srgbClr val="FFFFFF"/>
              </a:gs>
              <a:gs pos="100000">
                <a:schemeClr val="bg1">
                  <a:alpha val="0"/>
                </a:schemeClr>
              </a:gs>
              <a:gs pos="70000">
                <a:srgbClr val="FFFFFF">
                  <a:alpha val="74000"/>
                </a:srgbClr>
              </a:gs>
            </a:gsLst>
            <a:lin ang="5400000" scaled="0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>
            <a:spLocks noChangeAspect="1"/>
          </p:cNvSpPr>
          <p:nvPr/>
        </p:nvSpPr>
        <p:spPr>
          <a:xfrm>
            <a:off x="152400" y="6167175"/>
            <a:ext cx="972762" cy="538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72000" y="5867400"/>
            <a:ext cx="216187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65" dirty="0">
                <a:solidFill>
                  <a:srgbClr val="0F2D52"/>
                </a:solidFill>
                <a:latin typeface="Open Sans"/>
                <a:cs typeface="Open Sans"/>
              </a:rPr>
              <a:t>SUPPORTED</a:t>
            </a:r>
            <a:r>
              <a:rPr sz="900" b="1" spc="114" dirty="0">
                <a:solidFill>
                  <a:srgbClr val="0F2D52"/>
                </a:solidFill>
                <a:latin typeface="Open Sans"/>
                <a:cs typeface="Open Sans"/>
              </a:rPr>
              <a:t> </a:t>
            </a:r>
            <a:r>
              <a:rPr sz="900" b="1" spc="75" dirty="0">
                <a:solidFill>
                  <a:srgbClr val="0F2D52"/>
                </a:solidFill>
                <a:latin typeface="Open Sans"/>
                <a:cs typeface="Open Sans"/>
              </a:rPr>
              <a:t>BY</a:t>
            </a:r>
            <a:r>
              <a:rPr lang="en-ZA" sz="900" b="1" spc="75" dirty="0">
                <a:solidFill>
                  <a:srgbClr val="0F2D52"/>
                </a:solidFill>
                <a:latin typeface="Open Sans"/>
                <a:cs typeface="Open Sans"/>
              </a:rPr>
              <a:t>: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7" name="object 7"/>
          <p:cNvSpPr>
            <a:spLocks noChangeAspect="1"/>
          </p:cNvSpPr>
          <p:nvPr/>
        </p:nvSpPr>
        <p:spPr>
          <a:xfrm>
            <a:off x="6525036" y="6122118"/>
            <a:ext cx="2466564" cy="5834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395518"/>
            <a:ext cx="9144000" cy="703580"/>
          </a:xfrm>
          <a:custGeom>
            <a:avLst/>
            <a:gdLst/>
            <a:ahLst/>
            <a:cxnLst/>
            <a:rect l="l" t="t" r="r" b="b"/>
            <a:pathLst>
              <a:path w="9144000" h="703579">
                <a:moveTo>
                  <a:pt x="9144000" y="144043"/>
                </a:moveTo>
                <a:lnTo>
                  <a:pt x="0" y="703314"/>
                </a:lnTo>
                <a:lnTo>
                  <a:pt x="9144000" y="0"/>
                </a:lnTo>
                <a:lnTo>
                  <a:pt x="9144000" y="144043"/>
                </a:lnTo>
                <a:close/>
              </a:path>
            </a:pathLst>
          </a:custGeom>
          <a:solidFill>
            <a:srgbClr val="227B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2555FB-4740-44A9-8E61-BE01EC14B5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068755"/>
            <a:ext cx="613145" cy="654626"/>
          </a:xfrm>
          <a:prstGeom prst="rect">
            <a:avLst/>
          </a:prstGeom>
        </p:spPr>
      </p:pic>
      <p:pic>
        <p:nvPicPr>
          <p:cNvPr id="17" name="Picture 16" descr="Description: PAFA_STK_FC_SM_fin_2 (2)">
            <a:extLst>
              <a:ext uri="{FF2B5EF4-FFF2-40B4-BE49-F238E27FC236}">
                <a16:creationId xmlns:a16="http://schemas.microsoft.com/office/drawing/2014/main" id="{84DC7C03-18D6-450D-9CF3-DA64B318D9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19800"/>
            <a:ext cx="673903" cy="70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6685B3EE-1B3D-412D-8A07-D6AC53BB91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138"/>
            <a:ext cx="7848600" cy="225317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BFC604-F935-4966-A5E6-5A27482AE446}"/>
              </a:ext>
            </a:extLst>
          </p:cNvPr>
          <p:cNvCxnSpPr>
            <a:cxnSpLocks/>
          </p:cNvCxnSpPr>
          <p:nvPr/>
        </p:nvCxnSpPr>
        <p:spPr>
          <a:xfrm>
            <a:off x="4419600" y="6019596"/>
            <a:ext cx="0" cy="678366"/>
          </a:xfrm>
          <a:prstGeom prst="line">
            <a:avLst/>
          </a:prstGeom>
          <a:ln w="19050">
            <a:solidFill>
              <a:srgbClr val="0F2D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8">
            <a:extLst>
              <a:ext uri="{FF2B5EF4-FFF2-40B4-BE49-F238E27FC236}">
                <a16:creationId xmlns:a16="http://schemas.microsoft.com/office/drawing/2014/main" id="{A6392115-81A2-44A9-B654-F9FE29C5D44D}"/>
              </a:ext>
            </a:extLst>
          </p:cNvPr>
          <p:cNvSpPr/>
          <p:nvPr/>
        </p:nvSpPr>
        <p:spPr>
          <a:xfrm>
            <a:off x="-13855" y="1541717"/>
            <a:ext cx="9144000" cy="703580"/>
          </a:xfrm>
          <a:custGeom>
            <a:avLst/>
            <a:gdLst/>
            <a:ahLst/>
            <a:cxnLst/>
            <a:rect l="l" t="t" r="r" b="b"/>
            <a:pathLst>
              <a:path w="9144000" h="703579">
                <a:moveTo>
                  <a:pt x="9144000" y="144043"/>
                </a:moveTo>
                <a:lnTo>
                  <a:pt x="0" y="703314"/>
                </a:lnTo>
                <a:lnTo>
                  <a:pt x="9144000" y="0"/>
                </a:lnTo>
                <a:lnTo>
                  <a:pt x="9144000" y="144043"/>
                </a:lnTo>
                <a:close/>
              </a:path>
            </a:pathLst>
          </a:custGeom>
          <a:solidFill>
            <a:srgbClr val="86BA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5E776-3FD9-4705-9EF9-A3CD8AE308BD}"/>
              </a:ext>
            </a:extLst>
          </p:cNvPr>
          <p:cNvSpPr txBox="1"/>
          <p:nvPr/>
        </p:nvSpPr>
        <p:spPr>
          <a:xfrm>
            <a:off x="800099" y="3179794"/>
            <a:ext cx="7239001" cy="10772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solidFill>
                  <a:schemeClr val="tx2"/>
                </a:solidFill>
              </a:rPr>
              <a:t>Professional capacity for better service delivery</a:t>
            </a:r>
          </a:p>
          <a:p>
            <a:pPr algn="ctr"/>
            <a:r>
              <a:rPr lang="en-ZA" b="1" dirty="0">
                <a:solidFill>
                  <a:schemeClr val="tx2"/>
                </a:solidFill>
              </a:rPr>
              <a:t>The African Professionalisation Initiative story</a:t>
            </a:r>
          </a:p>
          <a:p>
            <a:pPr algn="ctr"/>
            <a:r>
              <a:rPr lang="en-ZA" dirty="0">
                <a:solidFill>
                  <a:schemeClr val="tx2"/>
                </a:solidFill>
              </a:rPr>
              <a:t>Bruce Vivian, AFROSAI-E</a:t>
            </a:r>
          </a:p>
        </p:txBody>
      </p:sp>
      <p:pic>
        <p:nvPicPr>
          <p:cNvPr id="18" name="Image 1">
            <a:extLst>
              <a:ext uri="{FF2B5EF4-FFF2-40B4-BE49-F238E27FC236}">
                <a16:creationId xmlns:a16="http://schemas.microsoft.com/office/drawing/2014/main" id="{C1126382-4B7A-4830-987F-CFAA5716DC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125661"/>
            <a:ext cx="889680" cy="579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6FACD1-AF5B-454D-8C6E-443A6ED779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22" y="6118071"/>
            <a:ext cx="1801078" cy="5875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3"/>
          <p:cNvSpPr/>
          <p:nvPr/>
        </p:nvSpPr>
        <p:spPr>
          <a:xfrm flipV="1">
            <a:off x="0" y="3657600"/>
            <a:ext cx="9144000" cy="3200400"/>
          </a:xfrm>
          <a:custGeom>
            <a:avLst/>
            <a:gdLst/>
            <a:ahLst/>
            <a:cxnLst/>
            <a:rect l="l" t="t" r="r" b="b"/>
            <a:pathLst>
              <a:path w="9144000" h="2889250">
                <a:moveTo>
                  <a:pt x="0" y="0"/>
                </a:moveTo>
                <a:lnTo>
                  <a:pt x="0" y="2888996"/>
                </a:lnTo>
                <a:lnTo>
                  <a:pt x="9144000" y="288899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0">
                <a:srgbClr val="FFFFFF"/>
              </a:gs>
              <a:gs pos="100000">
                <a:schemeClr val="bg1">
                  <a:alpha val="0"/>
                </a:schemeClr>
              </a:gs>
              <a:gs pos="70000">
                <a:srgbClr val="FFFFFF">
                  <a:alpha val="74000"/>
                </a:srgbClr>
              </a:gs>
            </a:gsLst>
            <a:lin ang="5400000" scaled="0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432003"/>
            <a:ext cx="8712200" cy="630555"/>
          </a:xfrm>
          <a:custGeom>
            <a:avLst/>
            <a:gdLst/>
            <a:ahLst/>
            <a:cxnLst/>
            <a:rect l="l" t="t" r="r" b="b"/>
            <a:pathLst>
              <a:path w="8712200" h="630555">
                <a:moveTo>
                  <a:pt x="0" y="629996"/>
                </a:moveTo>
                <a:lnTo>
                  <a:pt x="8711996" y="629996"/>
                </a:lnTo>
                <a:lnTo>
                  <a:pt x="8711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Group 76"/>
          <p:cNvGrpSpPr/>
          <p:nvPr/>
        </p:nvGrpSpPr>
        <p:grpSpPr>
          <a:xfrm>
            <a:off x="6415529" y="5017135"/>
            <a:ext cx="660029" cy="164465"/>
            <a:chOff x="6415529" y="5194359"/>
            <a:chExt cx="660029" cy="164465"/>
          </a:xfrm>
        </p:grpSpPr>
        <p:sp>
          <p:nvSpPr>
            <p:cNvPr id="6" name="object 6"/>
            <p:cNvSpPr/>
            <p:nvPr/>
          </p:nvSpPr>
          <p:spPr>
            <a:xfrm>
              <a:off x="6476296" y="5276427"/>
              <a:ext cx="539115" cy="0"/>
            </a:xfrm>
            <a:custGeom>
              <a:avLst/>
              <a:gdLst/>
              <a:ahLst/>
              <a:cxnLst/>
              <a:rect l="l" t="t" r="r" b="b"/>
              <a:pathLst>
                <a:path w="539115">
                  <a:moveTo>
                    <a:pt x="0" y="0"/>
                  </a:moveTo>
                  <a:lnTo>
                    <a:pt x="538861" y="0"/>
                  </a:lnTo>
                </a:path>
              </a:pathLst>
            </a:custGeom>
            <a:ln w="30378">
              <a:solidFill>
                <a:srgbClr val="0F2D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15529" y="5215670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20" h="121920">
                  <a:moveTo>
                    <a:pt x="60769" y="0"/>
                  </a:moveTo>
                  <a:lnTo>
                    <a:pt x="37113" y="4774"/>
                  </a:lnTo>
                  <a:lnTo>
                    <a:pt x="17797" y="17795"/>
                  </a:lnTo>
                  <a:lnTo>
                    <a:pt x="4775" y="37108"/>
                  </a:lnTo>
                  <a:lnTo>
                    <a:pt x="0" y="60756"/>
                  </a:lnTo>
                  <a:lnTo>
                    <a:pt x="4775" y="84405"/>
                  </a:lnTo>
                  <a:lnTo>
                    <a:pt x="17797" y="103717"/>
                  </a:lnTo>
                  <a:lnTo>
                    <a:pt x="37113" y="116738"/>
                  </a:lnTo>
                  <a:lnTo>
                    <a:pt x="60769" y="121513"/>
                  </a:lnTo>
                  <a:lnTo>
                    <a:pt x="84418" y="116738"/>
                  </a:lnTo>
                  <a:lnTo>
                    <a:pt x="103730" y="103717"/>
                  </a:lnTo>
                  <a:lnTo>
                    <a:pt x="116751" y="84405"/>
                  </a:lnTo>
                  <a:lnTo>
                    <a:pt x="121526" y="60756"/>
                  </a:lnTo>
                  <a:lnTo>
                    <a:pt x="116751" y="37108"/>
                  </a:lnTo>
                  <a:lnTo>
                    <a:pt x="103730" y="17795"/>
                  </a:lnTo>
                  <a:lnTo>
                    <a:pt x="84418" y="4774"/>
                  </a:lnTo>
                  <a:lnTo>
                    <a:pt x="60769" y="0"/>
                  </a:lnTo>
                  <a:close/>
                </a:path>
              </a:pathLst>
            </a:custGeom>
            <a:solidFill>
              <a:srgbClr val="0F2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87293" y="5194359"/>
              <a:ext cx="88265" cy="164465"/>
            </a:xfrm>
            <a:custGeom>
              <a:avLst/>
              <a:gdLst/>
              <a:ahLst/>
              <a:cxnLst/>
              <a:rect l="l" t="t" r="r" b="b"/>
              <a:pathLst>
                <a:path w="88265" h="164464">
                  <a:moveTo>
                    <a:pt x="0" y="0"/>
                  </a:moveTo>
                  <a:lnTo>
                    <a:pt x="0" y="164134"/>
                  </a:lnTo>
                  <a:lnTo>
                    <a:pt x="88265" y="82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507505" y="4045271"/>
            <a:ext cx="699135" cy="0"/>
          </a:xfrm>
          <a:custGeom>
            <a:avLst/>
            <a:gdLst/>
            <a:ahLst/>
            <a:cxnLst/>
            <a:rect l="l" t="t" r="r" b="b"/>
            <a:pathLst>
              <a:path w="699135">
                <a:moveTo>
                  <a:pt x="0" y="0"/>
                </a:moveTo>
                <a:lnTo>
                  <a:pt x="699096" y="0"/>
                </a:lnTo>
              </a:path>
            </a:pathLst>
          </a:custGeom>
          <a:ln w="30378">
            <a:solidFill>
              <a:srgbClr val="00A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46738" y="398451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769" y="0"/>
                </a:moveTo>
                <a:lnTo>
                  <a:pt x="37113" y="4774"/>
                </a:lnTo>
                <a:lnTo>
                  <a:pt x="17797" y="17795"/>
                </a:lnTo>
                <a:lnTo>
                  <a:pt x="4775" y="37108"/>
                </a:lnTo>
                <a:lnTo>
                  <a:pt x="0" y="60756"/>
                </a:lnTo>
                <a:lnTo>
                  <a:pt x="4775" y="84405"/>
                </a:lnTo>
                <a:lnTo>
                  <a:pt x="17797" y="103717"/>
                </a:lnTo>
                <a:lnTo>
                  <a:pt x="37113" y="116738"/>
                </a:lnTo>
                <a:lnTo>
                  <a:pt x="60769" y="121513"/>
                </a:lnTo>
                <a:lnTo>
                  <a:pt x="84418" y="116738"/>
                </a:lnTo>
                <a:lnTo>
                  <a:pt x="103730" y="103717"/>
                </a:lnTo>
                <a:lnTo>
                  <a:pt x="116751" y="84405"/>
                </a:lnTo>
                <a:lnTo>
                  <a:pt x="121526" y="60756"/>
                </a:lnTo>
                <a:lnTo>
                  <a:pt x="116751" y="37108"/>
                </a:lnTo>
                <a:lnTo>
                  <a:pt x="103730" y="17795"/>
                </a:lnTo>
                <a:lnTo>
                  <a:pt x="84418" y="4774"/>
                </a:lnTo>
                <a:lnTo>
                  <a:pt x="60769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8754" y="3963203"/>
            <a:ext cx="88265" cy="164465"/>
          </a:xfrm>
          <a:custGeom>
            <a:avLst/>
            <a:gdLst/>
            <a:ahLst/>
            <a:cxnLst/>
            <a:rect l="l" t="t" r="r" b="b"/>
            <a:pathLst>
              <a:path w="88264" h="164464">
                <a:moveTo>
                  <a:pt x="0" y="0"/>
                </a:moveTo>
                <a:lnTo>
                  <a:pt x="0" y="164134"/>
                </a:lnTo>
                <a:lnTo>
                  <a:pt x="88264" y="82067"/>
                </a:lnTo>
                <a:lnTo>
                  <a:pt x="0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07505" y="5053819"/>
            <a:ext cx="699135" cy="0"/>
          </a:xfrm>
          <a:custGeom>
            <a:avLst/>
            <a:gdLst/>
            <a:ahLst/>
            <a:cxnLst/>
            <a:rect l="l" t="t" r="r" b="b"/>
            <a:pathLst>
              <a:path w="699135">
                <a:moveTo>
                  <a:pt x="0" y="0"/>
                </a:moveTo>
                <a:lnTo>
                  <a:pt x="699096" y="0"/>
                </a:lnTo>
              </a:path>
            </a:pathLst>
          </a:custGeom>
          <a:ln w="30378">
            <a:solidFill>
              <a:srgbClr val="00A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46738" y="499306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769" y="0"/>
                </a:moveTo>
                <a:lnTo>
                  <a:pt x="37113" y="4774"/>
                </a:lnTo>
                <a:lnTo>
                  <a:pt x="17797" y="17795"/>
                </a:lnTo>
                <a:lnTo>
                  <a:pt x="4775" y="37108"/>
                </a:lnTo>
                <a:lnTo>
                  <a:pt x="0" y="60756"/>
                </a:lnTo>
                <a:lnTo>
                  <a:pt x="4775" y="84405"/>
                </a:lnTo>
                <a:lnTo>
                  <a:pt x="17797" y="103717"/>
                </a:lnTo>
                <a:lnTo>
                  <a:pt x="37113" y="116738"/>
                </a:lnTo>
                <a:lnTo>
                  <a:pt x="60769" y="121513"/>
                </a:lnTo>
                <a:lnTo>
                  <a:pt x="84418" y="116738"/>
                </a:lnTo>
                <a:lnTo>
                  <a:pt x="103730" y="103717"/>
                </a:lnTo>
                <a:lnTo>
                  <a:pt x="116751" y="84405"/>
                </a:lnTo>
                <a:lnTo>
                  <a:pt x="121526" y="60756"/>
                </a:lnTo>
                <a:lnTo>
                  <a:pt x="116751" y="37108"/>
                </a:lnTo>
                <a:lnTo>
                  <a:pt x="103730" y="17795"/>
                </a:lnTo>
                <a:lnTo>
                  <a:pt x="84418" y="4774"/>
                </a:lnTo>
                <a:lnTo>
                  <a:pt x="60769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8754" y="4971751"/>
            <a:ext cx="88265" cy="164465"/>
          </a:xfrm>
          <a:custGeom>
            <a:avLst/>
            <a:gdLst/>
            <a:ahLst/>
            <a:cxnLst/>
            <a:rect l="l" t="t" r="r" b="b"/>
            <a:pathLst>
              <a:path w="88264" h="164464">
                <a:moveTo>
                  <a:pt x="0" y="0"/>
                </a:moveTo>
                <a:lnTo>
                  <a:pt x="0" y="164134"/>
                </a:lnTo>
                <a:lnTo>
                  <a:pt x="88264" y="82067"/>
                </a:lnTo>
                <a:lnTo>
                  <a:pt x="0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07505" y="6062370"/>
            <a:ext cx="699135" cy="0"/>
          </a:xfrm>
          <a:custGeom>
            <a:avLst/>
            <a:gdLst/>
            <a:ahLst/>
            <a:cxnLst/>
            <a:rect l="l" t="t" r="r" b="b"/>
            <a:pathLst>
              <a:path w="699135">
                <a:moveTo>
                  <a:pt x="0" y="0"/>
                </a:moveTo>
                <a:lnTo>
                  <a:pt x="699096" y="0"/>
                </a:lnTo>
              </a:path>
            </a:pathLst>
          </a:custGeom>
          <a:ln w="30378">
            <a:solidFill>
              <a:srgbClr val="00A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46738" y="6001613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769" y="0"/>
                </a:moveTo>
                <a:lnTo>
                  <a:pt x="37113" y="4774"/>
                </a:lnTo>
                <a:lnTo>
                  <a:pt x="17797" y="17795"/>
                </a:lnTo>
                <a:lnTo>
                  <a:pt x="4775" y="37108"/>
                </a:lnTo>
                <a:lnTo>
                  <a:pt x="0" y="60756"/>
                </a:lnTo>
                <a:lnTo>
                  <a:pt x="4775" y="84405"/>
                </a:lnTo>
                <a:lnTo>
                  <a:pt x="17797" y="103717"/>
                </a:lnTo>
                <a:lnTo>
                  <a:pt x="37113" y="116738"/>
                </a:lnTo>
                <a:lnTo>
                  <a:pt x="60769" y="121513"/>
                </a:lnTo>
                <a:lnTo>
                  <a:pt x="84418" y="116738"/>
                </a:lnTo>
                <a:lnTo>
                  <a:pt x="103730" y="103717"/>
                </a:lnTo>
                <a:lnTo>
                  <a:pt x="116751" y="84405"/>
                </a:lnTo>
                <a:lnTo>
                  <a:pt x="121526" y="60756"/>
                </a:lnTo>
                <a:lnTo>
                  <a:pt x="116751" y="37108"/>
                </a:lnTo>
                <a:lnTo>
                  <a:pt x="103730" y="17795"/>
                </a:lnTo>
                <a:lnTo>
                  <a:pt x="84418" y="4774"/>
                </a:lnTo>
                <a:lnTo>
                  <a:pt x="60769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78754" y="5980303"/>
            <a:ext cx="88265" cy="164465"/>
          </a:xfrm>
          <a:custGeom>
            <a:avLst/>
            <a:gdLst/>
            <a:ahLst/>
            <a:cxnLst/>
            <a:rect l="l" t="t" r="r" b="b"/>
            <a:pathLst>
              <a:path w="88264" h="164464">
                <a:moveTo>
                  <a:pt x="0" y="0"/>
                </a:moveTo>
                <a:lnTo>
                  <a:pt x="0" y="164134"/>
                </a:lnTo>
                <a:lnTo>
                  <a:pt x="88264" y="82067"/>
                </a:lnTo>
                <a:lnTo>
                  <a:pt x="0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ACADEMIC</a:t>
            </a:r>
            <a:r>
              <a:rPr spc="25" dirty="0"/>
              <a:t> </a:t>
            </a:r>
            <a:r>
              <a:rPr spc="114" dirty="0"/>
              <a:t>ALIGNMENT</a:t>
            </a:r>
          </a:p>
        </p:txBody>
      </p:sp>
      <p:sp>
        <p:nvSpPr>
          <p:cNvPr id="19" name="object 19"/>
          <p:cNvSpPr/>
          <p:nvPr/>
        </p:nvSpPr>
        <p:spPr>
          <a:xfrm>
            <a:off x="1176921" y="3699852"/>
            <a:ext cx="1330325" cy="2721610"/>
          </a:xfrm>
          <a:custGeom>
            <a:avLst/>
            <a:gdLst/>
            <a:ahLst/>
            <a:cxnLst/>
            <a:rect l="l" t="t" r="r" b="b"/>
            <a:pathLst>
              <a:path w="1330325" h="2721610">
                <a:moveTo>
                  <a:pt x="0" y="2721610"/>
                </a:moveTo>
                <a:lnTo>
                  <a:pt x="1330159" y="2721610"/>
                </a:lnTo>
                <a:lnTo>
                  <a:pt x="1330159" y="0"/>
                </a:lnTo>
                <a:lnTo>
                  <a:pt x="0" y="0"/>
                </a:lnTo>
                <a:lnTo>
                  <a:pt x="0" y="272161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07976" y="3686175"/>
            <a:ext cx="569595" cy="2735580"/>
          </a:xfrm>
          <a:custGeom>
            <a:avLst/>
            <a:gdLst/>
            <a:ahLst/>
            <a:cxnLst/>
            <a:rect l="l" t="t" r="r" b="b"/>
            <a:pathLst>
              <a:path w="569595" h="2735579">
                <a:moveTo>
                  <a:pt x="0" y="2735287"/>
                </a:moveTo>
                <a:lnTo>
                  <a:pt x="569595" y="2735287"/>
                </a:lnTo>
                <a:lnTo>
                  <a:pt x="569595" y="0"/>
                </a:lnTo>
                <a:lnTo>
                  <a:pt x="0" y="0"/>
                </a:lnTo>
                <a:lnTo>
                  <a:pt x="0" y="2735287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07081" y="2895930"/>
            <a:ext cx="3993515" cy="441325"/>
          </a:xfrm>
          <a:custGeom>
            <a:avLst/>
            <a:gdLst/>
            <a:ahLst/>
            <a:cxnLst/>
            <a:rect l="l" t="t" r="r" b="b"/>
            <a:pathLst>
              <a:path w="3993515" h="441325">
                <a:moveTo>
                  <a:pt x="0" y="440982"/>
                </a:moveTo>
                <a:lnTo>
                  <a:pt x="3993006" y="440982"/>
                </a:lnTo>
                <a:lnTo>
                  <a:pt x="3993006" y="0"/>
                </a:lnTo>
                <a:lnTo>
                  <a:pt x="0" y="0"/>
                </a:lnTo>
                <a:lnTo>
                  <a:pt x="0" y="440982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03587" y="2310494"/>
            <a:ext cx="0" cy="448945"/>
          </a:xfrm>
          <a:custGeom>
            <a:avLst/>
            <a:gdLst/>
            <a:ahLst/>
            <a:cxnLst/>
            <a:rect l="l" t="t" r="r" b="b"/>
            <a:pathLst>
              <a:path h="448944">
                <a:moveTo>
                  <a:pt x="0" y="0"/>
                </a:moveTo>
                <a:lnTo>
                  <a:pt x="0" y="448424"/>
                </a:lnTo>
              </a:path>
            </a:pathLst>
          </a:custGeom>
          <a:ln w="30378">
            <a:solidFill>
              <a:srgbClr val="0F2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42830" y="2249733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60756" y="0"/>
                </a:moveTo>
                <a:lnTo>
                  <a:pt x="37108" y="4774"/>
                </a:lnTo>
                <a:lnTo>
                  <a:pt x="17795" y="17795"/>
                </a:lnTo>
                <a:lnTo>
                  <a:pt x="4774" y="37108"/>
                </a:lnTo>
                <a:lnTo>
                  <a:pt x="0" y="60756"/>
                </a:lnTo>
                <a:lnTo>
                  <a:pt x="4774" y="84412"/>
                </a:lnTo>
                <a:lnTo>
                  <a:pt x="17795" y="103728"/>
                </a:lnTo>
                <a:lnTo>
                  <a:pt x="37108" y="116751"/>
                </a:lnTo>
                <a:lnTo>
                  <a:pt x="60756" y="121526"/>
                </a:lnTo>
                <a:lnTo>
                  <a:pt x="84405" y="116751"/>
                </a:lnTo>
                <a:lnTo>
                  <a:pt x="103717" y="103728"/>
                </a:lnTo>
                <a:lnTo>
                  <a:pt x="116738" y="84412"/>
                </a:lnTo>
                <a:lnTo>
                  <a:pt x="121513" y="60756"/>
                </a:lnTo>
                <a:lnTo>
                  <a:pt x="116738" y="37108"/>
                </a:lnTo>
                <a:lnTo>
                  <a:pt x="103717" y="17795"/>
                </a:lnTo>
                <a:lnTo>
                  <a:pt x="84405" y="4774"/>
                </a:lnTo>
                <a:lnTo>
                  <a:pt x="60756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21520" y="2731066"/>
            <a:ext cx="164465" cy="88265"/>
          </a:xfrm>
          <a:custGeom>
            <a:avLst/>
            <a:gdLst/>
            <a:ahLst/>
            <a:cxnLst/>
            <a:rect l="l" t="t" r="r" b="b"/>
            <a:pathLst>
              <a:path w="164464" h="88264">
                <a:moveTo>
                  <a:pt x="164134" y="0"/>
                </a:moveTo>
                <a:lnTo>
                  <a:pt x="0" y="0"/>
                </a:lnTo>
                <a:lnTo>
                  <a:pt x="82067" y="88264"/>
                </a:lnTo>
                <a:lnTo>
                  <a:pt x="164134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03587" y="3313118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327"/>
                </a:lnTo>
              </a:path>
            </a:pathLst>
          </a:custGeom>
          <a:ln w="30378">
            <a:solidFill>
              <a:srgbClr val="00A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42830" y="325235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756" y="0"/>
                </a:moveTo>
                <a:lnTo>
                  <a:pt x="37108" y="4774"/>
                </a:lnTo>
                <a:lnTo>
                  <a:pt x="17795" y="17795"/>
                </a:lnTo>
                <a:lnTo>
                  <a:pt x="4774" y="37108"/>
                </a:lnTo>
                <a:lnTo>
                  <a:pt x="0" y="60756"/>
                </a:lnTo>
                <a:lnTo>
                  <a:pt x="4774" y="84412"/>
                </a:lnTo>
                <a:lnTo>
                  <a:pt x="17795" y="103728"/>
                </a:lnTo>
                <a:lnTo>
                  <a:pt x="37108" y="116751"/>
                </a:lnTo>
                <a:lnTo>
                  <a:pt x="60756" y="121526"/>
                </a:lnTo>
                <a:lnTo>
                  <a:pt x="84405" y="116751"/>
                </a:lnTo>
                <a:lnTo>
                  <a:pt x="103717" y="103728"/>
                </a:lnTo>
                <a:lnTo>
                  <a:pt x="116738" y="84412"/>
                </a:lnTo>
                <a:lnTo>
                  <a:pt x="121513" y="60756"/>
                </a:lnTo>
                <a:lnTo>
                  <a:pt x="116738" y="37108"/>
                </a:lnTo>
                <a:lnTo>
                  <a:pt x="103717" y="17795"/>
                </a:lnTo>
                <a:lnTo>
                  <a:pt x="84405" y="4774"/>
                </a:lnTo>
                <a:lnTo>
                  <a:pt x="60756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21520" y="3542588"/>
            <a:ext cx="164465" cy="88265"/>
          </a:xfrm>
          <a:custGeom>
            <a:avLst/>
            <a:gdLst/>
            <a:ahLst/>
            <a:cxnLst/>
            <a:rect l="l" t="t" r="r" b="b"/>
            <a:pathLst>
              <a:path w="164464" h="88264">
                <a:moveTo>
                  <a:pt x="164134" y="0"/>
                </a:moveTo>
                <a:lnTo>
                  <a:pt x="0" y="0"/>
                </a:lnTo>
                <a:lnTo>
                  <a:pt x="82067" y="88264"/>
                </a:lnTo>
                <a:lnTo>
                  <a:pt x="164134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03587" y="4407773"/>
            <a:ext cx="0" cy="191770"/>
          </a:xfrm>
          <a:custGeom>
            <a:avLst/>
            <a:gdLst/>
            <a:ahLst/>
            <a:cxnLst/>
            <a:rect l="l" t="t" r="r" b="b"/>
            <a:pathLst>
              <a:path h="191770">
                <a:moveTo>
                  <a:pt x="0" y="0"/>
                </a:moveTo>
                <a:lnTo>
                  <a:pt x="0" y="191274"/>
                </a:lnTo>
              </a:path>
            </a:pathLst>
          </a:custGeom>
          <a:ln w="30378">
            <a:solidFill>
              <a:srgbClr val="9B2B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42830" y="434701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756" y="0"/>
                </a:moveTo>
                <a:lnTo>
                  <a:pt x="37108" y="4773"/>
                </a:lnTo>
                <a:lnTo>
                  <a:pt x="17795" y="17791"/>
                </a:lnTo>
                <a:lnTo>
                  <a:pt x="4774" y="37102"/>
                </a:lnTo>
                <a:lnTo>
                  <a:pt x="0" y="60756"/>
                </a:lnTo>
                <a:lnTo>
                  <a:pt x="4774" y="84405"/>
                </a:lnTo>
                <a:lnTo>
                  <a:pt x="17795" y="103717"/>
                </a:lnTo>
                <a:lnTo>
                  <a:pt x="37108" y="116738"/>
                </a:lnTo>
                <a:lnTo>
                  <a:pt x="60756" y="121513"/>
                </a:lnTo>
                <a:lnTo>
                  <a:pt x="84405" y="116738"/>
                </a:lnTo>
                <a:lnTo>
                  <a:pt x="103717" y="103717"/>
                </a:lnTo>
                <a:lnTo>
                  <a:pt x="116738" y="84405"/>
                </a:lnTo>
                <a:lnTo>
                  <a:pt x="121513" y="60756"/>
                </a:lnTo>
                <a:lnTo>
                  <a:pt x="116738" y="37102"/>
                </a:lnTo>
                <a:lnTo>
                  <a:pt x="103717" y="17791"/>
                </a:lnTo>
                <a:lnTo>
                  <a:pt x="84405" y="4773"/>
                </a:lnTo>
                <a:lnTo>
                  <a:pt x="60756" y="0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21520" y="4571196"/>
            <a:ext cx="164465" cy="88265"/>
          </a:xfrm>
          <a:custGeom>
            <a:avLst/>
            <a:gdLst/>
            <a:ahLst/>
            <a:cxnLst/>
            <a:rect l="l" t="t" r="r" b="b"/>
            <a:pathLst>
              <a:path w="164464" h="88264">
                <a:moveTo>
                  <a:pt x="164134" y="0"/>
                </a:moveTo>
                <a:lnTo>
                  <a:pt x="0" y="0"/>
                </a:lnTo>
                <a:lnTo>
                  <a:pt x="82067" y="88265"/>
                </a:lnTo>
                <a:lnTo>
                  <a:pt x="164134" y="0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03587" y="5419253"/>
            <a:ext cx="0" cy="191770"/>
          </a:xfrm>
          <a:custGeom>
            <a:avLst/>
            <a:gdLst/>
            <a:ahLst/>
            <a:cxnLst/>
            <a:rect l="l" t="t" r="r" b="b"/>
            <a:pathLst>
              <a:path h="191770">
                <a:moveTo>
                  <a:pt x="0" y="0"/>
                </a:moveTo>
                <a:lnTo>
                  <a:pt x="0" y="191274"/>
                </a:lnTo>
              </a:path>
            </a:pathLst>
          </a:custGeom>
          <a:ln w="30378">
            <a:solidFill>
              <a:srgbClr val="9B2B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42830" y="535849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756" y="0"/>
                </a:moveTo>
                <a:lnTo>
                  <a:pt x="37108" y="4773"/>
                </a:lnTo>
                <a:lnTo>
                  <a:pt x="17795" y="17791"/>
                </a:lnTo>
                <a:lnTo>
                  <a:pt x="4774" y="37102"/>
                </a:lnTo>
                <a:lnTo>
                  <a:pt x="0" y="60756"/>
                </a:lnTo>
                <a:lnTo>
                  <a:pt x="4774" y="84405"/>
                </a:lnTo>
                <a:lnTo>
                  <a:pt x="17795" y="103717"/>
                </a:lnTo>
                <a:lnTo>
                  <a:pt x="37108" y="116738"/>
                </a:lnTo>
                <a:lnTo>
                  <a:pt x="60756" y="121513"/>
                </a:lnTo>
                <a:lnTo>
                  <a:pt x="84405" y="116738"/>
                </a:lnTo>
                <a:lnTo>
                  <a:pt x="103717" y="103717"/>
                </a:lnTo>
                <a:lnTo>
                  <a:pt x="116738" y="84405"/>
                </a:lnTo>
                <a:lnTo>
                  <a:pt x="121513" y="60756"/>
                </a:lnTo>
                <a:lnTo>
                  <a:pt x="116738" y="37102"/>
                </a:lnTo>
                <a:lnTo>
                  <a:pt x="103717" y="17791"/>
                </a:lnTo>
                <a:lnTo>
                  <a:pt x="84405" y="4773"/>
                </a:lnTo>
                <a:lnTo>
                  <a:pt x="60756" y="0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21520" y="5582676"/>
            <a:ext cx="164465" cy="88265"/>
          </a:xfrm>
          <a:custGeom>
            <a:avLst/>
            <a:gdLst/>
            <a:ahLst/>
            <a:cxnLst/>
            <a:rect l="l" t="t" r="r" b="b"/>
            <a:pathLst>
              <a:path w="164464" h="88264">
                <a:moveTo>
                  <a:pt x="164134" y="0"/>
                </a:moveTo>
                <a:lnTo>
                  <a:pt x="0" y="0"/>
                </a:lnTo>
                <a:lnTo>
                  <a:pt x="82067" y="88264"/>
                </a:lnTo>
                <a:lnTo>
                  <a:pt x="164134" y="0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23113" y="4045271"/>
            <a:ext cx="39243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392036" y="0"/>
                </a:moveTo>
                <a:lnTo>
                  <a:pt x="0" y="0"/>
                </a:lnTo>
              </a:path>
            </a:pathLst>
          </a:custGeom>
          <a:ln w="30378">
            <a:solidFill>
              <a:srgbClr val="AA9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87291" y="3963203"/>
            <a:ext cx="88265" cy="164465"/>
          </a:xfrm>
          <a:custGeom>
            <a:avLst/>
            <a:gdLst/>
            <a:ahLst/>
            <a:cxnLst/>
            <a:rect l="l" t="t" r="r" b="b"/>
            <a:pathLst>
              <a:path w="88265" h="164464">
                <a:moveTo>
                  <a:pt x="0" y="0"/>
                </a:moveTo>
                <a:lnTo>
                  <a:pt x="0" y="164134"/>
                </a:lnTo>
                <a:lnTo>
                  <a:pt x="88265" y="82067"/>
                </a:lnTo>
                <a:lnTo>
                  <a:pt x="0" y="0"/>
                </a:lnTo>
                <a:close/>
              </a:path>
            </a:pathLst>
          </a:custGeom>
          <a:solidFill>
            <a:srgbClr val="AA9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62705" y="3963203"/>
            <a:ext cx="88265" cy="164465"/>
          </a:xfrm>
          <a:custGeom>
            <a:avLst/>
            <a:gdLst/>
            <a:ahLst/>
            <a:cxnLst/>
            <a:rect l="l" t="t" r="r" b="b"/>
            <a:pathLst>
              <a:path w="88265" h="164464">
                <a:moveTo>
                  <a:pt x="88265" y="0"/>
                </a:moveTo>
                <a:lnTo>
                  <a:pt x="0" y="82067"/>
                </a:lnTo>
                <a:lnTo>
                  <a:pt x="88265" y="164134"/>
                </a:lnTo>
                <a:lnTo>
                  <a:pt x="88265" y="0"/>
                </a:lnTo>
                <a:close/>
              </a:path>
            </a:pathLst>
          </a:custGeom>
          <a:solidFill>
            <a:srgbClr val="AA9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23115" y="6062370"/>
            <a:ext cx="562610" cy="0"/>
          </a:xfrm>
          <a:custGeom>
            <a:avLst/>
            <a:gdLst/>
            <a:ahLst/>
            <a:cxnLst/>
            <a:rect l="l" t="t" r="r" b="b"/>
            <a:pathLst>
              <a:path w="562609">
                <a:moveTo>
                  <a:pt x="562571" y="0"/>
                </a:moveTo>
                <a:lnTo>
                  <a:pt x="0" y="0"/>
                </a:lnTo>
              </a:path>
            </a:pathLst>
          </a:custGeom>
          <a:ln w="30378">
            <a:solidFill>
              <a:srgbClr val="AA9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24930" y="6001613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756" y="0"/>
                </a:moveTo>
                <a:lnTo>
                  <a:pt x="37108" y="4774"/>
                </a:lnTo>
                <a:lnTo>
                  <a:pt x="17795" y="17795"/>
                </a:lnTo>
                <a:lnTo>
                  <a:pt x="4774" y="37108"/>
                </a:lnTo>
                <a:lnTo>
                  <a:pt x="0" y="60756"/>
                </a:lnTo>
                <a:lnTo>
                  <a:pt x="4774" y="84405"/>
                </a:lnTo>
                <a:lnTo>
                  <a:pt x="17795" y="103717"/>
                </a:lnTo>
                <a:lnTo>
                  <a:pt x="37108" y="116738"/>
                </a:lnTo>
                <a:lnTo>
                  <a:pt x="60756" y="121513"/>
                </a:lnTo>
                <a:lnTo>
                  <a:pt x="84412" y="116738"/>
                </a:lnTo>
                <a:lnTo>
                  <a:pt x="103728" y="103717"/>
                </a:lnTo>
                <a:lnTo>
                  <a:pt x="116751" y="84405"/>
                </a:lnTo>
                <a:lnTo>
                  <a:pt x="121526" y="60756"/>
                </a:lnTo>
                <a:lnTo>
                  <a:pt x="116751" y="37108"/>
                </a:lnTo>
                <a:lnTo>
                  <a:pt x="103728" y="17795"/>
                </a:lnTo>
                <a:lnTo>
                  <a:pt x="84412" y="4774"/>
                </a:lnTo>
                <a:lnTo>
                  <a:pt x="60756" y="0"/>
                </a:lnTo>
                <a:close/>
              </a:path>
            </a:pathLst>
          </a:custGeom>
          <a:solidFill>
            <a:srgbClr val="AA9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62712" y="5980303"/>
            <a:ext cx="88265" cy="164465"/>
          </a:xfrm>
          <a:custGeom>
            <a:avLst/>
            <a:gdLst/>
            <a:ahLst/>
            <a:cxnLst/>
            <a:rect l="l" t="t" r="r" b="b"/>
            <a:pathLst>
              <a:path w="88265" h="164464">
                <a:moveTo>
                  <a:pt x="88265" y="0"/>
                </a:moveTo>
                <a:lnTo>
                  <a:pt x="0" y="82067"/>
                </a:lnTo>
                <a:lnTo>
                  <a:pt x="88265" y="164134"/>
                </a:lnTo>
                <a:lnTo>
                  <a:pt x="88265" y="0"/>
                </a:lnTo>
                <a:close/>
              </a:path>
            </a:pathLst>
          </a:custGeom>
          <a:solidFill>
            <a:srgbClr val="AA9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333511" y="4558369"/>
            <a:ext cx="1017269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3900"/>
              </a:lnSpc>
            </a:pPr>
            <a:r>
              <a:rPr sz="1400" b="1" spc="35" dirty="0">
                <a:solidFill>
                  <a:srgbClr val="FFFFFF"/>
                </a:solidFill>
                <a:latin typeface="Open Sans Extrabold"/>
                <a:cs typeface="Open Sans Extrabold"/>
              </a:rPr>
              <a:t>INTOSAI</a:t>
            </a:r>
            <a:r>
              <a:rPr sz="1400" b="1" spc="2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Open Sans Extrabold"/>
                <a:cs typeface="Open Sans Extrabold"/>
              </a:rPr>
              <a:t>&amp;  </a:t>
            </a:r>
            <a:r>
              <a:rPr sz="1400" b="1" spc="40" dirty="0">
                <a:solidFill>
                  <a:srgbClr val="FFFFFF"/>
                </a:solidFill>
                <a:latin typeface="Open Sans Extrabold"/>
                <a:cs typeface="Open Sans Extrabold"/>
              </a:rPr>
              <a:t>IAESB</a:t>
            </a:r>
            <a:endParaRPr sz="1400">
              <a:latin typeface="Open Sans Extrabold"/>
              <a:cs typeface="Open Sans Extrabold"/>
            </a:endParaRPr>
          </a:p>
          <a:p>
            <a:pPr marL="19685" marR="8890" algn="ctr">
              <a:lnSpc>
                <a:spcPct val="113900"/>
              </a:lnSpc>
            </a:pPr>
            <a:r>
              <a:rPr sz="1400" b="1" spc="40" dirty="0">
                <a:solidFill>
                  <a:srgbClr val="FFFFFF"/>
                </a:solidFill>
                <a:latin typeface="Open Sans Extrabold"/>
                <a:cs typeface="Open Sans Extrabold"/>
              </a:rPr>
              <a:t>education  standards</a:t>
            </a:r>
            <a:endParaRPr sz="1400">
              <a:latin typeface="Open Sans Extrabold"/>
              <a:cs typeface="Open Sans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10118" y="3715042"/>
            <a:ext cx="192360" cy="263792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lang="en-GB" sz="1400" b="1" spc="25" dirty="0">
                <a:solidFill>
                  <a:srgbClr val="FFFFFF"/>
                </a:solidFill>
                <a:latin typeface="Open Sans Extrabold"/>
                <a:cs typeface="Open Sans Extrabold"/>
              </a:rPr>
              <a:t>COUNTRY SPECIFIC CONTENT</a:t>
            </a:r>
            <a:endParaRPr sz="1400" dirty="0">
              <a:latin typeface="Open Sans Extrabold"/>
              <a:cs typeface="Open Sans Extra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71042" y="4694732"/>
            <a:ext cx="1435735" cy="718185"/>
          </a:xfrm>
          <a:prstGeom prst="rect">
            <a:avLst/>
          </a:prstGeom>
          <a:solidFill>
            <a:srgbClr val="AA9E97"/>
          </a:solidFill>
        </p:spPr>
        <p:txBody>
          <a:bodyPr vert="horz" wrap="square" lIns="0" tIns="3702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9"/>
              </a:spcBef>
            </a:pPr>
            <a:endParaRPr sz="1250">
              <a:latin typeface="Times New Roman"/>
              <a:cs typeface="Times New Roman"/>
            </a:endParaRPr>
          </a:p>
          <a:p>
            <a:pPr marL="225425" marR="214629" indent="180340">
              <a:lnSpc>
                <a:spcPts val="1400"/>
              </a:lnSpc>
            </a:pPr>
            <a:r>
              <a:rPr sz="1200" spc="20" dirty="0">
                <a:solidFill>
                  <a:srgbClr val="FFFFFF"/>
                </a:solidFill>
                <a:latin typeface="Open Sans"/>
                <a:cs typeface="Open Sans"/>
              </a:rPr>
              <a:t>National  quali</a:t>
            </a:r>
            <a:r>
              <a:rPr sz="1200" spc="10" dirty="0">
                <a:solidFill>
                  <a:srgbClr val="FFFFFF"/>
                </a:solidFill>
                <a:latin typeface="Open Sans"/>
                <a:cs typeface="Open Sans"/>
              </a:rPr>
              <a:t>fi</a:t>
            </a:r>
            <a:r>
              <a:rPr sz="1200" spc="20" dirty="0">
                <a:solidFill>
                  <a:srgbClr val="FFFFFF"/>
                </a:solidFill>
                <a:latin typeface="Open Sans"/>
                <a:cs typeface="Open Sans"/>
              </a:rPr>
              <a:t>cations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171042" y="3686175"/>
            <a:ext cx="1435735" cy="718185"/>
          </a:xfrm>
          <a:custGeom>
            <a:avLst/>
            <a:gdLst/>
            <a:ahLst/>
            <a:cxnLst/>
            <a:rect l="l" t="t" r="r" b="b"/>
            <a:pathLst>
              <a:path w="1435734" h="718185">
                <a:moveTo>
                  <a:pt x="0" y="718185"/>
                </a:moveTo>
                <a:lnTo>
                  <a:pt x="1435303" y="718185"/>
                </a:lnTo>
                <a:lnTo>
                  <a:pt x="1435303" y="0"/>
                </a:lnTo>
                <a:lnTo>
                  <a:pt x="0" y="0"/>
                </a:lnTo>
                <a:lnTo>
                  <a:pt x="0" y="718185"/>
                </a:lnTo>
                <a:close/>
              </a:path>
            </a:pathLst>
          </a:custGeom>
          <a:solidFill>
            <a:srgbClr val="AA9E97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7323298" y="3783534"/>
            <a:ext cx="113411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5080" indent="-6350" algn="ctr">
              <a:lnSpc>
                <a:spcPts val="1400"/>
              </a:lnSpc>
            </a:pPr>
            <a:r>
              <a:rPr sz="1200" spc="15" dirty="0">
                <a:solidFill>
                  <a:srgbClr val="FFFFFF"/>
                </a:solidFill>
                <a:latin typeface="Open Sans"/>
                <a:cs typeface="Open Sans"/>
              </a:rPr>
              <a:t>Local</a:t>
            </a:r>
            <a:r>
              <a:rPr sz="120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Open Sans"/>
                <a:cs typeface="Open Sans"/>
              </a:rPr>
              <a:t>regulator  </a:t>
            </a:r>
            <a:r>
              <a:rPr sz="1200" spc="10" dirty="0">
                <a:solidFill>
                  <a:srgbClr val="FFFFFF"/>
                </a:solidFill>
                <a:latin typeface="Open Sans"/>
                <a:cs typeface="Open Sans"/>
              </a:rPr>
              <a:t>and </a:t>
            </a:r>
            <a:r>
              <a:rPr sz="1200" spc="20" dirty="0">
                <a:solidFill>
                  <a:srgbClr val="FFFFFF"/>
                </a:solidFill>
                <a:latin typeface="Open Sans"/>
                <a:cs typeface="Open Sans"/>
              </a:rPr>
              <a:t>accredited  </a:t>
            </a:r>
            <a:r>
              <a:rPr sz="1200" spc="15" dirty="0">
                <a:solidFill>
                  <a:srgbClr val="FFFFFF"/>
                </a:solidFill>
                <a:latin typeface="Open Sans"/>
                <a:cs typeface="Open Sans"/>
              </a:rPr>
              <a:t>national</a:t>
            </a:r>
            <a:r>
              <a:rPr sz="1200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Open Sans"/>
                <a:cs typeface="Open Sans"/>
              </a:rPr>
              <a:t>PAOs</a:t>
            </a:r>
            <a:endParaRPr sz="1200" dirty="0">
              <a:latin typeface="Open Sans"/>
              <a:cs typeface="Open San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171042" y="5703277"/>
            <a:ext cx="1435735" cy="718185"/>
          </a:xfrm>
          <a:custGeom>
            <a:avLst/>
            <a:gdLst/>
            <a:ahLst/>
            <a:cxnLst/>
            <a:rect l="l" t="t" r="r" b="b"/>
            <a:pathLst>
              <a:path w="1435734" h="718185">
                <a:moveTo>
                  <a:pt x="0" y="718185"/>
                </a:moveTo>
                <a:lnTo>
                  <a:pt x="1435303" y="718185"/>
                </a:lnTo>
                <a:lnTo>
                  <a:pt x="1435303" y="0"/>
                </a:lnTo>
                <a:lnTo>
                  <a:pt x="0" y="0"/>
                </a:lnTo>
                <a:lnTo>
                  <a:pt x="0" y="718185"/>
                </a:lnTo>
                <a:close/>
              </a:path>
            </a:pathLst>
          </a:custGeom>
          <a:solidFill>
            <a:srgbClr val="AA9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459779" y="5800630"/>
            <a:ext cx="861694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ts val="1400"/>
              </a:lnSpc>
            </a:pPr>
            <a:r>
              <a:rPr sz="1200" spc="20" dirty="0">
                <a:solidFill>
                  <a:srgbClr val="FFFFFF"/>
                </a:solidFill>
                <a:latin typeface="Open Sans"/>
                <a:cs typeface="Open Sans"/>
              </a:rPr>
              <a:t>Academic  Training  Institutions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87719" y="3006638"/>
            <a:ext cx="283527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20" dirty="0">
                <a:solidFill>
                  <a:srgbClr val="FFFFFF"/>
                </a:solidFill>
                <a:latin typeface="Open Sans"/>
                <a:cs typeface="Open Sans"/>
              </a:rPr>
              <a:t>Academic Advisory </a:t>
            </a:r>
            <a:r>
              <a:rPr sz="1400" b="1" spc="25" dirty="0">
                <a:solidFill>
                  <a:srgbClr val="FFFFFF"/>
                </a:solidFill>
                <a:latin typeface="Open Sans"/>
                <a:cs typeface="Open Sans"/>
              </a:rPr>
              <a:t>Committee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507081" y="1365186"/>
            <a:ext cx="3993515" cy="961390"/>
          </a:xfrm>
          <a:custGeom>
            <a:avLst/>
            <a:gdLst/>
            <a:ahLst/>
            <a:cxnLst/>
            <a:rect l="l" t="t" r="r" b="b"/>
            <a:pathLst>
              <a:path w="3993515" h="961389">
                <a:moveTo>
                  <a:pt x="0" y="960983"/>
                </a:moveTo>
                <a:lnTo>
                  <a:pt x="3993006" y="960983"/>
                </a:lnTo>
                <a:lnTo>
                  <a:pt x="3993006" y="0"/>
                </a:lnTo>
                <a:lnTo>
                  <a:pt x="0" y="0"/>
                </a:lnTo>
                <a:lnTo>
                  <a:pt x="0" y="960983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139483" y="1525322"/>
            <a:ext cx="2734310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485"/>
              </a:lnSpc>
            </a:pPr>
            <a:r>
              <a:rPr sz="2150" b="1" spc="35" dirty="0">
                <a:solidFill>
                  <a:srgbClr val="FFFFFF"/>
                </a:solidFill>
                <a:latin typeface="Open Sans Extrabold"/>
                <a:cs typeface="Open Sans Extrabold"/>
              </a:rPr>
              <a:t>INDEPENDENT</a:t>
            </a:r>
            <a:endParaRPr sz="2150">
              <a:latin typeface="Open Sans Extrabold"/>
              <a:cs typeface="Open Sans Extrabold"/>
            </a:endParaRPr>
          </a:p>
          <a:p>
            <a:pPr algn="ctr">
              <a:lnSpc>
                <a:spcPts val="2485"/>
              </a:lnSpc>
            </a:pPr>
            <a:r>
              <a:rPr sz="2150" b="1" spc="30" dirty="0">
                <a:solidFill>
                  <a:srgbClr val="FFFFFF"/>
                </a:solidFill>
                <a:latin typeface="Open Sans Extrabold"/>
                <a:cs typeface="Open Sans Extrabold"/>
              </a:rPr>
              <a:t>OVERSIGHT</a:t>
            </a:r>
            <a:r>
              <a:rPr sz="2150" b="1" spc="8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2150" b="1" spc="35" dirty="0">
                <a:solidFill>
                  <a:srgbClr val="FFFFFF"/>
                </a:solidFill>
                <a:latin typeface="Open Sans Extrabold"/>
                <a:cs typeface="Open Sans Extrabold"/>
              </a:rPr>
              <a:t>BOARD</a:t>
            </a:r>
            <a:endParaRPr sz="2150">
              <a:latin typeface="Open Sans Extrabold"/>
              <a:cs typeface="Open Sans Extrabold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846164" y="4407768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5945"/>
                </a:lnTo>
              </a:path>
            </a:pathLst>
          </a:custGeom>
          <a:ln w="30378">
            <a:solidFill>
              <a:srgbClr val="AA9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85406" y="434700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756" y="0"/>
                </a:moveTo>
                <a:lnTo>
                  <a:pt x="37108" y="4774"/>
                </a:lnTo>
                <a:lnTo>
                  <a:pt x="17795" y="17795"/>
                </a:lnTo>
                <a:lnTo>
                  <a:pt x="4774" y="37108"/>
                </a:lnTo>
                <a:lnTo>
                  <a:pt x="0" y="60756"/>
                </a:lnTo>
                <a:lnTo>
                  <a:pt x="4774" y="84412"/>
                </a:lnTo>
                <a:lnTo>
                  <a:pt x="17795" y="103728"/>
                </a:lnTo>
                <a:lnTo>
                  <a:pt x="37108" y="116751"/>
                </a:lnTo>
                <a:lnTo>
                  <a:pt x="60756" y="121526"/>
                </a:lnTo>
                <a:lnTo>
                  <a:pt x="84405" y="116751"/>
                </a:lnTo>
                <a:lnTo>
                  <a:pt x="103717" y="103728"/>
                </a:lnTo>
                <a:lnTo>
                  <a:pt x="116738" y="84412"/>
                </a:lnTo>
                <a:lnTo>
                  <a:pt x="121513" y="60756"/>
                </a:lnTo>
                <a:lnTo>
                  <a:pt x="116738" y="37108"/>
                </a:lnTo>
                <a:lnTo>
                  <a:pt x="103717" y="17795"/>
                </a:lnTo>
                <a:lnTo>
                  <a:pt x="84405" y="4774"/>
                </a:lnTo>
                <a:lnTo>
                  <a:pt x="60756" y="0"/>
                </a:lnTo>
                <a:close/>
              </a:path>
            </a:pathLst>
          </a:custGeom>
          <a:solidFill>
            <a:srgbClr val="AA9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64096" y="4555854"/>
            <a:ext cx="164465" cy="88265"/>
          </a:xfrm>
          <a:custGeom>
            <a:avLst/>
            <a:gdLst/>
            <a:ahLst/>
            <a:cxnLst/>
            <a:rect l="l" t="t" r="r" b="b"/>
            <a:pathLst>
              <a:path w="164465" h="88264">
                <a:moveTo>
                  <a:pt x="164134" y="0"/>
                </a:moveTo>
                <a:lnTo>
                  <a:pt x="0" y="0"/>
                </a:lnTo>
                <a:lnTo>
                  <a:pt x="82067" y="88264"/>
                </a:lnTo>
                <a:lnTo>
                  <a:pt x="164134" y="0"/>
                </a:lnTo>
                <a:close/>
              </a:path>
            </a:pathLst>
          </a:custGeom>
          <a:solidFill>
            <a:srgbClr val="AA9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84803" y="5523927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178968"/>
                </a:moveTo>
                <a:lnTo>
                  <a:pt x="0" y="0"/>
                </a:lnTo>
              </a:path>
            </a:pathLst>
          </a:custGeom>
          <a:ln w="30378">
            <a:solidFill>
              <a:srgbClr val="AA9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24047" y="56421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756" y="0"/>
                </a:moveTo>
                <a:lnTo>
                  <a:pt x="37108" y="4774"/>
                </a:lnTo>
                <a:lnTo>
                  <a:pt x="17795" y="17795"/>
                </a:lnTo>
                <a:lnTo>
                  <a:pt x="4774" y="37108"/>
                </a:lnTo>
                <a:lnTo>
                  <a:pt x="0" y="60756"/>
                </a:lnTo>
                <a:lnTo>
                  <a:pt x="4774" y="84405"/>
                </a:lnTo>
                <a:lnTo>
                  <a:pt x="17795" y="103717"/>
                </a:lnTo>
                <a:lnTo>
                  <a:pt x="37108" y="116738"/>
                </a:lnTo>
                <a:lnTo>
                  <a:pt x="60756" y="121513"/>
                </a:lnTo>
                <a:lnTo>
                  <a:pt x="84405" y="116738"/>
                </a:lnTo>
                <a:lnTo>
                  <a:pt x="103717" y="103717"/>
                </a:lnTo>
                <a:lnTo>
                  <a:pt x="116738" y="84405"/>
                </a:lnTo>
                <a:lnTo>
                  <a:pt x="121513" y="60756"/>
                </a:lnTo>
                <a:lnTo>
                  <a:pt x="116738" y="37108"/>
                </a:lnTo>
                <a:lnTo>
                  <a:pt x="103717" y="17795"/>
                </a:lnTo>
                <a:lnTo>
                  <a:pt x="84405" y="4774"/>
                </a:lnTo>
                <a:lnTo>
                  <a:pt x="60756" y="0"/>
                </a:lnTo>
                <a:close/>
              </a:path>
            </a:pathLst>
          </a:custGeom>
          <a:solidFill>
            <a:srgbClr val="AA9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802736" y="5463517"/>
            <a:ext cx="164465" cy="88265"/>
          </a:xfrm>
          <a:custGeom>
            <a:avLst/>
            <a:gdLst/>
            <a:ahLst/>
            <a:cxnLst/>
            <a:rect l="l" t="t" r="r" b="b"/>
            <a:pathLst>
              <a:path w="164465" h="88264">
                <a:moveTo>
                  <a:pt x="82067" y="0"/>
                </a:moveTo>
                <a:lnTo>
                  <a:pt x="0" y="88265"/>
                </a:lnTo>
                <a:lnTo>
                  <a:pt x="164134" y="88265"/>
                </a:lnTo>
                <a:lnTo>
                  <a:pt x="82067" y="0"/>
                </a:lnTo>
                <a:close/>
              </a:path>
            </a:pathLst>
          </a:custGeom>
          <a:solidFill>
            <a:srgbClr val="AA9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07766" y="4045271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55" y="0"/>
                </a:lnTo>
              </a:path>
            </a:pathLst>
          </a:custGeom>
          <a:ln w="30378">
            <a:solidFill>
              <a:srgbClr val="9B2B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46999" y="398451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769" y="0"/>
                </a:moveTo>
                <a:lnTo>
                  <a:pt x="37113" y="4774"/>
                </a:lnTo>
                <a:lnTo>
                  <a:pt x="17797" y="17795"/>
                </a:lnTo>
                <a:lnTo>
                  <a:pt x="4775" y="37108"/>
                </a:lnTo>
                <a:lnTo>
                  <a:pt x="0" y="60756"/>
                </a:lnTo>
                <a:lnTo>
                  <a:pt x="4775" y="84405"/>
                </a:lnTo>
                <a:lnTo>
                  <a:pt x="17797" y="103717"/>
                </a:lnTo>
                <a:lnTo>
                  <a:pt x="37113" y="116738"/>
                </a:lnTo>
                <a:lnTo>
                  <a:pt x="60769" y="121513"/>
                </a:lnTo>
                <a:lnTo>
                  <a:pt x="84418" y="116738"/>
                </a:lnTo>
                <a:lnTo>
                  <a:pt x="103730" y="103717"/>
                </a:lnTo>
                <a:lnTo>
                  <a:pt x="116751" y="84405"/>
                </a:lnTo>
                <a:lnTo>
                  <a:pt x="121526" y="60756"/>
                </a:lnTo>
                <a:lnTo>
                  <a:pt x="116751" y="37108"/>
                </a:lnTo>
                <a:lnTo>
                  <a:pt x="103730" y="17795"/>
                </a:lnTo>
                <a:lnTo>
                  <a:pt x="84418" y="4774"/>
                </a:lnTo>
                <a:lnTo>
                  <a:pt x="60769" y="0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17560" y="3963203"/>
            <a:ext cx="88265" cy="164465"/>
          </a:xfrm>
          <a:custGeom>
            <a:avLst/>
            <a:gdLst/>
            <a:ahLst/>
            <a:cxnLst/>
            <a:rect l="l" t="t" r="r" b="b"/>
            <a:pathLst>
              <a:path w="88264" h="164464">
                <a:moveTo>
                  <a:pt x="0" y="0"/>
                </a:moveTo>
                <a:lnTo>
                  <a:pt x="0" y="164134"/>
                </a:lnTo>
                <a:lnTo>
                  <a:pt x="88264" y="82067"/>
                </a:lnTo>
                <a:lnTo>
                  <a:pt x="0" y="0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07766" y="5053819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55" y="0"/>
                </a:lnTo>
              </a:path>
            </a:pathLst>
          </a:custGeom>
          <a:ln w="30378">
            <a:solidFill>
              <a:srgbClr val="9B2B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46999" y="499306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769" y="0"/>
                </a:moveTo>
                <a:lnTo>
                  <a:pt x="37113" y="4774"/>
                </a:lnTo>
                <a:lnTo>
                  <a:pt x="17797" y="17795"/>
                </a:lnTo>
                <a:lnTo>
                  <a:pt x="4775" y="37108"/>
                </a:lnTo>
                <a:lnTo>
                  <a:pt x="0" y="60756"/>
                </a:lnTo>
                <a:lnTo>
                  <a:pt x="4775" y="84405"/>
                </a:lnTo>
                <a:lnTo>
                  <a:pt x="17797" y="103717"/>
                </a:lnTo>
                <a:lnTo>
                  <a:pt x="37113" y="116738"/>
                </a:lnTo>
                <a:lnTo>
                  <a:pt x="60769" y="121513"/>
                </a:lnTo>
                <a:lnTo>
                  <a:pt x="84418" y="116738"/>
                </a:lnTo>
                <a:lnTo>
                  <a:pt x="103730" y="103717"/>
                </a:lnTo>
                <a:lnTo>
                  <a:pt x="116751" y="84405"/>
                </a:lnTo>
                <a:lnTo>
                  <a:pt x="121526" y="60756"/>
                </a:lnTo>
                <a:lnTo>
                  <a:pt x="116751" y="37108"/>
                </a:lnTo>
                <a:lnTo>
                  <a:pt x="103730" y="17795"/>
                </a:lnTo>
                <a:lnTo>
                  <a:pt x="84418" y="4774"/>
                </a:lnTo>
                <a:lnTo>
                  <a:pt x="60769" y="0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17560" y="4971751"/>
            <a:ext cx="88265" cy="164465"/>
          </a:xfrm>
          <a:custGeom>
            <a:avLst/>
            <a:gdLst/>
            <a:ahLst/>
            <a:cxnLst/>
            <a:rect l="l" t="t" r="r" b="b"/>
            <a:pathLst>
              <a:path w="88264" h="164464">
                <a:moveTo>
                  <a:pt x="0" y="0"/>
                </a:moveTo>
                <a:lnTo>
                  <a:pt x="0" y="164134"/>
                </a:lnTo>
                <a:lnTo>
                  <a:pt x="88264" y="82067"/>
                </a:lnTo>
                <a:lnTo>
                  <a:pt x="0" y="0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22118" y="6062370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55" y="0"/>
                </a:lnTo>
              </a:path>
            </a:pathLst>
          </a:custGeom>
          <a:ln w="30378">
            <a:solidFill>
              <a:srgbClr val="9B2B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61351" y="6001613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769" y="0"/>
                </a:moveTo>
                <a:lnTo>
                  <a:pt x="37113" y="4774"/>
                </a:lnTo>
                <a:lnTo>
                  <a:pt x="17797" y="17795"/>
                </a:lnTo>
                <a:lnTo>
                  <a:pt x="4775" y="37108"/>
                </a:lnTo>
                <a:lnTo>
                  <a:pt x="0" y="60756"/>
                </a:lnTo>
                <a:lnTo>
                  <a:pt x="4775" y="84405"/>
                </a:lnTo>
                <a:lnTo>
                  <a:pt x="17797" y="103717"/>
                </a:lnTo>
                <a:lnTo>
                  <a:pt x="37113" y="116738"/>
                </a:lnTo>
                <a:lnTo>
                  <a:pt x="60769" y="121513"/>
                </a:lnTo>
                <a:lnTo>
                  <a:pt x="84418" y="116738"/>
                </a:lnTo>
                <a:lnTo>
                  <a:pt x="103730" y="103717"/>
                </a:lnTo>
                <a:lnTo>
                  <a:pt x="116751" y="84405"/>
                </a:lnTo>
                <a:lnTo>
                  <a:pt x="121526" y="60756"/>
                </a:lnTo>
                <a:lnTo>
                  <a:pt x="116751" y="37108"/>
                </a:lnTo>
                <a:lnTo>
                  <a:pt x="103730" y="17795"/>
                </a:lnTo>
                <a:lnTo>
                  <a:pt x="84418" y="4774"/>
                </a:lnTo>
                <a:lnTo>
                  <a:pt x="60769" y="0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31912" y="5980303"/>
            <a:ext cx="88265" cy="164465"/>
          </a:xfrm>
          <a:custGeom>
            <a:avLst/>
            <a:gdLst/>
            <a:ahLst/>
            <a:cxnLst/>
            <a:rect l="l" t="t" r="r" b="b"/>
            <a:pathLst>
              <a:path w="88264" h="164464">
                <a:moveTo>
                  <a:pt x="0" y="0"/>
                </a:moveTo>
                <a:lnTo>
                  <a:pt x="0" y="164134"/>
                </a:lnTo>
                <a:lnTo>
                  <a:pt x="88264" y="82067"/>
                </a:lnTo>
                <a:lnTo>
                  <a:pt x="0" y="0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4615" y="4709909"/>
            <a:ext cx="1998345" cy="688340"/>
          </a:xfrm>
          <a:custGeom>
            <a:avLst/>
            <a:gdLst/>
            <a:ahLst/>
            <a:cxnLst/>
            <a:rect l="l" t="t" r="r" b="b"/>
            <a:pathLst>
              <a:path w="1998345" h="688339">
                <a:moveTo>
                  <a:pt x="0" y="687806"/>
                </a:moveTo>
                <a:lnTo>
                  <a:pt x="1997938" y="687806"/>
                </a:lnTo>
                <a:lnTo>
                  <a:pt x="1997938" y="0"/>
                </a:lnTo>
                <a:lnTo>
                  <a:pt x="0" y="0"/>
                </a:lnTo>
                <a:lnTo>
                  <a:pt x="0" y="687806"/>
                </a:lnTo>
                <a:close/>
              </a:path>
            </a:pathLst>
          </a:custGeom>
          <a:solidFill>
            <a:srgbClr val="E55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4615" y="4709909"/>
            <a:ext cx="1998345" cy="688340"/>
          </a:xfrm>
          <a:custGeom>
            <a:avLst/>
            <a:gdLst/>
            <a:ahLst/>
            <a:cxnLst/>
            <a:rect l="l" t="t" r="r" b="b"/>
            <a:pathLst>
              <a:path w="1998345" h="688339">
                <a:moveTo>
                  <a:pt x="0" y="687806"/>
                </a:moveTo>
                <a:lnTo>
                  <a:pt x="1997938" y="687806"/>
                </a:lnTo>
                <a:lnTo>
                  <a:pt x="1997938" y="0"/>
                </a:lnTo>
                <a:lnTo>
                  <a:pt x="0" y="0"/>
                </a:lnTo>
                <a:lnTo>
                  <a:pt x="0" y="687806"/>
                </a:lnTo>
                <a:close/>
              </a:path>
            </a:pathLst>
          </a:custGeom>
          <a:ln w="30378">
            <a:solidFill>
              <a:srgbClr val="9B2B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008420" y="4944040"/>
            <a:ext cx="99441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25" dirty="0">
                <a:solidFill>
                  <a:srgbClr val="FFFFFF"/>
                </a:solidFill>
                <a:latin typeface="Open Sans"/>
                <a:cs typeface="Open Sans"/>
              </a:rPr>
              <a:t>Curriculum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504615" y="5718467"/>
            <a:ext cx="1998345" cy="688340"/>
          </a:xfrm>
          <a:custGeom>
            <a:avLst/>
            <a:gdLst/>
            <a:ahLst/>
            <a:cxnLst/>
            <a:rect l="l" t="t" r="r" b="b"/>
            <a:pathLst>
              <a:path w="1998345" h="688339">
                <a:moveTo>
                  <a:pt x="0" y="687806"/>
                </a:moveTo>
                <a:lnTo>
                  <a:pt x="1997938" y="687806"/>
                </a:lnTo>
                <a:lnTo>
                  <a:pt x="1997938" y="0"/>
                </a:lnTo>
                <a:lnTo>
                  <a:pt x="0" y="0"/>
                </a:lnTo>
                <a:lnTo>
                  <a:pt x="0" y="687806"/>
                </a:lnTo>
                <a:close/>
              </a:path>
            </a:pathLst>
          </a:custGeom>
          <a:solidFill>
            <a:srgbClr val="E55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4615" y="5718467"/>
            <a:ext cx="1998345" cy="688340"/>
          </a:xfrm>
          <a:custGeom>
            <a:avLst/>
            <a:gdLst/>
            <a:ahLst/>
            <a:cxnLst/>
            <a:rect l="l" t="t" r="r" b="b"/>
            <a:pathLst>
              <a:path w="1998345" h="688339">
                <a:moveTo>
                  <a:pt x="0" y="687806"/>
                </a:moveTo>
                <a:lnTo>
                  <a:pt x="1997938" y="687806"/>
                </a:lnTo>
                <a:lnTo>
                  <a:pt x="1997938" y="0"/>
                </a:lnTo>
                <a:lnTo>
                  <a:pt x="0" y="0"/>
                </a:lnTo>
                <a:lnTo>
                  <a:pt x="0" y="687806"/>
                </a:lnTo>
                <a:close/>
              </a:path>
            </a:pathLst>
          </a:custGeom>
          <a:ln w="30378">
            <a:solidFill>
              <a:srgbClr val="9B2B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074459" y="5830897"/>
            <a:ext cx="862330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195">
              <a:lnSpc>
                <a:spcPct val="107200"/>
              </a:lnSpc>
            </a:pPr>
            <a:r>
              <a:rPr sz="1400" b="1" i="1" spc="25" dirty="0">
                <a:solidFill>
                  <a:srgbClr val="FFFFFF"/>
                </a:solidFill>
                <a:latin typeface="Open Sans"/>
                <a:cs typeface="Open Sans"/>
              </a:rPr>
              <a:t>Learning  Materials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504615" y="3715042"/>
            <a:ext cx="1998345" cy="688340"/>
          </a:xfrm>
          <a:custGeom>
            <a:avLst/>
            <a:gdLst/>
            <a:ahLst/>
            <a:cxnLst/>
            <a:rect l="l" t="t" r="r" b="b"/>
            <a:pathLst>
              <a:path w="1998345" h="688339">
                <a:moveTo>
                  <a:pt x="0" y="687806"/>
                </a:moveTo>
                <a:lnTo>
                  <a:pt x="1997938" y="687806"/>
                </a:lnTo>
                <a:lnTo>
                  <a:pt x="1997938" y="0"/>
                </a:lnTo>
                <a:lnTo>
                  <a:pt x="0" y="0"/>
                </a:lnTo>
                <a:lnTo>
                  <a:pt x="0" y="687806"/>
                </a:lnTo>
                <a:close/>
              </a:path>
            </a:pathLst>
          </a:custGeom>
          <a:solidFill>
            <a:srgbClr val="E55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4615" y="3715042"/>
            <a:ext cx="1998345" cy="688340"/>
          </a:xfrm>
          <a:custGeom>
            <a:avLst/>
            <a:gdLst/>
            <a:ahLst/>
            <a:cxnLst/>
            <a:rect l="l" t="t" r="r" b="b"/>
            <a:pathLst>
              <a:path w="1998345" h="688339">
                <a:moveTo>
                  <a:pt x="0" y="687806"/>
                </a:moveTo>
                <a:lnTo>
                  <a:pt x="1997938" y="687806"/>
                </a:lnTo>
                <a:lnTo>
                  <a:pt x="1997938" y="0"/>
                </a:lnTo>
                <a:lnTo>
                  <a:pt x="0" y="0"/>
                </a:lnTo>
                <a:lnTo>
                  <a:pt x="0" y="687806"/>
                </a:lnTo>
                <a:close/>
              </a:path>
            </a:pathLst>
          </a:custGeom>
          <a:ln w="30378">
            <a:solidFill>
              <a:srgbClr val="9B2B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3956852" y="3827468"/>
            <a:ext cx="1097915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" marR="5080" indent="-42545">
              <a:lnSpc>
                <a:spcPct val="107200"/>
              </a:lnSpc>
            </a:pPr>
            <a:r>
              <a:rPr sz="1400" b="1" i="1" spc="25" dirty="0">
                <a:solidFill>
                  <a:srgbClr val="FFFFFF"/>
                </a:solidFill>
                <a:latin typeface="Open Sans"/>
                <a:cs typeface="Open Sans"/>
              </a:rPr>
              <a:t>Competency  Framework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32001" y="1519312"/>
            <a:ext cx="1379435" cy="2006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90261" y="1365180"/>
            <a:ext cx="306705" cy="414655"/>
          </a:xfrm>
          <a:custGeom>
            <a:avLst/>
            <a:gdLst/>
            <a:ahLst/>
            <a:cxnLst/>
            <a:rect l="l" t="t" r="r" b="b"/>
            <a:pathLst>
              <a:path w="306705" h="414655">
                <a:moveTo>
                  <a:pt x="28994" y="67551"/>
                </a:moveTo>
                <a:lnTo>
                  <a:pt x="20980" y="67551"/>
                </a:lnTo>
                <a:lnTo>
                  <a:pt x="17564" y="68948"/>
                </a:lnTo>
                <a:lnTo>
                  <a:pt x="12026" y="74485"/>
                </a:lnTo>
                <a:lnTo>
                  <a:pt x="10642" y="78041"/>
                </a:lnTo>
                <a:lnTo>
                  <a:pt x="10647" y="403326"/>
                </a:lnTo>
                <a:lnTo>
                  <a:pt x="12026" y="406793"/>
                </a:lnTo>
                <a:lnTo>
                  <a:pt x="17576" y="412648"/>
                </a:lnTo>
                <a:lnTo>
                  <a:pt x="20980" y="414121"/>
                </a:lnTo>
                <a:lnTo>
                  <a:pt x="28994" y="414121"/>
                </a:lnTo>
                <a:lnTo>
                  <a:pt x="32461" y="412648"/>
                </a:lnTo>
                <a:lnTo>
                  <a:pt x="38328" y="406793"/>
                </a:lnTo>
                <a:lnTo>
                  <a:pt x="39789" y="403326"/>
                </a:lnTo>
                <a:lnTo>
                  <a:pt x="39789" y="78041"/>
                </a:lnTo>
                <a:lnTo>
                  <a:pt x="38328" y="74485"/>
                </a:lnTo>
                <a:lnTo>
                  <a:pt x="32429" y="68935"/>
                </a:lnTo>
                <a:lnTo>
                  <a:pt x="28994" y="67551"/>
                </a:lnTo>
                <a:close/>
              </a:path>
              <a:path w="306705" h="414655">
                <a:moveTo>
                  <a:pt x="31775" y="0"/>
                </a:moveTo>
                <a:lnTo>
                  <a:pt x="18199" y="0"/>
                </a:lnTo>
                <a:lnTo>
                  <a:pt x="12344" y="2463"/>
                </a:lnTo>
                <a:lnTo>
                  <a:pt x="2463" y="12331"/>
                </a:lnTo>
                <a:lnTo>
                  <a:pt x="0" y="18275"/>
                </a:lnTo>
                <a:lnTo>
                  <a:pt x="0" y="32156"/>
                </a:lnTo>
                <a:lnTo>
                  <a:pt x="2463" y="38099"/>
                </a:lnTo>
                <a:lnTo>
                  <a:pt x="12344" y="47967"/>
                </a:lnTo>
                <a:lnTo>
                  <a:pt x="18199" y="50431"/>
                </a:lnTo>
                <a:lnTo>
                  <a:pt x="31775" y="50431"/>
                </a:lnTo>
                <a:lnTo>
                  <a:pt x="37630" y="47967"/>
                </a:lnTo>
                <a:lnTo>
                  <a:pt x="47498" y="38099"/>
                </a:lnTo>
                <a:lnTo>
                  <a:pt x="49974" y="32156"/>
                </a:lnTo>
                <a:lnTo>
                  <a:pt x="49974" y="18275"/>
                </a:lnTo>
                <a:lnTo>
                  <a:pt x="47498" y="12331"/>
                </a:lnTo>
                <a:lnTo>
                  <a:pt x="37630" y="2463"/>
                </a:lnTo>
                <a:lnTo>
                  <a:pt x="31775" y="0"/>
                </a:lnTo>
                <a:close/>
              </a:path>
              <a:path w="306705" h="414655">
                <a:moveTo>
                  <a:pt x="306311" y="226186"/>
                </a:moveTo>
                <a:lnTo>
                  <a:pt x="117221" y="226186"/>
                </a:lnTo>
                <a:lnTo>
                  <a:pt x="128943" y="227723"/>
                </a:lnTo>
                <a:lnTo>
                  <a:pt x="133489" y="228269"/>
                </a:lnTo>
                <a:lnTo>
                  <a:pt x="139966" y="228879"/>
                </a:lnTo>
                <a:lnTo>
                  <a:pt x="144665" y="230035"/>
                </a:lnTo>
                <a:lnTo>
                  <a:pt x="165874" y="236981"/>
                </a:lnTo>
                <a:lnTo>
                  <a:pt x="170345" y="238594"/>
                </a:lnTo>
                <a:lnTo>
                  <a:pt x="187706" y="245071"/>
                </a:lnTo>
                <a:lnTo>
                  <a:pt x="222590" y="258881"/>
                </a:lnTo>
                <a:lnTo>
                  <a:pt x="253215" y="263277"/>
                </a:lnTo>
                <a:lnTo>
                  <a:pt x="281122" y="258881"/>
                </a:lnTo>
                <a:lnTo>
                  <a:pt x="306311" y="245694"/>
                </a:lnTo>
                <a:lnTo>
                  <a:pt x="306311" y="226186"/>
                </a:lnTo>
                <a:close/>
              </a:path>
              <a:path w="306705" h="414655">
                <a:moveTo>
                  <a:pt x="119837" y="54825"/>
                </a:moveTo>
                <a:lnTo>
                  <a:pt x="104485" y="56490"/>
                </a:lnTo>
                <a:lnTo>
                  <a:pt x="89882" y="60783"/>
                </a:lnTo>
                <a:lnTo>
                  <a:pt x="76029" y="67707"/>
                </a:lnTo>
                <a:lnTo>
                  <a:pt x="62928" y="77266"/>
                </a:lnTo>
                <a:lnTo>
                  <a:pt x="62928" y="245694"/>
                </a:lnTo>
                <a:lnTo>
                  <a:pt x="68173" y="241998"/>
                </a:lnTo>
                <a:lnTo>
                  <a:pt x="73266" y="238759"/>
                </a:lnTo>
                <a:lnTo>
                  <a:pt x="83134" y="233197"/>
                </a:lnTo>
                <a:lnTo>
                  <a:pt x="88303" y="231279"/>
                </a:lnTo>
                <a:lnTo>
                  <a:pt x="103873" y="228104"/>
                </a:lnTo>
                <a:lnTo>
                  <a:pt x="112204" y="226263"/>
                </a:lnTo>
                <a:lnTo>
                  <a:pt x="117221" y="226186"/>
                </a:lnTo>
                <a:lnTo>
                  <a:pt x="306311" y="226186"/>
                </a:lnTo>
                <a:lnTo>
                  <a:pt x="306311" y="97209"/>
                </a:lnTo>
                <a:lnTo>
                  <a:pt x="254820" y="97209"/>
                </a:lnTo>
                <a:lnTo>
                  <a:pt x="211977" y="87675"/>
                </a:lnTo>
                <a:lnTo>
                  <a:pt x="170681" y="67191"/>
                </a:lnTo>
                <a:lnTo>
                  <a:pt x="152925" y="60093"/>
                </a:lnTo>
                <a:lnTo>
                  <a:pt x="135977" y="55971"/>
                </a:lnTo>
                <a:lnTo>
                  <a:pt x="119837" y="54825"/>
                </a:lnTo>
                <a:close/>
              </a:path>
              <a:path w="306705" h="414655">
                <a:moveTo>
                  <a:pt x="306311" y="77266"/>
                </a:moveTo>
                <a:lnTo>
                  <a:pt x="269742" y="95710"/>
                </a:lnTo>
                <a:lnTo>
                  <a:pt x="254820" y="97209"/>
                </a:lnTo>
                <a:lnTo>
                  <a:pt x="306311" y="97209"/>
                </a:lnTo>
                <a:lnTo>
                  <a:pt x="306311" y="77266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459" y="5893348"/>
            <a:ext cx="1041541" cy="976445"/>
          </a:xfrm>
          <a:prstGeom prst="rect">
            <a:avLst/>
          </a:prstGeom>
        </p:spPr>
      </p:pic>
      <p:sp>
        <p:nvSpPr>
          <p:cNvPr id="79" name="Holder 6"/>
          <p:cNvSpPr>
            <a:spLocks noGrp="1"/>
          </p:cNvSpPr>
          <p:nvPr>
            <p:ph type="sldNum" sz="quarter" idx="7"/>
          </p:nvPr>
        </p:nvSpPr>
        <p:spPr>
          <a:xfrm>
            <a:off x="6858000" y="6477000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8980EBA-D1E4-E547-8E59-F5894243AB98}" type="slidenum">
              <a:rPr lang="uk-UA" smtClean="0"/>
              <a:pPr/>
              <a:t>10</a:t>
            </a:fld>
            <a:endParaRPr lang="uk-UA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40E8D50-3392-4287-B7A5-BD0BD7FB2ED6}"/>
              </a:ext>
            </a:extLst>
          </p:cNvPr>
          <p:cNvGrpSpPr/>
          <p:nvPr/>
        </p:nvGrpSpPr>
        <p:grpSpPr>
          <a:xfrm>
            <a:off x="6401674" y="5017135"/>
            <a:ext cx="660029" cy="164465"/>
            <a:chOff x="6415529" y="5194359"/>
            <a:chExt cx="660029" cy="164465"/>
          </a:xfrm>
        </p:grpSpPr>
        <p:sp>
          <p:nvSpPr>
            <p:cNvPr id="81" name="object 6">
              <a:extLst>
                <a:ext uri="{FF2B5EF4-FFF2-40B4-BE49-F238E27FC236}">
                  <a16:creationId xmlns:a16="http://schemas.microsoft.com/office/drawing/2014/main" id="{D7FC81DD-3EC0-4AB4-8F79-2E057585E3D5}"/>
                </a:ext>
              </a:extLst>
            </p:cNvPr>
            <p:cNvSpPr/>
            <p:nvPr/>
          </p:nvSpPr>
          <p:spPr>
            <a:xfrm>
              <a:off x="6476296" y="5276427"/>
              <a:ext cx="539115" cy="0"/>
            </a:xfrm>
            <a:custGeom>
              <a:avLst/>
              <a:gdLst/>
              <a:ahLst/>
              <a:cxnLst/>
              <a:rect l="l" t="t" r="r" b="b"/>
              <a:pathLst>
                <a:path w="539115">
                  <a:moveTo>
                    <a:pt x="0" y="0"/>
                  </a:moveTo>
                  <a:lnTo>
                    <a:pt x="538861" y="0"/>
                  </a:lnTo>
                </a:path>
              </a:pathLst>
            </a:custGeom>
            <a:ln w="30378">
              <a:solidFill>
                <a:srgbClr val="0F2D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7">
              <a:extLst>
                <a:ext uri="{FF2B5EF4-FFF2-40B4-BE49-F238E27FC236}">
                  <a16:creationId xmlns:a16="http://schemas.microsoft.com/office/drawing/2014/main" id="{B45613DF-AADD-43FB-B6CA-5B948901C335}"/>
                </a:ext>
              </a:extLst>
            </p:cNvPr>
            <p:cNvSpPr/>
            <p:nvPr/>
          </p:nvSpPr>
          <p:spPr>
            <a:xfrm>
              <a:off x="6415529" y="5215670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20" h="121920">
                  <a:moveTo>
                    <a:pt x="60769" y="0"/>
                  </a:moveTo>
                  <a:lnTo>
                    <a:pt x="37113" y="4774"/>
                  </a:lnTo>
                  <a:lnTo>
                    <a:pt x="17797" y="17795"/>
                  </a:lnTo>
                  <a:lnTo>
                    <a:pt x="4775" y="37108"/>
                  </a:lnTo>
                  <a:lnTo>
                    <a:pt x="0" y="60756"/>
                  </a:lnTo>
                  <a:lnTo>
                    <a:pt x="4775" y="84405"/>
                  </a:lnTo>
                  <a:lnTo>
                    <a:pt x="17797" y="103717"/>
                  </a:lnTo>
                  <a:lnTo>
                    <a:pt x="37113" y="116738"/>
                  </a:lnTo>
                  <a:lnTo>
                    <a:pt x="60769" y="121513"/>
                  </a:lnTo>
                  <a:lnTo>
                    <a:pt x="84418" y="116738"/>
                  </a:lnTo>
                  <a:lnTo>
                    <a:pt x="103730" y="103717"/>
                  </a:lnTo>
                  <a:lnTo>
                    <a:pt x="116751" y="84405"/>
                  </a:lnTo>
                  <a:lnTo>
                    <a:pt x="121526" y="60756"/>
                  </a:lnTo>
                  <a:lnTo>
                    <a:pt x="116751" y="37108"/>
                  </a:lnTo>
                  <a:lnTo>
                    <a:pt x="103730" y="17795"/>
                  </a:lnTo>
                  <a:lnTo>
                    <a:pt x="84418" y="4774"/>
                  </a:lnTo>
                  <a:lnTo>
                    <a:pt x="60769" y="0"/>
                  </a:lnTo>
                  <a:close/>
                </a:path>
              </a:pathLst>
            </a:custGeom>
            <a:solidFill>
              <a:srgbClr val="0F2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">
              <a:extLst>
                <a:ext uri="{FF2B5EF4-FFF2-40B4-BE49-F238E27FC236}">
                  <a16:creationId xmlns:a16="http://schemas.microsoft.com/office/drawing/2014/main" id="{2C50A926-26D9-414B-8CCF-05DADC4C6A8F}"/>
                </a:ext>
              </a:extLst>
            </p:cNvPr>
            <p:cNvSpPr/>
            <p:nvPr/>
          </p:nvSpPr>
          <p:spPr>
            <a:xfrm>
              <a:off x="6987293" y="5194359"/>
              <a:ext cx="88265" cy="164465"/>
            </a:xfrm>
            <a:custGeom>
              <a:avLst/>
              <a:gdLst/>
              <a:ahLst/>
              <a:cxnLst/>
              <a:rect l="l" t="t" r="r" b="b"/>
              <a:pathLst>
                <a:path w="88265" h="164464">
                  <a:moveTo>
                    <a:pt x="0" y="0"/>
                  </a:moveTo>
                  <a:lnTo>
                    <a:pt x="0" y="164134"/>
                  </a:lnTo>
                  <a:lnTo>
                    <a:pt x="88265" y="82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9">
            <a:extLst>
              <a:ext uri="{FF2B5EF4-FFF2-40B4-BE49-F238E27FC236}">
                <a16:creationId xmlns:a16="http://schemas.microsoft.com/office/drawing/2014/main" id="{5804BB9B-8B77-44F2-9D9F-0A937A2FF317}"/>
              </a:ext>
            </a:extLst>
          </p:cNvPr>
          <p:cNvSpPr/>
          <p:nvPr/>
        </p:nvSpPr>
        <p:spPr>
          <a:xfrm>
            <a:off x="2493650" y="4045271"/>
            <a:ext cx="699135" cy="0"/>
          </a:xfrm>
          <a:custGeom>
            <a:avLst/>
            <a:gdLst/>
            <a:ahLst/>
            <a:cxnLst/>
            <a:rect l="l" t="t" r="r" b="b"/>
            <a:pathLst>
              <a:path w="699135">
                <a:moveTo>
                  <a:pt x="0" y="0"/>
                </a:moveTo>
                <a:lnTo>
                  <a:pt x="699096" y="0"/>
                </a:lnTo>
              </a:path>
            </a:pathLst>
          </a:custGeom>
          <a:ln w="30378">
            <a:solidFill>
              <a:srgbClr val="00A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10">
            <a:extLst>
              <a:ext uri="{FF2B5EF4-FFF2-40B4-BE49-F238E27FC236}">
                <a16:creationId xmlns:a16="http://schemas.microsoft.com/office/drawing/2014/main" id="{F323B5BE-A129-40FA-BA58-138A8F425156}"/>
              </a:ext>
            </a:extLst>
          </p:cNvPr>
          <p:cNvSpPr/>
          <p:nvPr/>
        </p:nvSpPr>
        <p:spPr>
          <a:xfrm>
            <a:off x="2432883" y="398451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769" y="0"/>
                </a:moveTo>
                <a:lnTo>
                  <a:pt x="37113" y="4774"/>
                </a:lnTo>
                <a:lnTo>
                  <a:pt x="17797" y="17795"/>
                </a:lnTo>
                <a:lnTo>
                  <a:pt x="4775" y="37108"/>
                </a:lnTo>
                <a:lnTo>
                  <a:pt x="0" y="60756"/>
                </a:lnTo>
                <a:lnTo>
                  <a:pt x="4775" y="84405"/>
                </a:lnTo>
                <a:lnTo>
                  <a:pt x="17797" y="103717"/>
                </a:lnTo>
                <a:lnTo>
                  <a:pt x="37113" y="116738"/>
                </a:lnTo>
                <a:lnTo>
                  <a:pt x="60769" y="121513"/>
                </a:lnTo>
                <a:lnTo>
                  <a:pt x="84418" y="116738"/>
                </a:lnTo>
                <a:lnTo>
                  <a:pt x="103730" y="103717"/>
                </a:lnTo>
                <a:lnTo>
                  <a:pt x="116751" y="84405"/>
                </a:lnTo>
                <a:lnTo>
                  <a:pt x="121526" y="60756"/>
                </a:lnTo>
                <a:lnTo>
                  <a:pt x="116751" y="37108"/>
                </a:lnTo>
                <a:lnTo>
                  <a:pt x="103730" y="17795"/>
                </a:lnTo>
                <a:lnTo>
                  <a:pt x="84418" y="4774"/>
                </a:lnTo>
                <a:lnTo>
                  <a:pt x="60769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11">
            <a:extLst>
              <a:ext uri="{FF2B5EF4-FFF2-40B4-BE49-F238E27FC236}">
                <a16:creationId xmlns:a16="http://schemas.microsoft.com/office/drawing/2014/main" id="{81651D6D-0CE2-47C0-AF9E-61E8A5B2E86A}"/>
              </a:ext>
            </a:extLst>
          </p:cNvPr>
          <p:cNvSpPr/>
          <p:nvPr/>
        </p:nvSpPr>
        <p:spPr>
          <a:xfrm>
            <a:off x="3164899" y="3963203"/>
            <a:ext cx="88265" cy="164465"/>
          </a:xfrm>
          <a:custGeom>
            <a:avLst/>
            <a:gdLst/>
            <a:ahLst/>
            <a:cxnLst/>
            <a:rect l="l" t="t" r="r" b="b"/>
            <a:pathLst>
              <a:path w="88264" h="164464">
                <a:moveTo>
                  <a:pt x="0" y="0"/>
                </a:moveTo>
                <a:lnTo>
                  <a:pt x="0" y="164134"/>
                </a:lnTo>
                <a:lnTo>
                  <a:pt x="88264" y="82067"/>
                </a:lnTo>
                <a:lnTo>
                  <a:pt x="0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12">
            <a:extLst>
              <a:ext uri="{FF2B5EF4-FFF2-40B4-BE49-F238E27FC236}">
                <a16:creationId xmlns:a16="http://schemas.microsoft.com/office/drawing/2014/main" id="{27639B27-8CBE-4EE7-900B-E71A4CD105D0}"/>
              </a:ext>
            </a:extLst>
          </p:cNvPr>
          <p:cNvSpPr/>
          <p:nvPr/>
        </p:nvSpPr>
        <p:spPr>
          <a:xfrm>
            <a:off x="2493650" y="5053819"/>
            <a:ext cx="699135" cy="0"/>
          </a:xfrm>
          <a:custGeom>
            <a:avLst/>
            <a:gdLst/>
            <a:ahLst/>
            <a:cxnLst/>
            <a:rect l="l" t="t" r="r" b="b"/>
            <a:pathLst>
              <a:path w="699135">
                <a:moveTo>
                  <a:pt x="0" y="0"/>
                </a:moveTo>
                <a:lnTo>
                  <a:pt x="699096" y="0"/>
                </a:lnTo>
              </a:path>
            </a:pathLst>
          </a:custGeom>
          <a:ln w="30378">
            <a:solidFill>
              <a:srgbClr val="00A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13">
            <a:extLst>
              <a:ext uri="{FF2B5EF4-FFF2-40B4-BE49-F238E27FC236}">
                <a16:creationId xmlns:a16="http://schemas.microsoft.com/office/drawing/2014/main" id="{D9324806-335C-4830-BE12-112DF99A02AE}"/>
              </a:ext>
            </a:extLst>
          </p:cNvPr>
          <p:cNvSpPr/>
          <p:nvPr/>
        </p:nvSpPr>
        <p:spPr>
          <a:xfrm>
            <a:off x="2432883" y="499306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769" y="0"/>
                </a:moveTo>
                <a:lnTo>
                  <a:pt x="37113" y="4774"/>
                </a:lnTo>
                <a:lnTo>
                  <a:pt x="17797" y="17795"/>
                </a:lnTo>
                <a:lnTo>
                  <a:pt x="4775" y="37108"/>
                </a:lnTo>
                <a:lnTo>
                  <a:pt x="0" y="60756"/>
                </a:lnTo>
                <a:lnTo>
                  <a:pt x="4775" y="84405"/>
                </a:lnTo>
                <a:lnTo>
                  <a:pt x="17797" y="103717"/>
                </a:lnTo>
                <a:lnTo>
                  <a:pt x="37113" y="116738"/>
                </a:lnTo>
                <a:lnTo>
                  <a:pt x="60769" y="121513"/>
                </a:lnTo>
                <a:lnTo>
                  <a:pt x="84418" y="116738"/>
                </a:lnTo>
                <a:lnTo>
                  <a:pt x="103730" y="103717"/>
                </a:lnTo>
                <a:lnTo>
                  <a:pt x="116751" y="84405"/>
                </a:lnTo>
                <a:lnTo>
                  <a:pt x="121526" y="60756"/>
                </a:lnTo>
                <a:lnTo>
                  <a:pt x="116751" y="37108"/>
                </a:lnTo>
                <a:lnTo>
                  <a:pt x="103730" y="17795"/>
                </a:lnTo>
                <a:lnTo>
                  <a:pt x="84418" y="4774"/>
                </a:lnTo>
                <a:lnTo>
                  <a:pt x="60769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4">
            <a:extLst>
              <a:ext uri="{FF2B5EF4-FFF2-40B4-BE49-F238E27FC236}">
                <a16:creationId xmlns:a16="http://schemas.microsoft.com/office/drawing/2014/main" id="{E40AE229-9BA2-4F04-8BD2-43C633B3CEF3}"/>
              </a:ext>
            </a:extLst>
          </p:cNvPr>
          <p:cNvSpPr/>
          <p:nvPr/>
        </p:nvSpPr>
        <p:spPr>
          <a:xfrm>
            <a:off x="3164899" y="4971751"/>
            <a:ext cx="88265" cy="164465"/>
          </a:xfrm>
          <a:custGeom>
            <a:avLst/>
            <a:gdLst/>
            <a:ahLst/>
            <a:cxnLst/>
            <a:rect l="l" t="t" r="r" b="b"/>
            <a:pathLst>
              <a:path w="88264" h="164464">
                <a:moveTo>
                  <a:pt x="0" y="0"/>
                </a:moveTo>
                <a:lnTo>
                  <a:pt x="0" y="164134"/>
                </a:lnTo>
                <a:lnTo>
                  <a:pt x="88264" y="82067"/>
                </a:lnTo>
                <a:lnTo>
                  <a:pt x="0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15">
            <a:extLst>
              <a:ext uri="{FF2B5EF4-FFF2-40B4-BE49-F238E27FC236}">
                <a16:creationId xmlns:a16="http://schemas.microsoft.com/office/drawing/2014/main" id="{ADE9A831-C907-4063-B103-81E4B6B3FA42}"/>
              </a:ext>
            </a:extLst>
          </p:cNvPr>
          <p:cNvSpPr/>
          <p:nvPr/>
        </p:nvSpPr>
        <p:spPr>
          <a:xfrm>
            <a:off x="2493650" y="6062370"/>
            <a:ext cx="699135" cy="0"/>
          </a:xfrm>
          <a:custGeom>
            <a:avLst/>
            <a:gdLst/>
            <a:ahLst/>
            <a:cxnLst/>
            <a:rect l="l" t="t" r="r" b="b"/>
            <a:pathLst>
              <a:path w="699135">
                <a:moveTo>
                  <a:pt x="0" y="0"/>
                </a:moveTo>
                <a:lnTo>
                  <a:pt x="699096" y="0"/>
                </a:lnTo>
              </a:path>
            </a:pathLst>
          </a:custGeom>
          <a:ln w="30378">
            <a:solidFill>
              <a:srgbClr val="00A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6">
            <a:extLst>
              <a:ext uri="{FF2B5EF4-FFF2-40B4-BE49-F238E27FC236}">
                <a16:creationId xmlns:a16="http://schemas.microsoft.com/office/drawing/2014/main" id="{489C5DF2-61A9-4655-BB51-E8D2F156D85F}"/>
              </a:ext>
            </a:extLst>
          </p:cNvPr>
          <p:cNvSpPr/>
          <p:nvPr/>
        </p:nvSpPr>
        <p:spPr>
          <a:xfrm>
            <a:off x="2432883" y="6001613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769" y="0"/>
                </a:moveTo>
                <a:lnTo>
                  <a:pt x="37113" y="4774"/>
                </a:lnTo>
                <a:lnTo>
                  <a:pt x="17797" y="17795"/>
                </a:lnTo>
                <a:lnTo>
                  <a:pt x="4775" y="37108"/>
                </a:lnTo>
                <a:lnTo>
                  <a:pt x="0" y="60756"/>
                </a:lnTo>
                <a:lnTo>
                  <a:pt x="4775" y="84405"/>
                </a:lnTo>
                <a:lnTo>
                  <a:pt x="17797" y="103717"/>
                </a:lnTo>
                <a:lnTo>
                  <a:pt x="37113" y="116738"/>
                </a:lnTo>
                <a:lnTo>
                  <a:pt x="60769" y="121513"/>
                </a:lnTo>
                <a:lnTo>
                  <a:pt x="84418" y="116738"/>
                </a:lnTo>
                <a:lnTo>
                  <a:pt x="103730" y="103717"/>
                </a:lnTo>
                <a:lnTo>
                  <a:pt x="116751" y="84405"/>
                </a:lnTo>
                <a:lnTo>
                  <a:pt x="121526" y="60756"/>
                </a:lnTo>
                <a:lnTo>
                  <a:pt x="116751" y="37108"/>
                </a:lnTo>
                <a:lnTo>
                  <a:pt x="103730" y="17795"/>
                </a:lnTo>
                <a:lnTo>
                  <a:pt x="84418" y="4774"/>
                </a:lnTo>
                <a:lnTo>
                  <a:pt x="60769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17">
            <a:extLst>
              <a:ext uri="{FF2B5EF4-FFF2-40B4-BE49-F238E27FC236}">
                <a16:creationId xmlns:a16="http://schemas.microsoft.com/office/drawing/2014/main" id="{036C4796-F8F3-4A5B-85F8-C70A0D24C741}"/>
              </a:ext>
            </a:extLst>
          </p:cNvPr>
          <p:cNvSpPr/>
          <p:nvPr/>
        </p:nvSpPr>
        <p:spPr>
          <a:xfrm>
            <a:off x="3164899" y="5980303"/>
            <a:ext cx="88265" cy="164465"/>
          </a:xfrm>
          <a:custGeom>
            <a:avLst/>
            <a:gdLst/>
            <a:ahLst/>
            <a:cxnLst/>
            <a:rect l="l" t="t" r="r" b="b"/>
            <a:pathLst>
              <a:path w="88264" h="164464">
                <a:moveTo>
                  <a:pt x="0" y="0"/>
                </a:moveTo>
                <a:lnTo>
                  <a:pt x="0" y="164134"/>
                </a:lnTo>
                <a:lnTo>
                  <a:pt x="88264" y="82067"/>
                </a:lnTo>
                <a:lnTo>
                  <a:pt x="0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9">
            <a:extLst>
              <a:ext uri="{FF2B5EF4-FFF2-40B4-BE49-F238E27FC236}">
                <a16:creationId xmlns:a16="http://schemas.microsoft.com/office/drawing/2014/main" id="{D43F5E22-95B3-457B-A684-34832CB83D2E}"/>
              </a:ext>
            </a:extLst>
          </p:cNvPr>
          <p:cNvSpPr/>
          <p:nvPr/>
        </p:nvSpPr>
        <p:spPr>
          <a:xfrm>
            <a:off x="1163066" y="3699852"/>
            <a:ext cx="1330325" cy="2721610"/>
          </a:xfrm>
          <a:custGeom>
            <a:avLst/>
            <a:gdLst/>
            <a:ahLst/>
            <a:cxnLst/>
            <a:rect l="l" t="t" r="r" b="b"/>
            <a:pathLst>
              <a:path w="1330325" h="2721610">
                <a:moveTo>
                  <a:pt x="0" y="2721610"/>
                </a:moveTo>
                <a:lnTo>
                  <a:pt x="1330159" y="2721610"/>
                </a:lnTo>
                <a:lnTo>
                  <a:pt x="1330159" y="0"/>
                </a:lnTo>
                <a:lnTo>
                  <a:pt x="0" y="0"/>
                </a:lnTo>
                <a:lnTo>
                  <a:pt x="0" y="272161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E2D46C75-B7BE-46D9-989A-02955225A5E4}"/>
              </a:ext>
            </a:extLst>
          </p:cNvPr>
          <p:cNvSpPr/>
          <p:nvPr/>
        </p:nvSpPr>
        <p:spPr>
          <a:xfrm>
            <a:off x="5894121" y="3686175"/>
            <a:ext cx="569595" cy="2735580"/>
          </a:xfrm>
          <a:custGeom>
            <a:avLst/>
            <a:gdLst/>
            <a:ahLst/>
            <a:cxnLst/>
            <a:rect l="l" t="t" r="r" b="b"/>
            <a:pathLst>
              <a:path w="569595" h="2735579">
                <a:moveTo>
                  <a:pt x="0" y="2735287"/>
                </a:moveTo>
                <a:lnTo>
                  <a:pt x="569595" y="2735287"/>
                </a:lnTo>
                <a:lnTo>
                  <a:pt x="569595" y="0"/>
                </a:lnTo>
                <a:lnTo>
                  <a:pt x="0" y="0"/>
                </a:lnTo>
                <a:lnTo>
                  <a:pt x="0" y="2735287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21">
            <a:extLst>
              <a:ext uri="{FF2B5EF4-FFF2-40B4-BE49-F238E27FC236}">
                <a16:creationId xmlns:a16="http://schemas.microsoft.com/office/drawing/2014/main" id="{7E24FD3E-54EE-4B2E-8899-6F034F79DBBC}"/>
              </a:ext>
            </a:extLst>
          </p:cNvPr>
          <p:cNvSpPr/>
          <p:nvPr/>
        </p:nvSpPr>
        <p:spPr>
          <a:xfrm>
            <a:off x="2493226" y="2895930"/>
            <a:ext cx="3993515" cy="441325"/>
          </a:xfrm>
          <a:custGeom>
            <a:avLst/>
            <a:gdLst/>
            <a:ahLst/>
            <a:cxnLst/>
            <a:rect l="l" t="t" r="r" b="b"/>
            <a:pathLst>
              <a:path w="3993515" h="441325">
                <a:moveTo>
                  <a:pt x="0" y="440982"/>
                </a:moveTo>
                <a:lnTo>
                  <a:pt x="3993006" y="440982"/>
                </a:lnTo>
                <a:lnTo>
                  <a:pt x="3993006" y="0"/>
                </a:lnTo>
                <a:lnTo>
                  <a:pt x="0" y="0"/>
                </a:lnTo>
                <a:lnTo>
                  <a:pt x="0" y="440982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22">
            <a:extLst>
              <a:ext uri="{FF2B5EF4-FFF2-40B4-BE49-F238E27FC236}">
                <a16:creationId xmlns:a16="http://schemas.microsoft.com/office/drawing/2014/main" id="{E761D07C-DBA3-4D56-9E40-5D1AAD2767EE}"/>
              </a:ext>
            </a:extLst>
          </p:cNvPr>
          <p:cNvSpPr/>
          <p:nvPr/>
        </p:nvSpPr>
        <p:spPr>
          <a:xfrm>
            <a:off x="4489732" y="2310494"/>
            <a:ext cx="0" cy="448945"/>
          </a:xfrm>
          <a:custGeom>
            <a:avLst/>
            <a:gdLst/>
            <a:ahLst/>
            <a:cxnLst/>
            <a:rect l="l" t="t" r="r" b="b"/>
            <a:pathLst>
              <a:path h="448944">
                <a:moveTo>
                  <a:pt x="0" y="0"/>
                </a:moveTo>
                <a:lnTo>
                  <a:pt x="0" y="448424"/>
                </a:lnTo>
              </a:path>
            </a:pathLst>
          </a:custGeom>
          <a:ln w="30378">
            <a:solidFill>
              <a:srgbClr val="0F2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23">
            <a:extLst>
              <a:ext uri="{FF2B5EF4-FFF2-40B4-BE49-F238E27FC236}">
                <a16:creationId xmlns:a16="http://schemas.microsoft.com/office/drawing/2014/main" id="{489FEDBB-7964-497C-9A73-1F8B9254BBF8}"/>
              </a:ext>
            </a:extLst>
          </p:cNvPr>
          <p:cNvSpPr/>
          <p:nvPr/>
        </p:nvSpPr>
        <p:spPr>
          <a:xfrm>
            <a:off x="4428975" y="2249733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60756" y="0"/>
                </a:moveTo>
                <a:lnTo>
                  <a:pt x="37108" y="4774"/>
                </a:lnTo>
                <a:lnTo>
                  <a:pt x="17795" y="17795"/>
                </a:lnTo>
                <a:lnTo>
                  <a:pt x="4774" y="37108"/>
                </a:lnTo>
                <a:lnTo>
                  <a:pt x="0" y="60756"/>
                </a:lnTo>
                <a:lnTo>
                  <a:pt x="4774" y="84412"/>
                </a:lnTo>
                <a:lnTo>
                  <a:pt x="17795" y="103728"/>
                </a:lnTo>
                <a:lnTo>
                  <a:pt x="37108" y="116751"/>
                </a:lnTo>
                <a:lnTo>
                  <a:pt x="60756" y="121526"/>
                </a:lnTo>
                <a:lnTo>
                  <a:pt x="84405" y="116751"/>
                </a:lnTo>
                <a:lnTo>
                  <a:pt x="103717" y="103728"/>
                </a:lnTo>
                <a:lnTo>
                  <a:pt x="116738" y="84412"/>
                </a:lnTo>
                <a:lnTo>
                  <a:pt x="121513" y="60756"/>
                </a:lnTo>
                <a:lnTo>
                  <a:pt x="116738" y="37108"/>
                </a:lnTo>
                <a:lnTo>
                  <a:pt x="103717" y="17795"/>
                </a:lnTo>
                <a:lnTo>
                  <a:pt x="84405" y="4774"/>
                </a:lnTo>
                <a:lnTo>
                  <a:pt x="60756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24">
            <a:extLst>
              <a:ext uri="{FF2B5EF4-FFF2-40B4-BE49-F238E27FC236}">
                <a16:creationId xmlns:a16="http://schemas.microsoft.com/office/drawing/2014/main" id="{02E16E48-B512-4457-9BBB-CF2717A72DF4}"/>
              </a:ext>
            </a:extLst>
          </p:cNvPr>
          <p:cNvSpPr/>
          <p:nvPr/>
        </p:nvSpPr>
        <p:spPr>
          <a:xfrm>
            <a:off x="4407665" y="2731066"/>
            <a:ext cx="164465" cy="88265"/>
          </a:xfrm>
          <a:custGeom>
            <a:avLst/>
            <a:gdLst/>
            <a:ahLst/>
            <a:cxnLst/>
            <a:rect l="l" t="t" r="r" b="b"/>
            <a:pathLst>
              <a:path w="164464" h="88264">
                <a:moveTo>
                  <a:pt x="164134" y="0"/>
                </a:moveTo>
                <a:lnTo>
                  <a:pt x="0" y="0"/>
                </a:lnTo>
                <a:lnTo>
                  <a:pt x="82067" y="88264"/>
                </a:lnTo>
                <a:lnTo>
                  <a:pt x="164134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25">
            <a:extLst>
              <a:ext uri="{FF2B5EF4-FFF2-40B4-BE49-F238E27FC236}">
                <a16:creationId xmlns:a16="http://schemas.microsoft.com/office/drawing/2014/main" id="{FAEBC5EE-12EA-4304-AB09-025EC0669F56}"/>
              </a:ext>
            </a:extLst>
          </p:cNvPr>
          <p:cNvSpPr/>
          <p:nvPr/>
        </p:nvSpPr>
        <p:spPr>
          <a:xfrm>
            <a:off x="4489732" y="3313118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327"/>
                </a:lnTo>
              </a:path>
            </a:pathLst>
          </a:custGeom>
          <a:ln w="30378">
            <a:solidFill>
              <a:srgbClr val="00A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26">
            <a:extLst>
              <a:ext uri="{FF2B5EF4-FFF2-40B4-BE49-F238E27FC236}">
                <a16:creationId xmlns:a16="http://schemas.microsoft.com/office/drawing/2014/main" id="{D8BB28B4-9A11-42FF-AA5B-2539E7A644BB}"/>
              </a:ext>
            </a:extLst>
          </p:cNvPr>
          <p:cNvSpPr/>
          <p:nvPr/>
        </p:nvSpPr>
        <p:spPr>
          <a:xfrm>
            <a:off x="4428975" y="325235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756" y="0"/>
                </a:moveTo>
                <a:lnTo>
                  <a:pt x="37108" y="4774"/>
                </a:lnTo>
                <a:lnTo>
                  <a:pt x="17795" y="17795"/>
                </a:lnTo>
                <a:lnTo>
                  <a:pt x="4774" y="37108"/>
                </a:lnTo>
                <a:lnTo>
                  <a:pt x="0" y="60756"/>
                </a:lnTo>
                <a:lnTo>
                  <a:pt x="4774" y="84412"/>
                </a:lnTo>
                <a:lnTo>
                  <a:pt x="17795" y="103728"/>
                </a:lnTo>
                <a:lnTo>
                  <a:pt x="37108" y="116751"/>
                </a:lnTo>
                <a:lnTo>
                  <a:pt x="60756" y="121526"/>
                </a:lnTo>
                <a:lnTo>
                  <a:pt x="84405" y="116751"/>
                </a:lnTo>
                <a:lnTo>
                  <a:pt x="103717" y="103728"/>
                </a:lnTo>
                <a:lnTo>
                  <a:pt x="116738" y="84412"/>
                </a:lnTo>
                <a:lnTo>
                  <a:pt x="121513" y="60756"/>
                </a:lnTo>
                <a:lnTo>
                  <a:pt x="116738" y="37108"/>
                </a:lnTo>
                <a:lnTo>
                  <a:pt x="103717" y="17795"/>
                </a:lnTo>
                <a:lnTo>
                  <a:pt x="84405" y="4774"/>
                </a:lnTo>
                <a:lnTo>
                  <a:pt x="60756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27">
            <a:extLst>
              <a:ext uri="{FF2B5EF4-FFF2-40B4-BE49-F238E27FC236}">
                <a16:creationId xmlns:a16="http://schemas.microsoft.com/office/drawing/2014/main" id="{B2BB7445-8424-4A0C-BAB9-7071E93C376B}"/>
              </a:ext>
            </a:extLst>
          </p:cNvPr>
          <p:cNvSpPr/>
          <p:nvPr/>
        </p:nvSpPr>
        <p:spPr>
          <a:xfrm>
            <a:off x="4407665" y="3542588"/>
            <a:ext cx="164465" cy="88265"/>
          </a:xfrm>
          <a:custGeom>
            <a:avLst/>
            <a:gdLst/>
            <a:ahLst/>
            <a:cxnLst/>
            <a:rect l="l" t="t" r="r" b="b"/>
            <a:pathLst>
              <a:path w="164464" h="88264">
                <a:moveTo>
                  <a:pt x="164134" y="0"/>
                </a:moveTo>
                <a:lnTo>
                  <a:pt x="0" y="0"/>
                </a:lnTo>
                <a:lnTo>
                  <a:pt x="82067" y="88264"/>
                </a:lnTo>
                <a:lnTo>
                  <a:pt x="164134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28">
            <a:extLst>
              <a:ext uri="{FF2B5EF4-FFF2-40B4-BE49-F238E27FC236}">
                <a16:creationId xmlns:a16="http://schemas.microsoft.com/office/drawing/2014/main" id="{9649AC5E-6EBE-417F-A089-FD29BF32FDC8}"/>
              </a:ext>
            </a:extLst>
          </p:cNvPr>
          <p:cNvSpPr/>
          <p:nvPr/>
        </p:nvSpPr>
        <p:spPr>
          <a:xfrm>
            <a:off x="4489732" y="4407773"/>
            <a:ext cx="0" cy="191770"/>
          </a:xfrm>
          <a:custGeom>
            <a:avLst/>
            <a:gdLst/>
            <a:ahLst/>
            <a:cxnLst/>
            <a:rect l="l" t="t" r="r" b="b"/>
            <a:pathLst>
              <a:path h="191770">
                <a:moveTo>
                  <a:pt x="0" y="0"/>
                </a:moveTo>
                <a:lnTo>
                  <a:pt x="0" y="191274"/>
                </a:lnTo>
              </a:path>
            </a:pathLst>
          </a:custGeom>
          <a:ln w="30378">
            <a:solidFill>
              <a:srgbClr val="9B2B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29">
            <a:extLst>
              <a:ext uri="{FF2B5EF4-FFF2-40B4-BE49-F238E27FC236}">
                <a16:creationId xmlns:a16="http://schemas.microsoft.com/office/drawing/2014/main" id="{0BC8BCB0-4996-441F-960C-4E7DDB46F009}"/>
              </a:ext>
            </a:extLst>
          </p:cNvPr>
          <p:cNvSpPr/>
          <p:nvPr/>
        </p:nvSpPr>
        <p:spPr>
          <a:xfrm>
            <a:off x="4428975" y="434701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756" y="0"/>
                </a:moveTo>
                <a:lnTo>
                  <a:pt x="37108" y="4773"/>
                </a:lnTo>
                <a:lnTo>
                  <a:pt x="17795" y="17791"/>
                </a:lnTo>
                <a:lnTo>
                  <a:pt x="4774" y="37102"/>
                </a:lnTo>
                <a:lnTo>
                  <a:pt x="0" y="60756"/>
                </a:lnTo>
                <a:lnTo>
                  <a:pt x="4774" y="84405"/>
                </a:lnTo>
                <a:lnTo>
                  <a:pt x="17795" y="103717"/>
                </a:lnTo>
                <a:lnTo>
                  <a:pt x="37108" y="116738"/>
                </a:lnTo>
                <a:lnTo>
                  <a:pt x="60756" y="121513"/>
                </a:lnTo>
                <a:lnTo>
                  <a:pt x="84405" y="116738"/>
                </a:lnTo>
                <a:lnTo>
                  <a:pt x="103717" y="103717"/>
                </a:lnTo>
                <a:lnTo>
                  <a:pt x="116738" y="84405"/>
                </a:lnTo>
                <a:lnTo>
                  <a:pt x="121513" y="60756"/>
                </a:lnTo>
                <a:lnTo>
                  <a:pt x="116738" y="37102"/>
                </a:lnTo>
                <a:lnTo>
                  <a:pt x="103717" y="17791"/>
                </a:lnTo>
                <a:lnTo>
                  <a:pt x="84405" y="4773"/>
                </a:lnTo>
                <a:lnTo>
                  <a:pt x="60756" y="0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30">
            <a:extLst>
              <a:ext uri="{FF2B5EF4-FFF2-40B4-BE49-F238E27FC236}">
                <a16:creationId xmlns:a16="http://schemas.microsoft.com/office/drawing/2014/main" id="{136DC7E3-6C28-4BAE-9B2E-EB02281EBCF4}"/>
              </a:ext>
            </a:extLst>
          </p:cNvPr>
          <p:cNvSpPr/>
          <p:nvPr/>
        </p:nvSpPr>
        <p:spPr>
          <a:xfrm>
            <a:off x="4407665" y="4571196"/>
            <a:ext cx="164465" cy="88265"/>
          </a:xfrm>
          <a:custGeom>
            <a:avLst/>
            <a:gdLst/>
            <a:ahLst/>
            <a:cxnLst/>
            <a:rect l="l" t="t" r="r" b="b"/>
            <a:pathLst>
              <a:path w="164464" h="88264">
                <a:moveTo>
                  <a:pt x="164134" y="0"/>
                </a:moveTo>
                <a:lnTo>
                  <a:pt x="0" y="0"/>
                </a:lnTo>
                <a:lnTo>
                  <a:pt x="82067" y="88265"/>
                </a:lnTo>
                <a:lnTo>
                  <a:pt x="164134" y="0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31">
            <a:extLst>
              <a:ext uri="{FF2B5EF4-FFF2-40B4-BE49-F238E27FC236}">
                <a16:creationId xmlns:a16="http://schemas.microsoft.com/office/drawing/2014/main" id="{16590622-4ADC-47F6-85FB-5B11B4541D71}"/>
              </a:ext>
            </a:extLst>
          </p:cNvPr>
          <p:cNvSpPr/>
          <p:nvPr/>
        </p:nvSpPr>
        <p:spPr>
          <a:xfrm>
            <a:off x="4489732" y="5419253"/>
            <a:ext cx="0" cy="191770"/>
          </a:xfrm>
          <a:custGeom>
            <a:avLst/>
            <a:gdLst/>
            <a:ahLst/>
            <a:cxnLst/>
            <a:rect l="l" t="t" r="r" b="b"/>
            <a:pathLst>
              <a:path h="191770">
                <a:moveTo>
                  <a:pt x="0" y="0"/>
                </a:moveTo>
                <a:lnTo>
                  <a:pt x="0" y="191274"/>
                </a:lnTo>
              </a:path>
            </a:pathLst>
          </a:custGeom>
          <a:ln w="30378">
            <a:solidFill>
              <a:srgbClr val="9B2B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32">
            <a:extLst>
              <a:ext uri="{FF2B5EF4-FFF2-40B4-BE49-F238E27FC236}">
                <a16:creationId xmlns:a16="http://schemas.microsoft.com/office/drawing/2014/main" id="{3A9D2DBC-DA14-46C9-ACEA-E7CCD845B9D0}"/>
              </a:ext>
            </a:extLst>
          </p:cNvPr>
          <p:cNvSpPr/>
          <p:nvPr/>
        </p:nvSpPr>
        <p:spPr>
          <a:xfrm>
            <a:off x="4428975" y="535849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756" y="0"/>
                </a:moveTo>
                <a:lnTo>
                  <a:pt x="37108" y="4773"/>
                </a:lnTo>
                <a:lnTo>
                  <a:pt x="17795" y="17791"/>
                </a:lnTo>
                <a:lnTo>
                  <a:pt x="4774" y="37102"/>
                </a:lnTo>
                <a:lnTo>
                  <a:pt x="0" y="60756"/>
                </a:lnTo>
                <a:lnTo>
                  <a:pt x="4774" y="84405"/>
                </a:lnTo>
                <a:lnTo>
                  <a:pt x="17795" y="103717"/>
                </a:lnTo>
                <a:lnTo>
                  <a:pt x="37108" y="116738"/>
                </a:lnTo>
                <a:lnTo>
                  <a:pt x="60756" y="121513"/>
                </a:lnTo>
                <a:lnTo>
                  <a:pt x="84405" y="116738"/>
                </a:lnTo>
                <a:lnTo>
                  <a:pt x="103717" y="103717"/>
                </a:lnTo>
                <a:lnTo>
                  <a:pt x="116738" y="84405"/>
                </a:lnTo>
                <a:lnTo>
                  <a:pt x="121513" y="60756"/>
                </a:lnTo>
                <a:lnTo>
                  <a:pt x="116738" y="37102"/>
                </a:lnTo>
                <a:lnTo>
                  <a:pt x="103717" y="17791"/>
                </a:lnTo>
                <a:lnTo>
                  <a:pt x="84405" y="4773"/>
                </a:lnTo>
                <a:lnTo>
                  <a:pt x="60756" y="0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33">
            <a:extLst>
              <a:ext uri="{FF2B5EF4-FFF2-40B4-BE49-F238E27FC236}">
                <a16:creationId xmlns:a16="http://schemas.microsoft.com/office/drawing/2014/main" id="{2E391FFF-9C10-4A88-A050-4202AB01AFAE}"/>
              </a:ext>
            </a:extLst>
          </p:cNvPr>
          <p:cNvSpPr/>
          <p:nvPr/>
        </p:nvSpPr>
        <p:spPr>
          <a:xfrm>
            <a:off x="4407665" y="5582676"/>
            <a:ext cx="164465" cy="88265"/>
          </a:xfrm>
          <a:custGeom>
            <a:avLst/>
            <a:gdLst/>
            <a:ahLst/>
            <a:cxnLst/>
            <a:rect l="l" t="t" r="r" b="b"/>
            <a:pathLst>
              <a:path w="164464" h="88264">
                <a:moveTo>
                  <a:pt x="164134" y="0"/>
                </a:moveTo>
                <a:lnTo>
                  <a:pt x="0" y="0"/>
                </a:lnTo>
                <a:lnTo>
                  <a:pt x="82067" y="88264"/>
                </a:lnTo>
                <a:lnTo>
                  <a:pt x="164134" y="0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34">
            <a:extLst>
              <a:ext uri="{FF2B5EF4-FFF2-40B4-BE49-F238E27FC236}">
                <a16:creationId xmlns:a16="http://schemas.microsoft.com/office/drawing/2014/main" id="{921ADDBC-A285-45F5-84C0-8C318996DD45}"/>
              </a:ext>
            </a:extLst>
          </p:cNvPr>
          <p:cNvSpPr/>
          <p:nvPr/>
        </p:nvSpPr>
        <p:spPr>
          <a:xfrm>
            <a:off x="6609258" y="4045271"/>
            <a:ext cx="39243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392036" y="0"/>
                </a:moveTo>
                <a:lnTo>
                  <a:pt x="0" y="0"/>
                </a:lnTo>
              </a:path>
            </a:pathLst>
          </a:custGeom>
          <a:ln w="30378">
            <a:solidFill>
              <a:srgbClr val="AA9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35">
            <a:extLst>
              <a:ext uri="{FF2B5EF4-FFF2-40B4-BE49-F238E27FC236}">
                <a16:creationId xmlns:a16="http://schemas.microsoft.com/office/drawing/2014/main" id="{6D97558E-C70C-4054-BB89-20CCBC1F6BB2}"/>
              </a:ext>
            </a:extLst>
          </p:cNvPr>
          <p:cNvSpPr/>
          <p:nvPr/>
        </p:nvSpPr>
        <p:spPr>
          <a:xfrm>
            <a:off x="6973436" y="3963203"/>
            <a:ext cx="88265" cy="164465"/>
          </a:xfrm>
          <a:custGeom>
            <a:avLst/>
            <a:gdLst/>
            <a:ahLst/>
            <a:cxnLst/>
            <a:rect l="l" t="t" r="r" b="b"/>
            <a:pathLst>
              <a:path w="88265" h="164464">
                <a:moveTo>
                  <a:pt x="0" y="0"/>
                </a:moveTo>
                <a:lnTo>
                  <a:pt x="0" y="164134"/>
                </a:lnTo>
                <a:lnTo>
                  <a:pt x="88265" y="82067"/>
                </a:lnTo>
                <a:lnTo>
                  <a:pt x="0" y="0"/>
                </a:lnTo>
                <a:close/>
              </a:path>
            </a:pathLst>
          </a:custGeom>
          <a:solidFill>
            <a:srgbClr val="AA9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36">
            <a:extLst>
              <a:ext uri="{FF2B5EF4-FFF2-40B4-BE49-F238E27FC236}">
                <a16:creationId xmlns:a16="http://schemas.microsoft.com/office/drawing/2014/main" id="{24E9EB5C-BCB0-4FDE-94C9-08D08A1CE1CA}"/>
              </a:ext>
            </a:extLst>
          </p:cNvPr>
          <p:cNvSpPr/>
          <p:nvPr/>
        </p:nvSpPr>
        <p:spPr>
          <a:xfrm>
            <a:off x="6548850" y="3963203"/>
            <a:ext cx="88265" cy="164465"/>
          </a:xfrm>
          <a:custGeom>
            <a:avLst/>
            <a:gdLst/>
            <a:ahLst/>
            <a:cxnLst/>
            <a:rect l="l" t="t" r="r" b="b"/>
            <a:pathLst>
              <a:path w="88265" h="164464">
                <a:moveTo>
                  <a:pt x="88265" y="0"/>
                </a:moveTo>
                <a:lnTo>
                  <a:pt x="0" y="82067"/>
                </a:lnTo>
                <a:lnTo>
                  <a:pt x="88265" y="164134"/>
                </a:lnTo>
                <a:lnTo>
                  <a:pt x="88265" y="0"/>
                </a:lnTo>
                <a:close/>
              </a:path>
            </a:pathLst>
          </a:custGeom>
          <a:solidFill>
            <a:srgbClr val="AA9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37">
            <a:extLst>
              <a:ext uri="{FF2B5EF4-FFF2-40B4-BE49-F238E27FC236}">
                <a16:creationId xmlns:a16="http://schemas.microsoft.com/office/drawing/2014/main" id="{7C534526-1471-4465-BD70-1EA883C34182}"/>
              </a:ext>
            </a:extLst>
          </p:cNvPr>
          <p:cNvSpPr/>
          <p:nvPr/>
        </p:nvSpPr>
        <p:spPr>
          <a:xfrm>
            <a:off x="6609260" y="6062370"/>
            <a:ext cx="562610" cy="0"/>
          </a:xfrm>
          <a:custGeom>
            <a:avLst/>
            <a:gdLst/>
            <a:ahLst/>
            <a:cxnLst/>
            <a:rect l="l" t="t" r="r" b="b"/>
            <a:pathLst>
              <a:path w="562609">
                <a:moveTo>
                  <a:pt x="562571" y="0"/>
                </a:moveTo>
                <a:lnTo>
                  <a:pt x="0" y="0"/>
                </a:lnTo>
              </a:path>
            </a:pathLst>
          </a:custGeom>
          <a:ln w="30378">
            <a:solidFill>
              <a:srgbClr val="AA9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38">
            <a:extLst>
              <a:ext uri="{FF2B5EF4-FFF2-40B4-BE49-F238E27FC236}">
                <a16:creationId xmlns:a16="http://schemas.microsoft.com/office/drawing/2014/main" id="{195C703A-480B-4C34-BB32-B63C8D02D150}"/>
              </a:ext>
            </a:extLst>
          </p:cNvPr>
          <p:cNvSpPr/>
          <p:nvPr/>
        </p:nvSpPr>
        <p:spPr>
          <a:xfrm>
            <a:off x="7111075" y="6001613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756" y="0"/>
                </a:moveTo>
                <a:lnTo>
                  <a:pt x="37108" y="4774"/>
                </a:lnTo>
                <a:lnTo>
                  <a:pt x="17795" y="17795"/>
                </a:lnTo>
                <a:lnTo>
                  <a:pt x="4774" y="37108"/>
                </a:lnTo>
                <a:lnTo>
                  <a:pt x="0" y="60756"/>
                </a:lnTo>
                <a:lnTo>
                  <a:pt x="4774" y="84405"/>
                </a:lnTo>
                <a:lnTo>
                  <a:pt x="17795" y="103717"/>
                </a:lnTo>
                <a:lnTo>
                  <a:pt x="37108" y="116738"/>
                </a:lnTo>
                <a:lnTo>
                  <a:pt x="60756" y="121513"/>
                </a:lnTo>
                <a:lnTo>
                  <a:pt x="84412" y="116738"/>
                </a:lnTo>
                <a:lnTo>
                  <a:pt x="103728" y="103717"/>
                </a:lnTo>
                <a:lnTo>
                  <a:pt x="116751" y="84405"/>
                </a:lnTo>
                <a:lnTo>
                  <a:pt x="121526" y="60756"/>
                </a:lnTo>
                <a:lnTo>
                  <a:pt x="116751" y="37108"/>
                </a:lnTo>
                <a:lnTo>
                  <a:pt x="103728" y="17795"/>
                </a:lnTo>
                <a:lnTo>
                  <a:pt x="84412" y="4774"/>
                </a:lnTo>
                <a:lnTo>
                  <a:pt x="60756" y="0"/>
                </a:lnTo>
                <a:close/>
              </a:path>
            </a:pathLst>
          </a:custGeom>
          <a:solidFill>
            <a:srgbClr val="AA9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39">
            <a:extLst>
              <a:ext uri="{FF2B5EF4-FFF2-40B4-BE49-F238E27FC236}">
                <a16:creationId xmlns:a16="http://schemas.microsoft.com/office/drawing/2014/main" id="{DEBC3B00-531E-42BC-845A-065539C7F12D}"/>
              </a:ext>
            </a:extLst>
          </p:cNvPr>
          <p:cNvSpPr/>
          <p:nvPr/>
        </p:nvSpPr>
        <p:spPr>
          <a:xfrm>
            <a:off x="6548857" y="5980303"/>
            <a:ext cx="88265" cy="164465"/>
          </a:xfrm>
          <a:custGeom>
            <a:avLst/>
            <a:gdLst/>
            <a:ahLst/>
            <a:cxnLst/>
            <a:rect l="l" t="t" r="r" b="b"/>
            <a:pathLst>
              <a:path w="88265" h="164464">
                <a:moveTo>
                  <a:pt x="88265" y="0"/>
                </a:moveTo>
                <a:lnTo>
                  <a:pt x="0" y="82067"/>
                </a:lnTo>
                <a:lnTo>
                  <a:pt x="88265" y="164134"/>
                </a:lnTo>
                <a:lnTo>
                  <a:pt x="88265" y="0"/>
                </a:lnTo>
                <a:close/>
              </a:path>
            </a:pathLst>
          </a:custGeom>
          <a:solidFill>
            <a:srgbClr val="AA9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40">
            <a:extLst>
              <a:ext uri="{FF2B5EF4-FFF2-40B4-BE49-F238E27FC236}">
                <a16:creationId xmlns:a16="http://schemas.microsoft.com/office/drawing/2014/main" id="{AC170C99-B13A-4A11-B5E8-5D74B80BDBB7}"/>
              </a:ext>
            </a:extLst>
          </p:cNvPr>
          <p:cNvSpPr txBox="1"/>
          <p:nvPr/>
        </p:nvSpPr>
        <p:spPr>
          <a:xfrm>
            <a:off x="1319656" y="4558369"/>
            <a:ext cx="1017269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3900"/>
              </a:lnSpc>
            </a:pPr>
            <a:r>
              <a:rPr sz="1400" b="1" spc="35" dirty="0">
                <a:solidFill>
                  <a:srgbClr val="FFFFFF"/>
                </a:solidFill>
                <a:latin typeface="Open Sans Extrabold"/>
                <a:cs typeface="Open Sans Extrabold"/>
              </a:rPr>
              <a:t>INTOSAI</a:t>
            </a:r>
            <a:r>
              <a:rPr sz="1400" b="1" spc="2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Open Sans Extrabold"/>
                <a:cs typeface="Open Sans Extrabold"/>
              </a:rPr>
              <a:t>&amp;  </a:t>
            </a:r>
            <a:r>
              <a:rPr sz="1400" b="1" spc="40" dirty="0">
                <a:solidFill>
                  <a:srgbClr val="FFFFFF"/>
                </a:solidFill>
                <a:latin typeface="Open Sans Extrabold"/>
                <a:cs typeface="Open Sans Extrabold"/>
              </a:rPr>
              <a:t>IAESB</a:t>
            </a:r>
            <a:endParaRPr sz="1400">
              <a:latin typeface="Open Sans Extrabold"/>
              <a:cs typeface="Open Sans Extrabold"/>
            </a:endParaRPr>
          </a:p>
          <a:p>
            <a:pPr marL="19685" marR="8890" algn="ctr">
              <a:lnSpc>
                <a:spcPct val="113900"/>
              </a:lnSpc>
            </a:pPr>
            <a:r>
              <a:rPr sz="1400" b="1" spc="40" dirty="0">
                <a:solidFill>
                  <a:srgbClr val="FFFFFF"/>
                </a:solidFill>
                <a:latin typeface="Open Sans Extrabold"/>
                <a:cs typeface="Open Sans Extrabold"/>
              </a:rPr>
              <a:t>education  standards</a:t>
            </a:r>
            <a:endParaRPr sz="1400">
              <a:latin typeface="Open Sans Extrabold"/>
              <a:cs typeface="Open Sans Extrabold"/>
            </a:endParaRPr>
          </a:p>
        </p:txBody>
      </p:sp>
      <p:sp>
        <p:nvSpPr>
          <p:cNvPr id="115" name="object 41">
            <a:extLst>
              <a:ext uri="{FF2B5EF4-FFF2-40B4-BE49-F238E27FC236}">
                <a16:creationId xmlns:a16="http://schemas.microsoft.com/office/drawing/2014/main" id="{B30A4181-E21C-4C1E-9C82-69783BF166E7}"/>
              </a:ext>
            </a:extLst>
          </p:cNvPr>
          <p:cNvSpPr txBox="1"/>
          <p:nvPr/>
        </p:nvSpPr>
        <p:spPr>
          <a:xfrm>
            <a:off x="6096263" y="3715042"/>
            <a:ext cx="192360" cy="263792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lang="en-GB" sz="1400" b="1" spc="25" dirty="0">
                <a:solidFill>
                  <a:srgbClr val="FFFFFF"/>
                </a:solidFill>
                <a:latin typeface="Open Sans Extrabold"/>
                <a:cs typeface="Open Sans Extrabold"/>
              </a:rPr>
              <a:t>COUNTRY SPECIFIC CONTENT</a:t>
            </a:r>
            <a:endParaRPr sz="1400" dirty="0">
              <a:latin typeface="Open Sans Extrabold"/>
              <a:cs typeface="Open Sans Extrabold"/>
            </a:endParaRPr>
          </a:p>
        </p:txBody>
      </p:sp>
      <p:sp>
        <p:nvSpPr>
          <p:cNvPr id="116" name="object 42">
            <a:extLst>
              <a:ext uri="{FF2B5EF4-FFF2-40B4-BE49-F238E27FC236}">
                <a16:creationId xmlns:a16="http://schemas.microsoft.com/office/drawing/2014/main" id="{4F6BF8E5-28A9-46C1-8DD8-7C973A6A7B34}"/>
              </a:ext>
            </a:extLst>
          </p:cNvPr>
          <p:cNvSpPr txBox="1"/>
          <p:nvPr/>
        </p:nvSpPr>
        <p:spPr>
          <a:xfrm>
            <a:off x="7157187" y="4694732"/>
            <a:ext cx="1435735" cy="718185"/>
          </a:xfrm>
          <a:prstGeom prst="rect">
            <a:avLst/>
          </a:prstGeom>
          <a:solidFill>
            <a:srgbClr val="AA9E97"/>
          </a:solidFill>
        </p:spPr>
        <p:txBody>
          <a:bodyPr vert="horz" wrap="square" lIns="0" tIns="3702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9"/>
              </a:spcBef>
            </a:pPr>
            <a:endParaRPr sz="1250">
              <a:latin typeface="Times New Roman"/>
              <a:cs typeface="Times New Roman"/>
            </a:endParaRPr>
          </a:p>
          <a:p>
            <a:pPr marL="225425" marR="214629" indent="180340">
              <a:lnSpc>
                <a:spcPts val="1400"/>
              </a:lnSpc>
            </a:pPr>
            <a:r>
              <a:rPr sz="1200" spc="20" dirty="0">
                <a:solidFill>
                  <a:srgbClr val="FFFFFF"/>
                </a:solidFill>
                <a:latin typeface="Open Sans"/>
                <a:cs typeface="Open Sans"/>
              </a:rPr>
              <a:t>National  quali</a:t>
            </a:r>
            <a:r>
              <a:rPr sz="1200" spc="10" dirty="0">
                <a:solidFill>
                  <a:srgbClr val="FFFFFF"/>
                </a:solidFill>
                <a:latin typeface="Open Sans"/>
                <a:cs typeface="Open Sans"/>
              </a:rPr>
              <a:t>fi</a:t>
            </a:r>
            <a:r>
              <a:rPr sz="1200" spc="20" dirty="0">
                <a:solidFill>
                  <a:srgbClr val="FFFFFF"/>
                </a:solidFill>
                <a:latin typeface="Open Sans"/>
                <a:cs typeface="Open Sans"/>
              </a:rPr>
              <a:t>cations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17" name="object 43">
            <a:extLst>
              <a:ext uri="{FF2B5EF4-FFF2-40B4-BE49-F238E27FC236}">
                <a16:creationId xmlns:a16="http://schemas.microsoft.com/office/drawing/2014/main" id="{E659CD45-4BD7-40F4-90A3-7312A35426E1}"/>
              </a:ext>
            </a:extLst>
          </p:cNvPr>
          <p:cNvSpPr/>
          <p:nvPr/>
        </p:nvSpPr>
        <p:spPr>
          <a:xfrm>
            <a:off x="7157187" y="3686175"/>
            <a:ext cx="1435735" cy="718185"/>
          </a:xfrm>
          <a:custGeom>
            <a:avLst/>
            <a:gdLst/>
            <a:ahLst/>
            <a:cxnLst/>
            <a:rect l="l" t="t" r="r" b="b"/>
            <a:pathLst>
              <a:path w="1435734" h="718185">
                <a:moveTo>
                  <a:pt x="0" y="718185"/>
                </a:moveTo>
                <a:lnTo>
                  <a:pt x="1435303" y="718185"/>
                </a:lnTo>
                <a:lnTo>
                  <a:pt x="1435303" y="0"/>
                </a:lnTo>
                <a:lnTo>
                  <a:pt x="0" y="0"/>
                </a:lnTo>
                <a:lnTo>
                  <a:pt x="0" y="718185"/>
                </a:lnTo>
                <a:close/>
              </a:path>
            </a:pathLst>
          </a:custGeom>
          <a:solidFill>
            <a:srgbClr val="AA9E97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118" name="object 44">
            <a:extLst>
              <a:ext uri="{FF2B5EF4-FFF2-40B4-BE49-F238E27FC236}">
                <a16:creationId xmlns:a16="http://schemas.microsoft.com/office/drawing/2014/main" id="{BA55E220-5128-4D02-8876-99D2C71375C3}"/>
              </a:ext>
            </a:extLst>
          </p:cNvPr>
          <p:cNvSpPr txBox="1"/>
          <p:nvPr/>
        </p:nvSpPr>
        <p:spPr>
          <a:xfrm>
            <a:off x="7309443" y="3783534"/>
            <a:ext cx="113411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5080" indent="-6350" algn="ctr">
              <a:lnSpc>
                <a:spcPts val="1400"/>
              </a:lnSpc>
            </a:pPr>
            <a:r>
              <a:rPr sz="1200" spc="15" dirty="0">
                <a:solidFill>
                  <a:srgbClr val="FFFFFF"/>
                </a:solidFill>
                <a:latin typeface="Open Sans"/>
                <a:cs typeface="Open Sans"/>
              </a:rPr>
              <a:t>Local</a:t>
            </a:r>
            <a:r>
              <a:rPr sz="120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Open Sans"/>
                <a:cs typeface="Open Sans"/>
              </a:rPr>
              <a:t>regulator  </a:t>
            </a:r>
            <a:r>
              <a:rPr sz="1200" spc="10" dirty="0">
                <a:solidFill>
                  <a:srgbClr val="FFFFFF"/>
                </a:solidFill>
                <a:latin typeface="Open Sans"/>
                <a:cs typeface="Open Sans"/>
              </a:rPr>
              <a:t>and </a:t>
            </a:r>
            <a:r>
              <a:rPr sz="1200" spc="20" dirty="0">
                <a:solidFill>
                  <a:srgbClr val="FFFFFF"/>
                </a:solidFill>
                <a:latin typeface="Open Sans"/>
                <a:cs typeface="Open Sans"/>
              </a:rPr>
              <a:t>accredited  </a:t>
            </a:r>
            <a:r>
              <a:rPr sz="1200" spc="15" dirty="0">
                <a:solidFill>
                  <a:srgbClr val="FFFFFF"/>
                </a:solidFill>
                <a:latin typeface="Open Sans"/>
                <a:cs typeface="Open Sans"/>
              </a:rPr>
              <a:t>national</a:t>
            </a:r>
            <a:r>
              <a:rPr sz="1200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Open Sans"/>
                <a:cs typeface="Open Sans"/>
              </a:rPr>
              <a:t>PAOs</a:t>
            </a:r>
            <a:endParaRPr sz="1200" dirty="0">
              <a:latin typeface="Open Sans"/>
              <a:cs typeface="Open Sans"/>
            </a:endParaRPr>
          </a:p>
        </p:txBody>
      </p:sp>
      <p:sp>
        <p:nvSpPr>
          <p:cNvPr id="119" name="object 45">
            <a:extLst>
              <a:ext uri="{FF2B5EF4-FFF2-40B4-BE49-F238E27FC236}">
                <a16:creationId xmlns:a16="http://schemas.microsoft.com/office/drawing/2014/main" id="{CD99CEF7-C4A8-4DC1-96E5-B6FB3E3642D1}"/>
              </a:ext>
            </a:extLst>
          </p:cNvPr>
          <p:cNvSpPr/>
          <p:nvPr/>
        </p:nvSpPr>
        <p:spPr>
          <a:xfrm>
            <a:off x="7157187" y="5703277"/>
            <a:ext cx="1435735" cy="718185"/>
          </a:xfrm>
          <a:custGeom>
            <a:avLst/>
            <a:gdLst/>
            <a:ahLst/>
            <a:cxnLst/>
            <a:rect l="l" t="t" r="r" b="b"/>
            <a:pathLst>
              <a:path w="1435734" h="718185">
                <a:moveTo>
                  <a:pt x="0" y="718185"/>
                </a:moveTo>
                <a:lnTo>
                  <a:pt x="1435303" y="718185"/>
                </a:lnTo>
                <a:lnTo>
                  <a:pt x="1435303" y="0"/>
                </a:lnTo>
                <a:lnTo>
                  <a:pt x="0" y="0"/>
                </a:lnTo>
                <a:lnTo>
                  <a:pt x="0" y="718185"/>
                </a:lnTo>
                <a:close/>
              </a:path>
            </a:pathLst>
          </a:custGeom>
          <a:solidFill>
            <a:srgbClr val="AA9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46">
            <a:extLst>
              <a:ext uri="{FF2B5EF4-FFF2-40B4-BE49-F238E27FC236}">
                <a16:creationId xmlns:a16="http://schemas.microsoft.com/office/drawing/2014/main" id="{8366E87B-7000-4226-A855-64FCEFF0B106}"/>
              </a:ext>
            </a:extLst>
          </p:cNvPr>
          <p:cNvSpPr txBox="1"/>
          <p:nvPr/>
        </p:nvSpPr>
        <p:spPr>
          <a:xfrm>
            <a:off x="7445924" y="5800630"/>
            <a:ext cx="861694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ts val="1400"/>
              </a:lnSpc>
            </a:pPr>
            <a:r>
              <a:rPr sz="1200" spc="20" dirty="0">
                <a:solidFill>
                  <a:srgbClr val="FFFFFF"/>
                </a:solidFill>
                <a:latin typeface="Open Sans"/>
                <a:cs typeface="Open Sans"/>
              </a:rPr>
              <a:t>Academic  Training  Institutions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21" name="object 47">
            <a:extLst>
              <a:ext uri="{FF2B5EF4-FFF2-40B4-BE49-F238E27FC236}">
                <a16:creationId xmlns:a16="http://schemas.microsoft.com/office/drawing/2014/main" id="{B8C38004-387A-49F9-914B-DCB71D3A25EF}"/>
              </a:ext>
            </a:extLst>
          </p:cNvPr>
          <p:cNvSpPr txBox="1"/>
          <p:nvPr/>
        </p:nvSpPr>
        <p:spPr>
          <a:xfrm>
            <a:off x="3073864" y="3006638"/>
            <a:ext cx="283527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20" dirty="0">
                <a:solidFill>
                  <a:srgbClr val="FFFFFF"/>
                </a:solidFill>
                <a:latin typeface="Open Sans"/>
                <a:cs typeface="Open Sans"/>
              </a:rPr>
              <a:t>Academic Advisory </a:t>
            </a:r>
            <a:r>
              <a:rPr sz="1400" b="1" spc="25" dirty="0">
                <a:solidFill>
                  <a:srgbClr val="FFFFFF"/>
                </a:solidFill>
                <a:latin typeface="Open Sans"/>
                <a:cs typeface="Open Sans"/>
              </a:rPr>
              <a:t>Committee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22" name="object 48">
            <a:extLst>
              <a:ext uri="{FF2B5EF4-FFF2-40B4-BE49-F238E27FC236}">
                <a16:creationId xmlns:a16="http://schemas.microsoft.com/office/drawing/2014/main" id="{CC83197D-2FC8-4316-9943-8008D7C75932}"/>
              </a:ext>
            </a:extLst>
          </p:cNvPr>
          <p:cNvSpPr/>
          <p:nvPr/>
        </p:nvSpPr>
        <p:spPr>
          <a:xfrm>
            <a:off x="2493226" y="1365186"/>
            <a:ext cx="3993515" cy="961390"/>
          </a:xfrm>
          <a:custGeom>
            <a:avLst/>
            <a:gdLst/>
            <a:ahLst/>
            <a:cxnLst/>
            <a:rect l="l" t="t" r="r" b="b"/>
            <a:pathLst>
              <a:path w="3993515" h="961389">
                <a:moveTo>
                  <a:pt x="0" y="960983"/>
                </a:moveTo>
                <a:lnTo>
                  <a:pt x="3993006" y="960983"/>
                </a:lnTo>
                <a:lnTo>
                  <a:pt x="3993006" y="0"/>
                </a:lnTo>
                <a:lnTo>
                  <a:pt x="0" y="0"/>
                </a:lnTo>
                <a:lnTo>
                  <a:pt x="0" y="960983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49">
            <a:extLst>
              <a:ext uri="{FF2B5EF4-FFF2-40B4-BE49-F238E27FC236}">
                <a16:creationId xmlns:a16="http://schemas.microsoft.com/office/drawing/2014/main" id="{8A93A23A-02C5-41AF-90E2-CE8A12A803DD}"/>
              </a:ext>
            </a:extLst>
          </p:cNvPr>
          <p:cNvSpPr txBox="1"/>
          <p:nvPr/>
        </p:nvSpPr>
        <p:spPr>
          <a:xfrm>
            <a:off x="3125628" y="1525322"/>
            <a:ext cx="2734310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485"/>
              </a:lnSpc>
            </a:pPr>
            <a:r>
              <a:rPr sz="2150" b="1" spc="35" dirty="0">
                <a:solidFill>
                  <a:srgbClr val="FFFFFF"/>
                </a:solidFill>
                <a:latin typeface="Open Sans Extrabold"/>
                <a:cs typeface="Open Sans Extrabold"/>
              </a:rPr>
              <a:t>INDEPENDENT</a:t>
            </a:r>
            <a:endParaRPr sz="2150">
              <a:latin typeface="Open Sans Extrabold"/>
              <a:cs typeface="Open Sans Extrabold"/>
            </a:endParaRPr>
          </a:p>
          <a:p>
            <a:pPr algn="ctr">
              <a:lnSpc>
                <a:spcPts val="2485"/>
              </a:lnSpc>
            </a:pPr>
            <a:r>
              <a:rPr sz="2150" b="1" spc="30" dirty="0">
                <a:solidFill>
                  <a:srgbClr val="FFFFFF"/>
                </a:solidFill>
                <a:latin typeface="Open Sans Extrabold"/>
                <a:cs typeface="Open Sans Extrabold"/>
              </a:rPr>
              <a:t>OVERSIGHT</a:t>
            </a:r>
            <a:r>
              <a:rPr sz="2150" b="1" spc="8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r>
              <a:rPr sz="2150" b="1" spc="35" dirty="0">
                <a:solidFill>
                  <a:srgbClr val="FFFFFF"/>
                </a:solidFill>
                <a:latin typeface="Open Sans Extrabold"/>
                <a:cs typeface="Open Sans Extrabold"/>
              </a:rPr>
              <a:t>BOARD</a:t>
            </a:r>
            <a:endParaRPr sz="2150">
              <a:latin typeface="Open Sans Extrabold"/>
              <a:cs typeface="Open Sans Extrabold"/>
            </a:endParaRPr>
          </a:p>
        </p:txBody>
      </p:sp>
      <p:sp>
        <p:nvSpPr>
          <p:cNvPr id="124" name="object 50">
            <a:extLst>
              <a:ext uri="{FF2B5EF4-FFF2-40B4-BE49-F238E27FC236}">
                <a16:creationId xmlns:a16="http://schemas.microsoft.com/office/drawing/2014/main" id="{ADBA83A3-C73A-4434-8A56-F5FB4B1A5056}"/>
              </a:ext>
            </a:extLst>
          </p:cNvPr>
          <p:cNvSpPr/>
          <p:nvPr/>
        </p:nvSpPr>
        <p:spPr>
          <a:xfrm>
            <a:off x="7832309" y="4407768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5945"/>
                </a:lnTo>
              </a:path>
            </a:pathLst>
          </a:custGeom>
          <a:ln w="30378">
            <a:solidFill>
              <a:srgbClr val="AA9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51">
            <a:extLst>
              <a:ext uri="{FF2B5EF4-FFF2-40B4-BE49-F238E27FC236}">
                <a16:creationId xmlns:a16="http://schemas.microsoft.com/office/drawing/2014/main" id="{977469B1-847D-438B-97C7-3EE3D69B4FBA}"/>
              </a:ext>
            </a:extLst>
          </p:cNvPr>
          <p:cNvSpPr/>
          <p:nvPr/>
        </p:nvSpPr>
        <p:spPr>
          <a:xfrm>
            <a:off x="7771551" y="434700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756" y="0"/>
                </a:moveTo>
                <a:lnTo>
                  <a:pt x="37108" y="4774"/>
                </a:lnTo>
                <a:lnTo>
                  <a:pt x="17795" y="17795"/>
                </a:lnTo>
                <a:lnTo>
                  <a:pt x="4774" y="37108"/>
                </a:lnTo>
                <a:lnTo>
                  <a:pt x="0" y="60756"/>
                </a:lnTo>
                <a:lnTo>
                  <a:pt x="4774" y="84412"/>
                </a:lnTo>
                <a:lnTo>
                  <a:pt x="17795" y="103728"/>
                </a:lnTo>
                <a:lnTo>
                  <a:pt x="37108" y="116751"/>
                </a:lnTo>
                <a:lnTo>
                  <a:pt x="60756" y="121526"/>
                </a:lnTo>
                <a:lnTo>
                  <a:pt x="84405" y="116751"/>
                </a:lnTo>
                <a:lnTo>
                  <a:pt x="103717" y="103728"/>
                </a:lnTo>
                <a:lnTo>
                  <a:pt x="116738" y="84412"/>
                </a:lnTo>
                <a:lnTo>
                  <a:pt x="121513" y="60756"/>
                </a:lnTo>
                <a:lnTo>
                  <a:pt x="116738" y="37108"/>
                </a:lnTo>
                <a:lnTo>
                  <a:pt x="103717" y="17795"/>
                </a:lnTo>
                <a:lnTo>
                  <a:pt x="84405" y="4774"/>
                </a:lnTo>
                <a:lnTo>
                  <a:pt x="60756" y="0"/>
                </a:lnTo>
                <a:close/>
              </a:path>
            </a:pathLst>
          </a:custGeom>
          <a:solidFill>
            <a:srgbClr val="AA9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52">
            <a:extLst>
              <a:ext uri="{FF2B5EF4-FFF2-40B4-BE49-F238E27FC236}">
                <a16:creationId xmlns:a16="http://schemas.microsoft.com/office/drawing/2014/main" id="{DEAC706C-2344-4438-B4A0-9D8E92ABC635}"/>
              </a:ext>
            </a:extLst>
          </p:cNvPr>
          <p:cNvSpPr/>
          <p:nvPr/>
        </p:nvSpPr>
        <p:spPr>
          <a:xfrm>
            <a:off x="7750241" y="4555854"/>
            <a:ext cx="164465" cy="88265"/>
          </a:xfrm>
          <a:custGeom>
            <a:avLst/>
            <a:gdLst/>
            <a:ahLst/>
            <a:cxnLst/>
            <a:rect l="l" t="t" r="r" b="b"/>
            <a:pathLst>
              <a:path w="164465" h="88264">
                <a:moveTo>
                  <a:pt x="164134" y="0"/>
                </a:moveTo>
                <a:lnTo>
                  <a:pt x="0" y="0"/>
                </a:lnTo>
                <a:lnTo>
                  <a:pt x="82067" y="88264"/>
                </a:lnTo>
                <a:lnTo>
                  <a:pt x="164134" y="0"/>
                </a:lnTo>
                <a:close/>
              </a:path>
            </a:pathLst>
          </a:custGeom>
          <a:solidFill>
            <a:srgbClr val="AA9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53">
            <a:extLst>
              <a:ext uri="{FF2B5EF4-FFF2-40B4-BE49-F238E27FC236}">
                <a16:creationId xmlns:a16="http://schemas.microsoft.com/office/drawing/2014/main" id="{CB938820-AB5B-4D9A-B0CF-A99EFB00F255}"/>
              </a:ext>
            </a:extLst>
          </p:cNvPr>
          <p:cNvSpPr/>
          <p:nvPr/>
        </p:nvSpPr>
        <p:spPr>
          <a:xfrm>
            <a:off x="7870948" y="5523927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178968"/>
                </a:moveTo>
                <a:lnTo>
                  <a:pt x="0" y="0"/>
                </a:lnTo>
              </a:path>
            </a:pathLst>
          </a:custGeom>
          <a:ln w="30378">
            <a:solidFill>
              <a:srgbClr val="AA9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54">
            <a:extLst>
              <a:ext uri="{FF2B5EF4-FFF2-40B4-BE49-F238E27FC236}">
                <a16:creationId xmlns:a16="http://schemas.microsoft.com/office/drawing/2014/main" id="{349910ED-3B9A-4156-B398-177D352555F2}"/>
              </a:ext>
            </a:extLst>
          </p:cNvPr>
          <p:cNvSpPr/>
          <p:nvPr/>
        </p:nvSpPr>
        <p:spPr>
          <a:xfrm>
            <a:off x="7810192" y="56421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756" y="0"/>
                </a:moveTo>
                <a:lnTo>
                  <a:pt x="37108" y="4774"/>
                </a:lnTo>
                <a:lnTo>
                  <a:pt x="17795" y="17795"/>
                </a:lnTo>
                <a:lnTo>
                  <a:pt x="4774" y="37108"/>
                </a:lnTo>
                <a:lnTo>
                  <a:pt x="0" y="60756"/>
                </a:lnTo>
                <a:lnTo>
                  <a:pt x="4774" y="84405"/>
                </a:lnTo>
                <a:lnTo>
                  <a:pt x="17795" y="103717"/>
                </a:lnTo>
                <a:lnTo>
                  <a:pt x="37108" y="116738"/>
                </a:lnTo>
                <a:lnTo>
                  <a:pt x="60756" y="121513"/>
                </a:lnTo>
                <a:lnTo>
                  <a:pt x="84405" y="116738"/>
                </a:lnTo>
                <a:lnTo>
                  <a:pt x="103717" y="103717"/>
                </a:lnTo>
                <a:lnTo>
                  <a:pt x="116738" y="84405"/>
                </a:lnTo>
                <a:lnTo>
                  <a:pt x="121513" y="60756"/>
                </a:lnTo>
                <a:lnTo>
                  <a:pt x="116738" y="37108"/>
                </a:lnTo>
                <a:lnTo>
                  <a:pt x="103717" y="17795"/>
                </a:lnTo>
                <a:lnTo>
                  <a:pt x="84405" y="4774"/>
                </a:lnTo>
                <a:lnTo>
                  <a:pt x="60756" y="0"/>
                </a:lnTo>
                <a:close/>
              </a:path>
            </a:pathLst>
          </a:custGeom>
          <a:solidFill>
            <a:srgbClr val="AA9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55">
            <a:extLst>
              <a:ext uri="{FF2B5EF4-FFF2-40B4-BE49-F238E27FC236}">
                <a16:creationId xmlns:a16="http://schemas.microsoft.com/office/drawing/2014/main" id="{245E1C20-CBD0-408B-BE4C-F8BC0D3B33FB}"/>
              </a:ext>
            </a:extLst>
          </p:cNvPr>
          <p:cNvSpPr/>
          <p:nvPr/>
        </p:nvSpPr>
        <p:spPr>
          <a:xfrm>
            <a:off x="7788881" y="5463517"/>
            <a:ext cx="164465" cy="88265"/>
          </a:xfrm>
          <a:custGeom>
            <a:avLst/>
            <a:gdLst/>
            <a:ahLst/>
            <a:cxnLst/>
            <a:rect l="l" t="t" r="r" b="b"/>
            <a:pathLst>
              <a:path w="164465" h="88264">
                <a:moveTo>
                  <a:pt x="82067" y="0"/>
                </a:moveTo>
                <a:lnTo>
                  <a:pt x="0" y="88265"/>
                </a:lnTo>
                <a:lnTo>
                  <a:pt x="164134" y="88265"/>
                </a:lnTo>
                <a:lnTo>
                  <a:pt x="82067" y="0"/>
                </a:lnTo>
                <a:close/>
              </a:path>
            </a:pathLst>
          </a:custGeom>
          <a:solidFill>
            <a:srgbClr val="AA9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56">
            <a:extLst>
              <a:ext uri="{FF2B5EF4-FFF2-40B4-BE49-F238E27FC236}">
                <a16:creationId xmlns:a16="http://schemas.microsoft.com/office/drawing/2014/main" id="{AD56F821-5499-4E19-86CB-CAA7EE1FAC19}"/>
              </a:ext>
            </a:extLst>
          </p:cNvPr>
          <p:cNvSpPr/>
          <p:nvPr/>
        </p:nvSpPr>
        <p:spPr>
          <a:xfrm>
            <a:off x="5493911" y="4045271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55" y="0"/>
                </a:lnTo>
              </a:path>
            </a:pathLst>
          </a:custGeom>
          <a:ln w="30378">
            <a:solidFill>
              <a:srgbClr val="9B2B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57">
            <a:extLst>
              <a:ext uri="{FF2B5EF4-FFF2-40B4-BE49-F238E27FC236}">
                <a16:creationId xmlns:a16="http://schemas.microsoft.com/office/drawing/2014/main" id="{92DF1AC3-5FBC-4F6A-BB48-AC5138BFA320}"/>
              </a:ext>
            </a:extLst>
          </p:cNvPr>
          <p:cNvSpPr/>
          <p:nvPr/>
        </p:nvSpPr>
        <p:spPr>
          <a:xfrm>
            <a:off x="5433144" y="398451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769" y="0"/>
                </a:moveTo>
                <a:lnTo>
                  <a:pt x="37113" y="4774"/>
                </a:lnTo>
                <a:lnTo>
                  <a:pt x="17797" y="17795"/>
                </a:lnTo>
                <a:lnTo>
                  <a:pt x="4775" y="37108"/>
                </a:lnTo>
                <a:lnTo>
                  <a:pt x="0" y="60756"/>
                </a:lnTo>
                <a:lnTo>
                  <a:pt x="4775" y="84405"/>
                </a:lnTo>
                <a:lnTo>
                  <a:pt x="17797" y="103717"/>
                </a:lnTo>
                <a:lnTo>
                  <a:pt x="37113" y="116738"/>
                </a:lnTo>
                <a:lnTo>
                  <a:pt x="60769" y="121513"/>
                </a:lnTo>
                <a:lnTo>
                  <a:pt x="84418" y="116738"/>
                </a:lnTo>
                <a:lnTo>
                  <a:pt x="103730" y="103717"/>
                </a:lnTo>
                <a:lnTo>
                  <a:pt x="116751" y="84405"/>
                </a:lnTo>
                <a:lnTo>
                  <a:pt x="121526" y="60756"/>
                </a:lnTo>
                <a:lnTo>
                  <a:pt x="116751" y="37108"/>
                </a:lnTo>
                <a:lnTo>
                  <a:pt x="103730" y="17795"/>
                </a:lnTo>
                <a:lnTo>
                  <a:pt x="84418" y="4774"/>
                </a:lnTo>
                <a:lnTo>
                  <a:pt x="60769" y="0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58">
            <a:extLst>
              <a:ext uri="{FF2B5EF4-FFF2-40B4-BE49-F238E27FC236}">
                <a16:creationId xmlns:a16="http://schemas.microsoft.com/office/drawing/2014/main" id="{33C18F59-D04D-4C37-A477-831BB3B7005D}"/>
              </a:ext>
            </a:extLst>
          </p:cNvPr>
          <p:cNvSpPr/>
          <p:nvPr/>
        </p:nvSpPr>
        <p:spPr>
          <a:xfrm>
            <a:off x="5703705" y="3963203"/>
            <a:ext cx="88265" cy="164465"/>
          </a:xfrm>
          <a:custGeom>
            <a:avLst/>
            <a:gdLst/>
            <a:ahLst/>
            <a:cxnLst/>
            <a:rect l="l" t="t" r="r" b="b"/>
            <a:pathLst>
              <a:path w="88264" h="164464">
                <a:moveTo>
                  <a:pt x="0" y="0"/>
                </a:moveTo>
                <a:lnTo>
                  <a:pt x="0" y="164134"/>
                </a:lnTo>
                <a:lnTo>
                  <a:pt x="88264" y="82067"/>
                </a:lnTo>
                <a:lnTo>
                  <a:pt x="0" y="0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59">
            <a:extLst>
              <a:ext uri="{FF2B5EF4-FFF2-40B4-BE49-F238E27FC236}">
                <a16:creationId xmlns:a16="http://schemas.microsoft.com/office/drawing/2014/main" id="{31487EA0-D12D-4031-A556-B0CC70DFA8D3}"/>
              </a:ext>
            </a:extLst>
          </p:cNvPr>
          <p:cNvSpPr/>
          <p:nvPr/>
        </p:nvSpPr>
        <p:spPr>
          <a:xfrm>
            <a:off x="5493911" y="5053819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55" y="0"/>
                </a:lnTo>
              </a:path>
            </a:pathLst>
          </a:custGeom>
          <a:ln w="30378">
            <a:solidFill>
              <a:srgbClr val="9B2B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60">
            <a:extLst>
              <a:ext uri="{FF2B5EF4-FFF2-40B4-BE49-F238E27FC236}">
                <a16:creationId xmlns:a16="http://schemas.microsoft.com/office/drawing/2014/main" id="{C592168A-7DBE-4803-8DE2-95CABB7530B9}"/>
              </a:ext>
            </a:extLst>
          </p:cNvPr>
          <p:cNvSpPr/>
          <p:nvPr/>
        </p:nvSpPr>
        <p:spPr>
          <a:xfrm>
            <a:off x="5433144" y="499306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769" y="0"/>
                </a:moveTo>
                <a:lnTo>
                  <a:pt x="37113" y="4774"/>
                </a:lnTo>
                <a:lnTo>
                  <a:pt x="17797" y="17795"/>
                </a:lnTo>
                <a:lnTo>
                  <a:pt x="4775" y="37108"/>
                </a:lnTo>
                <a:lnTo>
                  <a:pt x="0" y="60756"/>
                </a:lnTo>
                <a:lnTo>
                  <a:pt x="4775" y="84405"/>
                </a:lnTo>
                <a:lnTo>
                  <a:pt x="17797" y="103717"/>
                </a:lnTo>
                <a:lnTo>
                  <a:pt x="37113" y="116738"/>
                </a:lnTo>
                <a:lnTo>
                  <a:pt x="60769" y="121513"/>
                </a:lnTo>
                <a:lnTo>
                  <a:pt x="84418" y="116738"/>
                </a:lnTo>
                <a:lnTo>
                  <a:pt x="103730" y="103717"/>
                </a:lnTo>
                <a:lnTo>
                  <a:pt x="116751" y="84405"/>
                </a:lnTo>
                <a:lnTo>
                  <a:pt x="121526" y="60756"/>
                </a:lnTo>
                <a:lnTo>
                  <a:pt x="116751" y="37108"/>
                </a:lnTo>
                <a:lnTo>
                  <a:pt x="103730" y="17795"/>
                </a:lnTo>
                <a:lnTo>
                  <a:pt x="84418" y="4774"/>
                </a:lnTo>
                <a:lnTo>
                  <a:pt x="60769" y="0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61">
            <a:extLst>
              <a:ext uri="{FF2B5EF4-FFF2-40B4-BE49-F238E27FC236}">
                <a16:creationId xmlns:a16="http://schemas.microsoft.com/office/drawing/2014/main" id="{3E33B910-9A47-4B6F-918D-DF7CDCFCAF7A}"/>
              </a:ext>
            </a:extLst>
          </p:cNvPr>
          <p:cNvSpPr/>
          <p:nvPr/>
        </p:nvSpPr>
        <p:spPr>
          <a:xfrm>
            <a:off x="5703705" y="4971751"/>
            <a:ext cx="88265" cy="164465"/>
          </a:xfrm>
          <a:custGeom>
            <a:avLst/>
            <a:gdLst/>
            <a:ahLst/>
            <a:cxnLst/>
            <a:rect l="l" t="t" r="r" b="b"/>
            <a:pathLst>
              <a:path w="88264" h="164464">
                <a:moveTo>
                  <a:pt x="0" y="0"/>
                </a:moveTo>
                <a:lnTo>
                  <a:pt x="0" y="164134"/>
                </a:lnTo>
                <a:lnTo>
                  <a:pt x="88264" y="82067"/>
                </a:lnTo>
                <a:lnTo>
                  <a:pt x="0" y="0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62">
            <a:extLst>
              <a:ext uri="{FF2B5EF4-FFF2-40B4-BE49-F238E27FC236}">
                <a16:creationId xmlns:a16="http://schemas.microsoft.com/office/drawing/2014/main" id="{C265F31D-BD04-460B-B1B1-A5ACB29D74F9}"/>
              </a:ext>
            </a:extLst>
          </p:cNvPr>
          <p:cNvSpPr/>
          <p:nvPr/>
        </p:nvSpPr>
        <p:spPr>
          <a:xfrm>
            <a:off x="5508263" y="6062370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55" y="0"/>
                </a:lnTo>
              </a:path>
            </a:pathLst>
          </a:custGeom>
          <a:ln w="30378">
            <a:solidFill>
              <a:srgbClr val="9B2B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63">
            <a:extLst>
              <a:ext uri="{FF2B5EF4-FFF2-40B4-BE49-F238E27FC236}">
                <a16:creationId xmlns:a16="http://schemas.microsoft.com/office/drawing/2014/main" id="{295588C5-51B2-4E99-B714-3ED1241E5455}"/>
              </a:ext>
            </a:extLst>
          </p:cNvPr>
          <p:cNvSpPr/>
          <p:nvPr/>
        </p:nvSpPr>
        <p:spPr>
          <a:xfrm>
            <a:off x="5447496" y="6001613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769" y="0"/>
                </a:moveTo>
                <a:lnTo>
                  <a:pt x="37113" y="4774"/>
                </a:lnTo>
                <a:lnTo>
                  <a:pt x="17797" y="17795"/>
                </a:lnTo>
                <a:lnTo>
                  <a:pt x="4775" y="37108"/>
                </a:lnTo>
                <a:lnTo>
                  <a:pt x="0" y="60756"/>
                </a:lnTo>
                <a:lnTo>
                  <a:pt x="4775" y="84405"/>
                </a:lnTo>
                <a:lnTo>
                  <a:pt x="17797" y="103717"/>
                </a:lnTo>
                <a:lnTo>
                  <a:pt x="37113" y="116738"/>
                </a:lnTo>
                <a:lnTo>
                  <a:pt x="60769" y="121513"/>
                </a:lnTo>
                <a:lnTo>
                  <a:pt x="84418" y="116738"/>
                </a:lnTo>
                <a:lnTo>
                  <a:pt x="103730" y="103717"/>
                </a:lnTo>
                <a:lnTo>
                  <a:pt x="116751" y="84405"/>
                </a:lnTo>
                <a:lnTo>
                  <a:pt x="121526" y="60756"/>
                </a:lnTo>
                <a:lnTo>
                  <a:pt x="116751" y="37108"/>
                </a:lnTo>
                <a:lnTo>
                  <a:pt x="103730" y="17795"/>
                </a:lnTo>
                <a:lnTo>
                  <a:pt x="84418" y="4774"/>
                </a:lnTo>
                <a:lnTo>
                  <a:pt x="60769" y="0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64">
            <a:extLst>
              <a:ext uri="{FF2B5EF4-FFF2-40B4-BE49-F238E27FC236}">
                <a16:creationId xmlns:a16="http://schemas.microsoft.com/office/drawing/2014/main" id="{2D59B148-B706-4066-A2E5-203A29FFD751}"/>
              </a:ext>
            </a:extLst>
          </p:cNvPr>
          <p:cNvSpPr/>
          <p:nvPr/>
        </p:nvSpPr>
        <p:spPr>
          <a:xfrm>
            <a:off x="5718057" y="5980303"/>
            <a:ext cx="88265" cy="164465"/>
          </a:xfrm>
          <a:custGeom>
            <a:avLst/>
            <a:gdLst/>
            <a:ahLst/>
            <a:cxnLst/>
            <a:rect l="l" t="t" r="r" b="b"/>
            <a:pathLst>
              <a:path w="88264" h="164464">
                <a:moveTo>
                  <a:pt x="0" y="0"/>
                </a:moveTo>
                <a:lnTo>
                  <a:pt x="0" y="164134"/>
                </a:lnTo>
                <a:lnTo>
                  <a:pt x="88264" y="82067"/>
                </a:lnTo>
                <a:lnTo>
                  <a:pt x="0" y="0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65">
            <a:extLst>
              <a:ext uri="{FF2B5EF4-FFF2-40B4-BE49-F238E27FC236}">
                <a16:creationId xmlns:a16="http://schemas.microsoft.com/office/drawing/2014/main" id="{AA6711CE-6F0E-4ABE-9CE2-8061DE3C4044}"/>
              </a:ext>
            </a:extLst>
          </p:cNvPr>
          <p:cNvSpPr/>
          <p:nvPr/>
        </p:nvSpPr>
        <p:spPr>
          <a:xfrm>
            <a:off x="3490760" y="4709909"/>
            <a:ext cx="1998345" cy="688340"/>
          </a:xfrm>
          <a:custGeom>
            <a:avLst/>
            <a:gdLst/>
            <a:ahLst/>
            <a:cxnLst/>
            <a:rect l="l" t="t" r="r" b="b"/>
            <a:pathLst>
              <a:path w="1998345" h="688339">
                <a:moveTo>
                  <a:pt x="0" y="687806"/>
                </a:moveTo>
                <a:lnTo>
                  <a:pt x="1997938" y="687806"/>
                </a:lnTo>
                <a:lnTo>
                  <a:pt x="1997938" y="0"/>
                </a:lnTo>
                <a:lnTo>
                  <a:pt x="0" y="0"/>
                </a:lnTo>
                <a:lnTo>
                  <a:pt x="0" y="687806"/>
                </a:lnTo>
                <a:close/>
              </a:path>
            </a:pathLst>
          </a:custGeom>
          <a:solidFill>
            <a:srgbClr val="E55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66">
            <a:extLst>
              <a:ext uri="{FF2B5EF4-FFF2-40B4-BE49-F238E27FC236}">
                <a16:creationId xmlns:a16="http://schemas.microsoft.com/office/drawing/2014/main" id="{C81AB61A-E498-45BC-9B8A-C0F0049A96EC}"/>
              </a:ext>
            </a:extLst>
          </p:cNvPr>
          <p:cNvSpPr/>
          <p:nvPr/>
        </p:nvSpPr>
        <p:spPr>
          <a:xfrm>
            <a:off x="3490760" y="4709909"/>
            <a:ext cx="1998345" cy="688340"/>
          </a:xfrm>
          <a:custGeom>
            <a:avLst/>
            <a:gdLst/>
            <a:ahLst/>
            <a:cxnLst/>
            <a:rect l="l" t="t" r="r" b="b"/>
            <a:pathLst>
              <a:path w="1998345" h="688339">
                <a:moveTo>
                  <a:pt x="0" y="687806"/>
                </a:moveTo>
                <a:lnTo>
                  <a:pt x="1997938" y="687806"/>
                </a:lnTo>
                <a:lnTo>
                  <a:pt x="1997938" y="0"/>
                </a:lnTo>
                <a:lnTo>
                  <a:pt x="0" y="0"/>
                </a:lnTo>
                <a:lnTo>
                  <a:pt x="0" y="687806"/>
                </a:lnTo>
                <a:close/>
              </a:path>
            </a:pathLst>
          </a:custGeom>
          <a:ln w="30378">
            <a:solidFill>
              <a:srgbClr val="9B2B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67">
            <a:extLst>
              <a:ext uri="{FF2B5EF4-FFF2-40B4-BE49-F238E27FC236}">
                <a16:creationId xmlns:a16="http://schemas.microsoft.com/office/drawing/2014/main" id="{50736AC5-9F76-4CD6-A063-48C3CC11FF91}"/>
              </a:ext>
            </a:extLst>
          </p:cNvPr>
          <p:cNvSpPr txBox="1"/>
          <p:nvPr/>
        </p:nvSpPr>
        <p:spPr>
          <a:xfrm>
            <a:off x="3994565" y="4944040"/>
            <a:ext cx="99441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25" dirty="0">
                <a:solidFill>
                  <a:srgbClr val="FFFFFF"/>
                </a:solidFill>
                <a:latin typeface="Open Sans"/>
                <a:cs typeface="Open Sans"/>
              </a:rPr>
              <a:t>Curriculum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42" name="object 68">
            <a:extLst>
              <a:ext uri="{FF2B5EF4-FFF2-40B4-BE49-F238E27FC236}">
                <a16:creationId xmlns:a16="http://schemas.microsoft.com/office/drawing/2014/main" id="{F5B439A4-35E0-4AFD-9078-C0472F3EED44}"/>
              </a:ext>
            </a:extLst>
          </p:cNvPr>
          <p:cNvSpPr/>
          <p:nvPr/>
        </p:nvSpPr>
        <p:spPr>
          <a:xfrm>
            <a:off x="3490760" y="5718467"/>
            <a:ext cx="1998345" cy="688340"/>
          </a:xfrm>
          <a:custGeom>
            <a:avLst/>
            <a:gdLst/>
            <a:ahLst/>
            <a:cxnLst/>
            <a:rect l="l" t="t" r="r" b="b"/>
            <a:pathLst>
              <a:path w="1998345" h="688339">
                <a:moveTo>
                  <a:pt x="0" y="687806"/>
                </a:moveTo>
                <a:lnTo>
                  <a:pt x="1997938" y="687806"/>
                </a:lnTo>
                <a:lnTo>
                  <a:pt x="1997938" y="0"/>
                </a:lnTo>
                <a:lnTo>
                  <a:pt x="0" y="0"/>
                </a:lnTo>
                <a:lnTo>
                  <a:pt x="0" y="687806"/>
                </a:lnTo>
                <a:close/>
              </a:path>
            </a:pathLst>
          </a:custGeom>
          <a:solidFill>
            <a:srgbClr val="E55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69">
            <a:extLst>
              <a:ext uri="{FF2B5EF4-FFF2-40B4-BE49-F238E27FC236}">
                <a16:creationId xmlns:a16="http://schemas.microsoft.com/office/drawing/2014/main" id="{66C116E2-0C38-459F-B7B4-63DFA3823D74}"/>
              </a:ext>
            </a:extLst>
          </p:cNvPr>
          <p:cNvSpPr/>
          <p:nvPr/>
        </p:nvSpPr>
        <p:spPr>
          <a:xfrm>
            <a:off x="3490760" y="5718467"/>
            <a:ext cx="1998345" cy="688340"/>
          </a:xfrm>
          <a:custGeom>
            <a:avLst/>
            <a:gdLst/>
            <a:ahLst/>
            <a:cxnLst/>
            <a:rect l="l" t="t" r="r" b="b"/>
            <a:pathLst>
              <a:path w="1998345" h="688339">
                <a:moveTo>
                  <a:pt x="0" y="687806"/>
                </a:moveTo>
                <a:lnTo>
                  <a:pt x="1997938" y="687806"/>
                </a:lnTo>
                <a:lnTo>
                  <a:pt x="1997938" y="0"/>
                </a:lnTo>
                <a:lnTo>
                  <a:pt x="0" y="0"/>
                </a:lnTo>
                <a:lnTo>
                  <a:pt x="0" y="687806"/>
                </a:lnTo>
                <a:close/>
              </a:path>
            </a:pathLst>
          </a:custGeom>
          <a:ln w="30378">
            <a:solidFill>
              <a:srgbClr val="9B2B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70">
            <a:extLst>
              <a:ext uri="{FF2B5EF4-FFF2-40B4-BE49-F238E27FC236}">
                <a16:creationId xmlns:a16="http://schemas.microsoft.com/office/drawing/2014/main" id="{E3EFFBE5-2D0D-46DF-94BF-71249F410924}"/>
              </a:ext>
            </a:extLst>
          </p:cNvPr>
          <p:cNvSpPr txBox="1"/>
          <p:nvPr/>
        </p:nvSpPr>
        <p:spPr>
          <a:xfrm>
            <a:off x="4060604" y="5830897"/>
            <a:ext cx="862330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195">
              <a:lnSpc>
                <a:spcPct val="107200"/>
              </a:lnSpc>
            </a:pPr>
            <a:r>
              <a:rPr sz="1400" b="1" i="1" spc="25" dirty="0">
                <a:solidFill>
                  <a:srgbClr val="FFFFFF"/>
                </a:solidFill>
                <a:latin typeface="Open Sans"/>
                <a:cs typeface="Open Sans"/>
              </a:rPr>
              <a:t>Learning  Materials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45" name="object 71">
            <a:extLst>
              <a:ext uri="{FF2B5EF4-FFF2-40B4-BE49-F238E27FC236}">
                <a16:creationId xmlns:a16="http://schemas.microsoft.com/office/drawing/2014/main" id="{1E9D8477-6399-4E77-B25B-9CC61D9BB767}"/>
              </a:ext>
            </a:extLst>
          </p:cNvPr>
          <p:cNvSpPr/>
          <p:nvPr/>
        </p:nvSpPr>
        <p:spPr>
          <a:xfrm>
            <a:off x="3490760" y="3715042"/>
            <a:ext cx="1998345" cy="688340"/>
          </a:xfrm>
          <a:custGeom>
            <a:avLst/>
            <a:gdLst/>
            <a:ahLst/>
            <a:cxnLst/>
            <a:rect l="l" t="t" r="r" b="b"/>
            <a:pathLst>
              <a:path w="1998345" h="688339">
                <a:moveTo>
                  <a:pt x="0" y="687806"/>
                </a:moveTo>
                <a:lnTo>
                  <a:pt x="1997938" y="687806"/>
                </a:lnTo>
                <a:lnTo>
                  <a:pt x="1997938" y="0"/>
                </a:lnTo>
                <a:lnTo>
                  <a:pt x="0" y="0"/>
                </a:lnTo>
                <a:lnTo>
                  <a:pt x="0" y="687806"/>
                </a:lnTo>
                <a:close/>
              </a:path>
            </a:pathLst>
          </a:custGeom>
          <a:solidFill>
            <a:srgbClr val="E55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72">
            <a:extLst>
              <a:ext uri="{FF2B5EF4-FFF2-40B4-BE49-F238E27FC236}">
                <a16:creationId xmlns:a16="http://schemas.microsoft.com/office/drawing/2014/main" id="{35FAA1A0-75F0-4098-8EC6-3705796FE5BF}"/>
              </a:ext>
            </a:extLst>
          </p:cNvPr>
          <p:cNvSpPr/>
          <p:nvPr/>
        </p:nvSpPr>
        <p:spPr>
          <a:xfrm>
            <a:off x="3490760" y="3715042"/>
            <a:ext cx="1998345" cy="688340"/>
          </a:xfrm>
          <a:custGeom>
            <a:avLst/>
            <a:gdLst/>
            <a:ahLst/>
            <a:cxnLst/>
            <a:rect l="l" t="t" r="r" b="b"/>
            <a:pathLst>
              <a:path w="1998345" h="688339">
                <a:moveTo>
                  <a:pt x="0" y="687806"/>
                </a:moveTo>
                <a:lnTo>
                  <a:pt x="1997938" y="687806"/>
                </a:lnTo>
                <a:lnTo>
                  <a:pt x="1997938" y="0"/>
                </a:lnTo>
                <a:lnTo>
                  <a:pt x="0" y="0"/>
                </a:lnTo>
                <a:lnTo>
                  <a:pt x="0" y="687806"/>
                </a:lnTo>
                <a:close/>
              </a:path>
            </a:pathLst>
          </a:custGeom>
          <a:ln w="30378">
            <a:solidFill>
              <a:srgbClr val="9B2B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73">
            <a:extLst>
              <a:ext uri="{FF2B5EF4-FFF2-40B4-BE49-F238E27FC236}">
                <a16:creationId xmlns:a16="http://schemas.microsoft.com/office/drawing/2014/main" id="{9D5990C3-4E03-45A4-82F1-6B86C0A3046F}"/>
              </a:ext>
            </a:extLst>
          </p:cNvPr>
          <p:cNvSpPr txBox="1"/>
          <p:nvPr/>
        </p:nvSpPr>
        <p:spPr>
          <a:xfrm>
            <a:off x="3942997" y="3827468"/>
            <a:ext cx="1097915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" marR="5080" indent="-42545">
              <a:lnSpc>
                <a:spcPct val="107200"/>
              </a:lnSpc>
            </a:pPr>
            <a:r>
              <a:rPr sz="1400" b="1" i="1" spc="25" dirty="0">
                <a:solidFill>
                  <a:srgbClr val="FFFFFF"/>
                </a:solidFill>
                <a:latin typeface="Open Sans"/>
                <a:cs typeface="Open Sans"/>
              </a:rPr>
              <a:t>Competency  Framework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48" name="object 75">
            <a:extLst>
              <a:ext uri="{FF2B5EF4-FFF2-40B4-BE49-F238E27FC236}">
                <a16:creationId xmlns:a16="http://schemas.microsoft.com/office/drawing/2014/main" id="{2BFED1B7-AD60-4444-92B5-B8F327B554C0}"/>
              </a:ext>
            </a:extLst>
          </p:cNvPr>
          <p:cNvSpPr/>
          <p:nvPr/>
        </p:nvSpPr>
        <p:spPr>
          <a:xfrm>
            <a:off x="1776406" y="1365180"/>
            <a:ext cx="306705" cy="414655"/>
          </a:xfrm>
          <a:custGeom>
            <a:avLst/>
            <a:gdLst/>
            <a:ahLst/>
            <a:cxnLst/>
            <a:rect l="l" t="t" r="r" b="b"/>
            <a:pathLst>
              <a:path w="306705" h="414655">
                <a:moveTo>
                  <a:pt x="28994" y="67551"/>
                </a:moveTo>
                <a:lnTo>
                  <a:pt x="20980" y="67551"/>
                </a:lnTo>
                <a:lnTo>
                  <a:pt x="17564" y="68948"/>
                </a:lnTo>
                <a:lnTo>
                  <a:pt x="12026" y="74485"/>
                </a:lnTo>
                <a:lnTo>
                  <a:pt x="10642" y="78041"/>
                </a:lnTo>
                <a:lnTo>
                  <a:pt x="10647" y="403326"/>
                </a:lnTo>
                <a:lnTo>
                  <a:pt x="12026" y="406793"/>
                </a:lnTo>
                <a:lnTo>
                  <a:pt x="17576" y="412648"/>
                </a:lnTo>
                <a:lnTo>
                  <a:pt x="20980" y="414121"/>
                </a:lnTo>
                <a:lnTo>
                  <a:pt x="28994" y="414121"/>
                </a:lnTo>
                <a:lnTo>
                  <a:pt x="32461" y="412648"/>
                </a:lnTo>
                <a:lnTo>
                  <a:pt x="38328" y="406793"/>
                </a:lnTo>
                <a:lnTo>
                  <a:pt x="39789" y="403326"/>
                </a:lnTo>
                <a:lnTo>
                  <a:pt x="39789" y="78041"/>
                </a:lnTo>
                <a:lnTo>
                  <a:pt x="38328" y="74485"/>
                </a:lnTo>
                <a:lnTo>
                  <a:pt x="32429" y="68935"/>
                </a:lnTo>
                <a:lnTo>
                  <a:pt x="28994" y="67551"/>
                </a:lnTo>
                <a:close/>
              </a:path>
              <a:path w="306705" h="414655">
                <a:moveTo>
                  <a:pt x="31775" y="0"/>
                </a:moveTo>
                <a:lnTo>
                  <a:pt x="18199" y="0"/>
                </a:lnTo>
                <a:lnTo>
                  <a:pt x="12344" y="2463"/>
                </a:lnTo>
                <a:lnTo>
                  <a:pt x="2463" y="12331"/>
                </a:lnTo>
                <a:lnTo>
                  <a:pt x="0" y="18275"/>
                </a:lnTo>
                <a:lnTo>
                  <a:pt x="0" y="32156"/>
                </a:lnTo>
                <a:lnTo>
                  <a:pt x="2463" y="38099"/>
                </a:lnTo>
                <a:lnTo>
                  <a:pt x="12344" y="47967"/>
                </a:lnTo>
                <a:lnTo>
                  <a:pt x="18199" y="50431"/>
                </a:lnTo>
                <a:lnTo>
                  <a:pt x="31775" y="50431"/>
                </a:lnTo>
                <a:lnTo>
                  <a:pt x="37630" y="47967"/>
                </a:lnTo>
                <a:lnTo>
                  <a:pt x="47498" y="38099"/>
                </a:lnTo>
                <a:lnTo>
                  <a:pt x="49974" y="32156"/>
                </a:lnTo>
                <a:lnTo>
                  <a:pt x="49974" y="18275"/>
                </a:lnTo>
                <a:lnTo>
                  <a:pt x="47498" y="12331"/>
                </a:lnTo>
                <a:lnTo>
                  <a:pt x="37630" y="2463"/>
                </a:lnTo>
                <a:lnTo>
                  <a:pt x="31775" y="0"/>
                </a:lnTo>
                <a:close/>
              </a:path>
              <a:path w="306705" h="414655">
                <a:moveTo>
                  <a:pt x="306311" y="226186"/>
                </a:moveTo>
                <a:lnTo>
                  <a:pt x="117221" y="226186"/>
                </a:lnTo>
                <a:lnTo>
                  <a:pt x="128943" y="227723"/>
                </a:lnTo>
                <a:lnTo>
                  <a:pt x="133489" y="228269"/>
                </a:lnTo>
                <a:lnTo>
                  <a:pt x="139966" y="228879"/>
                </a:lnTo>
                <a:lnTo>
                  <a:pt x="144665" y="230035"/>
                </a:lnTo>
                <a:lnTo>
                  <a:pt x="165874" y="236981"/>
                </a:lnTo>
                <a:lnTo>
                  <a:pt x="170345" y="238594"/>
                </a:lnTo>
                <a:lnTo>
                  <a:pt x="187706" y="245071"/>
                </a:lnTo>
                <a:lnTo>
                  <a:pt x="222590" y="258881"/>
                </a:lnTo>
                <a:lnTo>
                  <a:pt x="253215" y="263277"/>
                </a:lnTo>
                <a:lnTo>
                  <a:pt x="281122" y="258881"/>
                </a:lnTo>
                <a:lnTo>
                  <a:pt x="306311" y="245694"/>
                </a:lnTo>
                <a:lnTo>
                  <a:pt x="306311" y="226186"/>
                </a:lnTo>
                <a:close/>
              </a:path>
              <a:path w="306705" h="414655">
                <a:moveTo>
                  <a:pt x="119837" y="54825"/>
                </a:moveTo>
                <a:lnTo>
                  <a:pt x="104485" y="56490"/>
                </a:lnTo>
                <a:lnTo>
                  <a:pt x="89882" y="60783"/>
                </a:lnTo>
                <a:lnTo>
                  <a:pt x="76029" y="67707"/>
                </a:lnTo>
                <a:lnTo>
                  <a:pt x="62928" y="77266"/>
                </a:lnTo>
                <a:lnTo>
                  <a:pt x="62928" y="245694"/>
                </a:lnTo>
                <a:lnTo>
                  <a:pt x="68173" y="241998"/>
                </a:lnTo>
                <a:lnTo>
                  <a:pt x="73266" y="238759"/>
                </a:lnTo>
                <a:lnTo>
                  <a:pt x="83134" y="233197"/>
                </a:lnTo>
                <a:lnTo>
                  <a:pt x="88303" y="231279"/>
                </a:lnTo>
                <a:lnTo>
                  <a:pt x="103873" y="228104"/>
                </a:lnTo>
                <a:lnTo>
                  <a:pt x="112204" y="226263"/>
                </a:lnTo>
                <a:lnTo>
                  <a:pt x="117221" y="226186"/>
                </a:lnTo>
                <a:lnTo>
                  <a:pt x="306311" y="226186"/>
                </a:lnTo>
                <a:lnTo>
                  <a:pt x="306311" y="97209"/>
                </a:lnTo>
                <a:lnTo>
                  <a:pt x="254820" y="97209"/>
                </a:lnTo>
                <a:lnTo>
                  <a:pt x="211977" y="87675"/>
                </a:lnTo>
                <a:lnTo>
                  <a:pt x="170681" y="67191"/>
                </a:lnTo>
                <a:lnTo>
                  <a:pt x="152925" y="60093"/>
                </a:lnTo>
                <a:lnTo>
                  <a:pt x="135977" y="55971"/>
                </a:lnTo>
                <a:lnTo>
                  <a:pt x="119837" y="54825"/>
                </a:lnTo>
                <a:close/>
              </a:path>
              <a:path w="306705" h="414655">
                <a:moveTo>
                  <a:pt x="306311" y="77266"/>
                </a:moveTo>
                <a:lnTo>
                  <a:pt x="269742" y="95710"/>
                </a:lnTo>
                <a:lnTo>
                  <a:pt x="254820" y="97209"/>
                </a:lnTo>
                <a:lnTo>
                  <a:pt x="306311" y="97209"/>
                </a:lnTo>
                <a:lnTo>
                  <a:pt x="306311" y="77266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5186171"/>
            <a:ext cx="2472055" cy="1240155"/>
          </a:xfrm>
          <a:custGeom>
            <a:avLst/>
            <a:gdLst/>
            <a:ahLst/>
            <a:cxnLst/>
            <a:rect l="l" t="t" r="r" b="b"/>
            <a:pathLst>
              <a:path w="2472054" h="1240154">
                <a:moveTo>
                  <a:pt x="0" y="1239824"/>
                </a:moveTo>
                <a:lnTo>
                  <a:pt x="2472004" y="1239824"/>
                </a:lnTo>
                <a:lnTo>
                  <a:pt x="2472004" y="0"/>
                </a:lnTo>
                <a:lnTo>
                  <a:pt x="0" y="0"/>
                </a:lnTo>
                <a:lnTo>
                  <a:pt x="0" y="1239824"/>
                </a:lnTo>
                <a:close/>
              </a:path>
            </a:pathLst>
          </a:custGeom>
          <a:solidFill>
            <a:srgbClr val="5695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5995" y="3311994"/>
            <a:ext cx="3498850" cy="735965"/>
          </a:xfrm>
          <a:custGeom>
            <a:avLst/>
            <a:gdLst/>
            <a:ahLst/>
            <a:cxnLst/>
            <a:rect l="l" t="t" r="r" b="b"/>
            <a:pathLst>
              <a:path w="3498850" h="735964">
                <a:moveTo>
                  <a:pt x="0" y="735507"/>
                </a:moveTo>
                <a:lnTo>
                  <a:pt x="3498596" y="735507"/>
                </a:lnTo>
                <a:lnTo>
                  <a:pt x="3498596" y="0"/>
                </a:lnTo>
                <a:lnTo>
                  <a:pt x="0" y="0"/>
                </a:lnTo>
                <a:lnTo>
                  <a:pt x="0" y="735507"/>
                </a:lnTo>
                <a:close/>
              </a:path>
            </a:pathLst>
          </a:custGeom>
          <a:solidFill>
            <a:srgbClr val="F68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3886" y="652767"/>
            <a:ext cx="5594350" cy="1077595"/>
          </a:xfrm>
          <a:custGeom>
            <a:avLst/>
            <a:gdLst/>
            <a:ahLst/>
            <a:cxnLst/>
            <a:rect l="l" t="t" r="r" b="b"/>
            <a:pathLst>
              <a:path w="5594350" h="1077595">
                <a:moveTo>
                  <a:pt x="0" y="1077531"/>
                </a:moveTo>
                <a:lnTo>
                  <a:pt x="5594121" y="1077531"/>
                </a:lnTo>
                <a:lnTo>
                  <a:pt x="5594121" y="0"/>
                </a:lnTo>
                <a:lnTo>
                  <a:pt x="0" y="0"/>
                </a:lnTo>
                <a:lnTo>
                  <a:pt x="0" y="1077531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3003" y="612006"/>
            <a:ext cx="1142365" cy="1142365"/>
          </a:xfrm>
          <a:custGeom>
            <a:avLst/>
            <a:gdLst/>
            <a:ahLst/>
            <a:cxnLst/>
            <a:rect l="l" t="t" r="r" b="b"/>
            <a:pathLst>
              <a:path w="1142364" h="1142364">
                <a:moveTo>
                  <a:pt x="570877" y="0"/>
                </a:moveTo>
                <a:lnTo>
                  <a:pt x="524056" y="1892"/>
                </a:lnTo>
                <a:lnTo>
                  <a:pt x="478277" y="7471"/>
                </a:lnTo>
                <a:lnTo>
                  <a:pt x="433688" y="16591"/>
                </a:lnTo>
                <a:lnTo>
                  <a:pt x="390434" y="29103"/>
                </a:lnTo>
                <a:lnTo>
                  <a:pt x="348665" y="44861"/>
                </a:lnTo>
                <a:lnTo>
                  <a:pt x="308525" y="63719"/>
                </a:lnTo>
                <a:lnTo>
                  <a:pt x="270162" y="85529"/>
                </a:lnTo>
                <a:lnTo>
                  <a:pt x="233723" y="110145"/>
                </a:lnTo>
                <a:lnTo>
                  <a:pt x="199355" y="137419"/>
                </a:lnTo>
                <a:lnTo>
                  <a:pt x="167205" y="167205"/>
                </a:lnTo>
                <a:lnTo>
                  <a:pt x="137419" y="199355"/>
                </a:lnTo>
                <a:lnTo>
                  <a:pt x="110145" y="233723"/>
                </a:lnTo>
                <a:lnTo>
                  <a:pt x="85529" y="270162"/>
                </a:lnTo>
                <a:lnTo>
                  <a:pt x="63719" y="308525"/>
                </a:lnTo>
                <a:lnTo>
                  <a:pt x="44861" y="348665"/>
                </a:lnTo>
                <a:lnTo>
                  <a:pt x="29103" y="390434"/>
                </a:lnTo>
                <a:lnTo>
                  <a:pt x="16591" y="433688"/>
                </a:lnTo>
                <a:lnTo>
                  <a:pt x="7471" y="478277"/>
                </a:lnTo>
                <a:lnTo>
                  <a:pt x="1892" y="524056"/>
                </a:lnTo>
                <a:lnTo>
                  <a:pt x="0" y="570877"/>
                </a:lnTo>
                <a:lnTo>
                  <a:pt x="1892" y="617698"/>
                </a:lnTo>
                <a:lnTo>
                  <a:pt x="7471" y="663477"/>
                </a:lnTo>
                <a:lnTo>
                  <a:pt x="16591" y="708067"/>
                </a:lnTo>
                <a:lnTo>
                  <a:pt x="29103" y="751320"/>
                </a:lnTo>
                <a:lnTo>
                  <a:pt x="44861" y="793090"/>
                </a:lnTo>
                <a:lnTo>
                  <a:pt x="63719" y="833230"/>
                </a:lnTo>
                <a:lnTo>
                  <a:pt x="85529" y="871593"/>
                </a:lnTo>
                <a:lnTo>
                  <a:pt x="110145" y="908032"/>
                </a:lnTo>
                <a:lnTo>
                  <a:pt x="137419" y="942400"/>
                </a:lnTo>
                <a:lnTo>
                  <a:pt x="167205" y="974550"/>
                </a:lnTo>
                <a:lnTo>
                  <a:pt x="199355" y="1004335"/>
                </a:lnTo>
                <a:lnTo>
                  <a:pt x="233723" y="1031610"/>
                </a:lnTo>
                <a:lnTo>
                  <a:pt x="270162" y="1056225"/>
                </a:lnTo>
                <a:lnTo>
                  <a:pt x="308525" y="1078035"/>
                </a:lnTo>
                <a:lnTo>
                  <a:pt x="348665" y="1096893"/>
                </a:lnTo>
                <a:lnTo>
                  <a:pt x="390434" y="1112651"/>
                </a:lnTo>
                <a:lnTo>
                  <a:pt x="433688" y="1125164"/>
                </a:lnTo>
                <a:lnTo>
                  <a:pt x="478277" y="1134283"/>
                </a:lnTo>
                <a:lnTo>
                  <a:pt x="524056" y="1139862"/>
                </a:lnTo>
                <a:lnTo>
                  <a:pt x="570877" y="1141755"/>
                </a:lnTo>
                <a:lnTo>
                  <a:pt x="617698" y="1139862"/>
                </a:lnTo>
                <a:lnTo>
                  <a:pt x="663477" y="1134283"/>
                </a:lnTo>
                <a:lnTo>
                  <a:pt x="708067" y="1125164"/>
                </a:lnTo>
                <a:lnTo>
                  <a:pt x="751320" y="1112651"/>
                </a:lnTo>
                <a:lnTo>
                  <a:pt x="793090" y="1096893"/>
                </a:lnTo>
                <a:lnTo>
                  <a:pt x="833230" y="1078035"/>
                </a:lnTo>
                <a:lnTo>
                  <a:pt x="871593" y="1056225"/>
                </a:lnTo>
                <a:lnTo>
                  <a:pt x="908032" y="1031610"/>
                </a:lnTo>
                <a:lnTo>
                  <a:pt x="942400" y="1004335"/>
                </a:lnTo>
                <a:lnTo>
                  <a:pt x="974550" y="974550"/>
                </a:lnTo>
                <a:lnTo>
                  <a:pt x="1004335" y="942400"/>
                </a:lnTo>
                <a:lnTo>
                  <a:pt x="1031610" y="908032"/>
                </a:lnTo>
                <a:lnTo>
                  <a:pt x="1056225" y="871593"/>
                </a:lnTo>
                <a:lnTo>
                  <a:pt x="1078035" y="833230"/>
                </a:lnTo>
                <a:lnTo>
                  <a:pt x="1096893" y="793090"/>
                </a:lnTo>
                <a:lnTo>
                  <a:pt x="1112651" y="751320"/>
                </a:lnTo>
                <a:lnTo>
                  <a:pt x="1125164" y="708067"/>
                </a:lnTo>
                <a:lnTo>
                  <a:pt x="1134283" y="663477"/>
                </a:lnTo>
                <a:lnTo>
                  <a:pt x="1139862" y="617698"/>
                </a:lnTo>
                <a:lnTo>
                  <a:pt x="1141755" y="570877"/>
                </a:lnTo>
                <a:lnTo>
                  <a:pt x="1139862" y="524056"/>
                </a:lnTo>
                <a:lnTo>
                  <a:pt x="1134283" y="478277"/>
                </a:lnTo>
                <a:lnTo>
                  <a:pt x="1125164" y="433688"/>
                </a:lnTo>
                <a:lnTo>
                  <a:pt x="1112651" y="390434"/>
                </a:lnTo>
                <a:lnTo>
                  <a:pt x="1096893" y="348665"/>
                </a:lnTo>
                <a:lnTo>
                  <a:pt x="1078035" y="308525"/>
                </a:lnTo>
                <a:lnTo>
                  <a:pt x="1056225" y="270162"/>
                </a:lnTo>
                <a:lnTo>
                  <a:pt x="1031610" y="233723"/>
                </a:lnTo>
                <a:lnTo>
                  <a:pt x="1004335" y="199355"/>
                </a:lnTo>
                <a:lnTo>
                  <a:pt x="974550" y="167205"/>
                </a:lnTo>
                <a:lnTo>
                  <a:pt x="942400" y="137419"/>
                </a:lnTo>
                <a:lnTo>
                  <a:pt x="908032" y="110145"/>
                </a:lnTo>
                <a:lnTo>
                  <a:pt x="871593" y="85529"/>
                </a:lnTo>
                <a:lnTo>
                  <a:pt x="833230" y="63719"/>
                </a:lnTo>
                <a:lnTo>
                  <a:pt x="793090" y="44861"/>
                </a:lnTo>
                <a:lnTo>
                  <a:pt x="751320" y="29103"/>
                </a:lnTo>
                <a:lnTo>
                  <a:pt x="708067" y="16591"/>
                </a:lnTo>
                <a:lnTo>
                  <a:pt x="663477" y="7471"/>
                </a:lnTo>
                <a:lnTo>
                  <a:pt x="617698" y="1892"/>
                </a:lnTo>
                <a:lnTo>
                  <a:pt x="570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998" y="585694"/>
            <a:ext cx="1196340" cy="1195070"/>
          </a:xfrm>
          <a:custGeom>
            <a:avLst/>
            <a:gdLst/>
            <a:ahLst/>
            <a:cxnLst/>
            <a:rect l="l" t="t" r="r" b="b"/>
            <a:pathLst>
              <a:path w="1196339" h="1195070">
                <a:moveTo>
                  <a:pt x="597877" y="0"/>
                </a:moveTo>
                <a:lnTo>
                  <a:pt x="545039" y="2539"/>
                </a:lnTo>
                <a:lnTo>
                  <a:pt x="493136" y="8889"/>
                </a:lnTo>
                <a:lnTo>
                  <a:pt x="442396" y="20319"/>
                </a:lnTo>
                <a:lnTo>
                  <a:pt x="393046" y="35559"/>
                </a:lnTo>
                <a:lnTo>
                  <a:pt x="345314" y="55879"/>
                </a:lnTo>
                <a:lnTo>
                  <a:pt x="299427" y="80009"/>
                </a:lnTo>
                <a:lnTo>
                  <a:pt x="255615" y="107949"/>
                </a:lnTo>
                <a:lnTo>
                  <a:pt x="214103" y="139699"/>
                </a:lnTo>
                <a:lnTo>
                  <a:pt x="175120" y="175259"/>
                </a:lnTo>
                <a:lnTo>
                  <a:pt x="139372" y="214629"/>
                </a:lnTo>
                <a:lnTo>
                  <a:pt x="107476" y="255269"/>
                </a:lnTo>
                <a:lnTo>
                  <a:pt x="79528" y="299719"/>
                </a:lnTo>
                <a:lnTo>
                  <a:pt x="55620" y="345439"/>
                </a:lnTo>
                <a:lnTo>
                  <a:pt x="35848" y="392429"/>
                </a:lnTo>
                <a:lnTo>
                  <a:pt x="20306" y="441959"/>
                </a:lnTo>
                <a:lnTo>
                  <a:pt x="9087" y="492759"/>
                </a:lnTo>
                <a:lnTo>
                  <a:pt x="2287" y="544829"/>
                </a:lnTo>
                <a:lnTo>
                  <a:pt x="0" y="598169"/>
                </a:lnTo>
                <a:lnTo>
                  <a:pt x="2287" y="650239"/>
                </a:lnTo>
                <a:lnTo>
                  <a:pt x="9087" y="702309"/>
                </a:lnTo>
                <a:lnTo>
                  <a:pt x="20306" y="753109"/>
                </a:lnTo>
                <a:lnTo>
                  <a:pt x="35848" y="802639"/>
                </a:lnTo>
                <a:lnTo>
                  <a:pt x="55620" y="850899"/>
                </a:lnTo>
                <a:lnTo>
                  <a:pt x="79528" y="896619"/>
                </a:lnTo>
                <a:lnTo>
                  <a:pt x="107476" y="939799"/>
                </a:lnTo>
                <a:lnTo>
                  <a:pt x="139372" y="981709"/>
                </a:lnTo>
                <a:lnTo>
                  <a:pt x="175120" y="1021079"/>
                </a:lnTo>
                <a:lnTo>
                  <a:pt x="214103" y="1056639"/>
                </a:lnTo>
                <a:lnTo>
                  <a:pt x="255615" y="1088389"/>
                </a:lnTo>
                <a:lnTo>
                  <a:pt x="299427" y="1116329"/>
                </a:lnTo>
                <a:lnTo>
                  <a:pt x="345314" y="1140459"/>
                </a:lnTo>
                <a:lnTo>
                  <a:pt x="393046" y="1159509"/>
                </a:lnTo>
                <a:lnTo>
                  <a:pt x="442396" y="1176019"/>
                </a:lnTo>
                <a:lnTo>
                  <a:pt x="493136" y="1186179"/>
                </a:lnTo>
                <a:lnTo>
                  <a:pt x="545039" y="1193799"/>
                </a:lnTo>
                <a:lnTo>
                  <a:pt x="597877" y="1195069"/>
                </a:lnTo>
                <a:lnTo>
                  <a:pt x="650719" y="1193799"/>
                </a:lnTo>
                <a:lnTo>
                  <a:pt x="702626" y="1186179"/>
                </a:lnTo>
                <a:lnTo>
                  <a:pt x="753368" y="1176019"/>
                </a:lnTo>
                <a:lnTo>
                  <a:pt x="802720" y="1159509"/>
                </a:lnTo>
                <a:lnTo>
                  <a:pt x="850453" y="1140459"/>
                </a:lnTo>
                <a:lnTo>
                  <a:pt x="597877" y="1140459"/>
                </a:lnTo>
                <a:lnTo>
                  <a:pt x="547568" y="1137919"/>
                </a:lnTo>
                <a:lnTo>
                  <a:pt x="498540" y="1131569"/>
                </a:lnTo>
                <a:lnTo>
                  <a:pt x="450999" y="1120139"/>
                </a:lnTo>
                <a:lnTo>
                  <a:pt x="405149" y="1104899"/>
                </a:lnTo>
                <a:lnTo>
                  <a:pt x="361195" y="1085849"/>
                </a:lnTo>
                <a:lnTo>
                  <a:pt x="319341" y="1062989"/>
                </a:lnTo>
                <a:lnTo>
                  <a:pt x="330149" y="975359"/>
                </a:lnTo>
                <a:lnTo>
                  <a:pt x="330179" y="960119"/>
                </a:lnTo>
                <a:lnTo>
                  <a:pt x="326578" y="944879"/>
                </a:lnTo>
                <a:lnTo>
                  <a:pt x="319585" y="930909"/>
                </a:lnTo>
                <a:lnTo>
                  <a:pt x="309435" y="919479"/>
                </a:lnTo>
                <a:lnTo>
                  <a:pt x="270292" y="883919"/>
                </a:lnTo>
                <a:lnTo>
                  <a:pt x="250132" y="864869"/>
                </a:lnTo>
                <a:lnTo>
                  <a:pt x="242555" y="858519"/>
                </a:lnTo>
                <a:lnTo>
                  <a:pt x="241160" y="857249"/>
                </a:lnTo>
                <a:lnTo>
                  <a:pt x="173075" y="750569"/>
                </a:lnTo>
                <a:lnTo>
                  <a:pt x="162587" y="737869"/>
                </a:lnTo>
                <a:lnTo>
                  <a:pt x="149559" y="728979"/>
                </a:lnTo>
                <a:lnTo>
                  <a:pt x="134615" y="722629"/>
                </a:lnTo>
                <a:lnTo>
                  <a:pt x="118376" y="721359"/>
                </a:lnTo>
                <a:lnTo>
                  <a:pt x="69468" y="721359"/>
                </a:lnTo>
                <a:lnTo>
                  <a:pt x="63402" y="690879"/>
                </a:lnTo>
                <a:lnTo>
                  <a:pt x="59008" y="660399"/>
                </a:lnTo>
                <a:lnTo>
                  <a:pt x="56337" y="629919"/>
                </a:lnTo>
                <a:lnTo>
                  <a:pt x="55579" y="603249"/>
                </a:lnTo>
                <a:lnTo>
                  <a:pt x="55600" y="584199"/>
                </a:lnTo>
                <a:lnTo>
                  <a:pt x="166801" y="421639"/>
                </a:lnTo>
                <a:lnTo>
                  <a:pt x="242112" y="365759"/>
                </a:lnTo>
                <a:lnTo>
                  <a:pt x="264746" y="346709"/>
                </a:lnTo>
                <a:lnTo>
                  <a:pt x="281676" y="323849"/>
                </a:lnTo>
                <a:lnTo>
                  <a:pt x="292286" y="297179"/>
                </a:lnTo>
                <a:lnTo>
                  <a:pt x="295960" y="266699"/>
                </a:lnTo>
                <a:lnTo>
                  <a:pt x="295960" y="147319"/>
                </a:lnTo>
                <a:lnTo>
                  <a:pt x="335621" y="123189"/>
                </a:lnTo>
                <a:lnTo>
                  <a:pt x="377417" y="102869"/>
                </a:lnTo>
                <a:lnTo>
                  <a:pt x="421153" y="85089"/>
                </a:lnTo>
                <a:lnTo>
                  <a:pt x="466636" y="71119"/>
                </a:lnTo>
                <a:lnTo>
                  <a:pt x="879434" y="71119"/>
                </a:lnTo>
                <a:lnTo>
                  <a:pt x="850453" y="55879"/>
                </a:lnTo>
                <a:lnTo>
                  <a:pt x="802720" y="35559"/>
                </a:lnTo>
                <a:lnTo>
                  <a:pt x="753368" y="20319"/>
                </a:lnTo>
                <a:lnTo>
                  <a:pt x="702626" y="8889"/>
                </a:lnTo>
                <a:lnTo>
                  <a:pt x="650719" y="2539"/>
                </a:lnTo>
                <a:lnTo>
                  <a:pt x="597877" y="0"/>
                </a:lnTo>
                <a:close/>
              </a:path>
              <a:path w="1196339" h="1195070">
                <a:moveTo>
                  <a:pt x="1188007" y="502919"/>
                </a:moveTo>
                <a:lnTo>
                  <a:pt x="1132103" y="502919"/>
                </a:lnTo>
                <a:lnTo>
                  <a:pt x="1135673" y="527049"/>
                </a:lnTo>
                <a:lnTo>
                  <a:pt x="1138253" y="549909"/>
                </a:lnTo>
                <a:lnTo>
                  <a:pt x="1139818" y="574039"/>
                </a:lnTo>
                <a:lnTo>
                  <a:pt x="1140345" y="598169"/>
                </a:lnTo>
                <a:lnTo>
                  <a:pt x="1138348" y="645159"/>
                </a:lnTo>
                <a:lnTo>
                  <a:pt x="1132471" y="690879"/>
                </a:lnTo>
                <a:lnTo>
                  <a:pt x="1122878" y="734059"/>
                </a:lnTo>
                <a:lnTo>
                  <a:pt x="1109733" y="777239"/>
                </a:lnTo>
                <a:lnTo>
                  <a:pt x="1093200" y="819149"/>
                </a:lnTo>
                <a:lnTo>
                  <a:pt x="1073443" y="858519"/>
                </a:lnTo>
                <a:lnTo>
                  <a:pt x="1050626" y="896619"/>
                </a:lnTo>
                <a:lnTo>
                  <a:pt x="1024913" y="932179"/>
                </a:lnTo>
                <a:lnTo>
                  <a:pt x="996468" y="965199"/>
                </a:lnTo>
                <a:lnTo>
                  <a:pt x="965456" y="996949"/>
                </a:lnTo>
                <a:lnTo>
                  <a:pt x="932041" y="1024889"/>
                </a:lnTo>
                <a:lnTo>
                  <a:pt x="896386" y="1050289"/>
                </a:lnTo>
                <a:lnTo>
                  <a:pt x="858655" y="1073149"/>
                </a:lnTo>
                <a:lnTo>
                  <a:pt x="819013" y="1093469"/>
                </a:lnTo>
                <a:lnTo>
                  <a:pt x="777624" y="1109979"/>
                </a:lnTo>
                <a:lnTo>
                  <a:pt x="734652" y="1122679"/>
                </a:lnTo>
                <a:lnTo>
                  <a:pt x="690261" y="1132839"/>
                </a:lnTo>
                <a:lnTo>
                  <a:pt x="644615" y="1137919"/>
                </a:lnTo>
                <a:lnTo>
                  <a:pt x="597877" y="1140459"/>
                </a:lnTo>
                <a:lnTo>
                  <a:pt x="850453" y="1140459"/>
                </a:lnTo>
                <a:lnTo>
                  <a:pt x="896340" y="1116329"/>
                </a:lnTo>
                <a:lnTo>
                  <a:pt x="940153" y="1088389"/>
                </a:lnTo>
                <a:lnTo>
                  <a:pt x="981665" y="1056639"/>
                </a:lnTo>
                <a:lnTo>
                  <a:pt x="1020648" y="1021079"/>
                </a:lnTo>
                <a:lnTo>
                  <a:pt x="1056396" y="981709"/>
                </a:lnTo>
                <a:lnTo>
                  <a:pt x="1088291" y="939799"/>
                </a:lnTo>
                <a:lnTo>
                  <a:pt x="1116240" y="896619"/>
                </a:lnTo>
                <a:lnTo>
                  <a:pt x="1140147" y="850899"/>
                </a:lnTo>
                <a:lnTo>
                  <a:pt x="1159919" y="802639"/>
                </a:lnTo>
                <a:lnTo>
                  <a:pt x="1175462" y="753109"/>
                </a:lnTo>
                <a:lnTo>
                  <a:pt x="1186680" y="702309"/>
                </a:lnTo>
                <a:lnTo>
                  <a:pt x="1193480" y="650239"/>
                </a:lnTo>
                <a:lnTo>
                  <a:pt x="1195768" y="598169"/>
                </a:lnTo>
                <a:lnTo>
                  <a:pt x="1193480" y="544829"/>
                </a:lnTo>
                <a:lnTo>
                  <a:pt x="1188007" y="502919"/>
                </a:lnTo>
                <a:close/>
              </a:path>
              <a:path w="1196339" h="1195070">
                <a:moveTo>
                  <a:pt x="474422" y="504189"/>
                </a:moveTo>
                <a:lnTo>
                  <a:pt x="460576" y="504189"/>
                </a:lnTo>
                <a:lnTo>
                  <a:pt x="447175" y="506729"/>
                </a:lnTo>
                <a:lnTo>
                  <a:pt x="348818" y="579119"/>
                </a:lnTo>
                <a:lnTo>
                  <a:pt x="328079" y="613409"/>
                </a:lnTo>
                <a:lnTo>
                  <a:pt x="313956" y="707389"/>
                </a:lnTo>
                <a:lnTo>
                  <a:pt x="313378" y="716279"/>
                </a:lnTo>
                <a:lnTo>
                  <a:pt x="314321" y="725169"/>
                </a:lnTo>
                <a:lnTo>
                  <a:pt x="376720" y="839469"/>
                </a:lnTo>
                <a:lnTo>
                  <a:pt x="418503" y="866139"/>
                </a:lnTo>
                <a:lnTo>
                  <a:pt x="517410" y="875029"/>
                </a:lnTo>
                <a:lnTo>
                  <a:pt x="517664" y="875029"/>
                </a:lnTo>
                <a:lnTo>
                  <a:pt x="539343" y="933449"/>
                </a:lnTo>
                <a:lnTo>
                  <a:pt x="561797" y="1035049"/>
                </a:lnTo>
                <a:lnTo>
                  <a:pt x="587108" y="1070609"/>
                </a:lnTo>
                <a:lnTo>
                  <a:pt x="635965" y="1098549"/>
                </a:lnTo>
                <a:lnTo>
                  <a:pt x="642440" y="1102359"/>
                </a:lnTo>
                <a:lnTo>
                  <a:pt x="649174" y="1104899"/>
                </a:lnTo>
                <a:lnTo>
                  <a:pt x="656073" y="1106169"/>
                </a:lnTo>
                <a:lnTo>
                  <a:pt x="663041" y="1106169"/>
                </a:lnTo>
                <a:lnTo>
                  <a:pt x="700684" y="1090929"/>
                </a:lnTo>
                <a:lnTo>
                  <a:pt x="776020" y="1017269"/>
                </a:lnTo>
                <a:lnTo>
                  <a:pt x="792086" y="981709"/>
                </a:lnTo>
                <a:lnTo>
                  <a:pt x="797001" y="858519"/>
                </a:lnTo>
                <a:lnTo>
                  <a:pt x="853706" y="772159"/>
                </a:lnTo>
                <a:lnTo>
                  <a:pt x="861221" y="754379"/>
                </a:lnTo>
                <a:lnTo>
                  <a:pt x="862237" y="736599"/>
                </a:lnTo>
                <a:lnTo>
                  <a:pt x="856953" y="718819"/>
                </a:lnTo>
                <a:lnTo>
                  <a:pt x="845566" y="703579"/>
                </a:lnTo>
                <a:lnTo>
                  <a:pt x="810666" y="670559"/>
                </a:lnTo>
                <a:lnTo>
                  <a:pt x="815822" y="638809"/>
                </a:lnTo>
                <a:lnTo>
                  <a:pt x="816571" y="637539"/>
                </a:lnTo>
                <a:lnTo>
                  <a:pt x="981435" y="637539"/>
                </a:lnTo>
                <a:lnTo>
                  <a:pt x="985072" y="632459"/>
                </a:lnTo>
                <a:lnTo>
                  <a:pt x="989507" y="619759"/>
                </a:lnTo>
                <a:lnTo>
                  <a:pt x="990971" y="607059"/>
                </a:lnTo>
                <a:lnTo>
                  <a:pt x="989330" y="594359"/>
                </a:lnTo>
                <a:lnTo>
                  <a:pt x="984639" y="582929"/>
                </a:lnTo>
                <a:lnTo>
                  <a:pt x="977295" y="571499"/>
                </a:lnTo>
                <a:lnTo>
                  <a:pt x="967671" y="563879"/>
                </a:lnTo>
                <a:lnTo>
                  <a:pt x="956144" y="557529"/>
                </a:lnTo>
                <a:lnTo>
                  <a:pt x="954278" y="556259"/>
                </a:lnTo>
                <a:lnTo>
                  <a:pt x="953757" y="556259"/>
                </a:lnTo>
                <a:lnTo>
                  <a:pt x="953960" y="554989"/>
                </a:lnTo>
                <a:lnTo>
                  <a:pt x="687425" y="554989"/>
                </a:lnTo>
                <a:lnTo>
                  <a:pt x="571423" y="542289"/>
                </a:lnTo>
                <a:lnTo>
                  <a:pt x="487972" y="507999"/>
                </a:lnTo>
                <a:lnTo>
                  <a:pt x="474422" y="504189"/>
                </a:lnTo>
                <a:close/>
              </a:path>
              <a:path w="1196339" h="1195070">
                <a:moveTo>
                  <a:pt x="981435" y="637539"/>
                </a:moveTo>
                <a:lnTo>
                  <a:pt x="816571" y="637539"/>
                </a:lnTo>
                <a:lnTo>
                  <a:pt x="883475" y="680719"/>
                </a:lnTo>
                <a:lnTo>
                  <a:pt x="901310" y="688339"/>
                </a:lnTo>
                <a:lnTo>
                  <a:pt x="920119" y="689609"/>
                </a:lnTo>
                <a:lnTo>
                  <a:pt x="938012" y="683259"/>
                </a:lnTo>
                <a:lnTo>
                  <a:pt x="953096" y="671829"/>
                </a:lnTo>
                <a:lnTo>
                  <a:pt x="977798" y="642619"/>
                </a:lnTo>
                <a:lnTo>
                  <a:pt x="981435" y="637539"/>
                </a:lnTo>
                <a:close/>
              </a:path>
              <a:path w="1196339" h="1195070">
                <a:moveTo>
                  <a:pt x="1108344" y="534669"/>
                </a:moveTo>
                <a:lnTo>
                  <a:pt x="994410" y="534669"/>
                </a:lnTo>
                <a:lnTo>
                  <a:pt x="1026413" y="558799"/>
                </a:lnTo>
                <a:lnTo>
                  <a:pt x="1037960" y="565149"/>
                </a:lnTo>
                <a:lnTo>
                  <a:pt x="1050559" y="568959"/>
                </a:lnTo>
                <a:lnTo>
                  <a:pt x="1063640" y="568959"/>
                </a:lnTo>
                <a:lnTo>
                  <a:pt x="1098427" y="551179"/>
                </a:lnTo>
                <a:lnTo>
                  <a:pt x="1108344" y="534669"/>
                </a:lnTo>
                <a:close/>
              </a:path>
              <a:path w="1196339" h="1195070">
                <a:moveTo>
                  <a:pt x="884264" y="73659"/>
                </a:moveTo>
                <a:lnTo>
                  <a:pt x="737146" y="73659"/>
                </a:lnTo>
                <a:lnTo>
                  <a:pt x="768124" y="82549"/>
                </a:lnTo>
                <a:lnTo>
                  <a:pt x="798306" y="93979"/>
                </a:lnTo>
                <a:lnTo>
                  <a:pt x="827625" y="106679"/>
                </a:lnTo>
                <a:lnTo>
                  <a:pt x="856018" y="120649"/>
                </a:lnTo>
                <a:lnTo>
                  <a:pt x="850986" y="140969"/>
                </a:lnTo>
                <a:lnTo>
                  <a:pt x="825385" y="246379"/>
                </a:lnTo>
                <a:lnTo>
                  <a:pt x="825119" y="246379"/>
                </a:lnTo>
                <a:lnTo>
                  <a:pt x="705929" y="259079"/>
                </a:lnTo>
                <a:lnTo>
                  <a:pt x="595617" y="347979"/>
                </a:lnTo>
                <a:lnTo>
                  <a:pt x="595414" y="347979"/>
                </a:lnTo>
                <a:lnTo>
                  <a:pt x="530720" y="365759"/>
                </a:lnTo>
                <a:lnTo>
                  <a:pt x="495792" y="394969"/>
                </a:lnTo>
                <a:lnTo>
                  <a:pt x="491439" y="410209"/>
                </a:lnTo>
                <a:lnTo>
                  <a:pt x="491750" y="426719"/>
                </a:lnTo>
                <a:lnTo>
                  <a:pt x="518020" y="463549"/>
                </a:lnTo>
                <a:lnTo>
                  <a:pt x="757135" y="482599"/>
                </a:lnTo>
                <a:lnTo>
                  <a:pt x="757389" y="482599"/>
                </a:lnTo>
                <a:lnTo>
                  <a:pt x="764755" y="499109"/>
                </a:lnTo>
                <a:lnTo>
                  <a:pt x="687755" y="554989"/>
                </a:lnTo>
                <a:lnTo>
                  <a:pt x="953960" y="554989"/>
                </a:lnTo>
                <a:lnTo>
                  <a:pt x="994092" y="534669"/>
                </a:lnTo>
                <a:lnTo>
                  <a:pt x="1108344" y="534669"/>
                </a:lnTo>
                <a:lnTo>
                  <a:pt x="1110729" y="528319"/>
                </a:lnTo>
                <a:lnTo>
                  <a:pt x="1116114" y="506729"/>
                </a:lnTo>
                <a:lnTo>
                  <a:pt x="1116355" y="506729"/>
                </a:lnTo>
                <a:lnTo>
                  <a:pt x="1132103" y="502919"/>
                </a:lnTo>
                <a:lnTo>
                  <a:pt x="1188007" y="502919"/>
                </a:lnTo>
                <a:lnTo>
                  <a:pt x="1186680" y="492759"/>
                </a:lnTo>
                <a:lnTo>
                  <a:pt x="1175462" y="441959"/>
                </a:lnTo>
                <a:lnTo>
                  <a:pt x="1159919" y="392429"/>
                </a:lnTo>
                <a:lnTo>
                  <a:pt x="1140147" y="345439"/>
                </a:lnTo>
                <a:lnTo>
                  <a:pt x="1116240" y="299719"/>
                </a:lnTo>
                <a:lnTo>
                  <a:pt x="1088291" y="255269"/>
                </a:lnTo>
                <a:lnTo>
                  <a:pt x="1056396" y="214629"/>
                </a:lnTo>
                <a:lnTo>
                  <a:pt x="1020648" y="175259"/>
                </a:lnTo>
                <a:lnTo>
                  <a:pt x="981665" y="139699"/>
                </a:lnTo>
                <a:lnTo>
                  <a:pt x="940153" y="107949"/>
                </a:lnTo>
                <a:lnTo>
                  <a:pt x="896340" y="80009"/>
                </a:lnTo>
                <a:lnTo>
                  <a:pt x="884264" y="73659"/>
                </a:lnTo>
                <a:close/>
              </a:path>
              <a:path w="1196339" h="1195070">
                <a:moveTo>
                  <a:pt x="879434" y="71119"/>
                </a:moveTo>
                <a:lnTo>
                  <a:pt x="466636" y="71119"/>
                </a:lnTo>
                <a:lnTo>
                  <a:pt x="473087" y="102869"/>
                </a:lnTo>
                <a:lnTo>
                  <a:pt x="472833" y="104139"/>
                </a:lnTo>
                <a:lnTo>
                  <a:pt x="424827" y="195579"/>
                </a:lnTo>
                <a:lnTo>
                  <a:pt x="421233" y="208279"/>
                </a:lnTo>
                <a:lnTo>
                  <a:pt x="420099" y="222249"/>
                </a:lnTo>
                <a:lnTo>
                  <a:pt x="422030" y="236219"/>
                </a:lnTo>
                <a:lnTo>
                  <a:pt x="444162" y="269239"/>
                </a:lnTo>
                <a:lnTo>
                  <a:pt x="480364" y="280669"/>
                </a:lnTo>
                <a:lnTo>
                  <a:pt x="485164" y="280669"/>
                </a:lnTo>
                <a:lnTo>
                  <a:pt x="526275" y="260349"/>
                </a:lnTo>
                <a:lnTo>
                  <a:pt x="625081" y="144779"/>
                </a:lnTo>
                <a:lnTo>
                  <a:pt x="626084" y="143509"/>
                </a:lnTo>
                <a:lnTo>
                  <a:pt x="690105" y="118109"/>
                </a:lnTo>
                <a:lnTo>
                  <a:pt x="737146" y="73659"/>
                </a:lnTo>
                <a:lnTo>
                  <a:pt x="884264" y="73659"/>
                </a:lnTo>
                <a:lnTo>
                  <a:pt x="879434" y="71119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57299" y="738816"/>
            <a:ext cx="4037965" cy="857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90"/>
              </a:lnSpc>
            </a:pPr>
            <a:r>
              <a:rPr sz="3150" spc="-5" dirty="0"/>
              <a:t>INDIVIDUAL</a:t>
            </a:r>
            <a:r>
              <a:rPr sz="3150" spc="-20" dirty="0"/>
              <a:t> </a:t>
            </a:r>
            <a:r>
              <a:rPr sz="3150" spc="-5" dirty="0"/>
              <a:t>COUNTRIES</a:t>
            </a:r>
            <a:endParaRPr sz="3150"/>
          </a:p>
          <a:p>
            <a:pPr marL="12700">
              <a:lnSpc>
                <a:spcPts val="3290"/>
              </a:lnSpc>
            </a:pPr>
            <a:r>
              <a:rPr sz="3150" b="0" i="1" spc="5" dirty="0">
                <a:latin typeface="Calibri"/>
                <a:cs typeface="Calibri"/>
              </a:rPr>
              <a:t>Individual</a:t>
            </a:r>
            <a:r>
              <a:rPr sz="3150" b="0" i="1" spc="-75" dirty="0">
                <a:latin typeface="Calibri"/>
                <a:cs typeface="Calibri"/>
              </a:rPr>
              <a:t> </a:t>
            </a:r>
            <a:r>
              <a:rPr sz="3150" b="0" i="1" spc="5" dirty="0">
                <a:latin typeface="Calibri"/>
                <a:cs typeface="Calibri"/>
              </a:rPr>
              <a:t>Ownership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87951" y="2588469"/>
            <a:ext cx="1522730" cy="0"/>
          </a:xfrm>
          <a:custGeom>
            <a:avLst/>
            <a:gdLst/>
            <a:ahLst/>
            <a:cxnLst/>
            <a:rect l="l" t="t" r="r" b="b"/>
            <a:pathLst>
              <a:path w="1522729">
                <a:moveTo>
                  <a:pt x="0" y="0"/>
                </a:moveTo>
                <a:lnTo>
                  <a:pt x="1522246" y="0"/>
                </a:lnTo>
              </a:path>
            </a:pathLst>
          </a:custGeom>
          <a:ln w="50800">
            <a:solidFill>
              <a:srgbClr val="00A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5274" y="2476595"/>
            <a:ext cx="120650" cy="224154"/>
          </a:xfrm>
          <a:custGeom>
            <a:avLst/>
            <a:gdLst/>
            <a:ahLst/>
            <a:cxnLst/>
            <a:rect l="l" t="t" r="r" b="b"/>
            <a:pathLst>
              <a:path w="120650" h="224155">
                <a:moveTo>
                  <a:pt x="0" y="0"/>
                </a:moveTo>
                <a:lnTo>
                  <a:pt x="0" y="223748"/>
                </a:lnTo>
                <a:lnTo>
                  <a:pt x="120332" y="111874"/>
                </a:lnTo>
                <a:lnTo>
                  <a:pt x="0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97576" y="3679743"/>
            <a:ext cx="1559560" cy="0"/>
          </a:xfrm>
          <a:custGeom>
            <a:avLst/>
            <a:gdLst/>
            <a:ahLst/>
            <a:cxnLst/>
            <a:rect l="l" t="t" r="r" b="b"/>
            <a:pathLst>
              <a:path w="1559560">
                <a:moveTo>
                  <a:pt x="0" y="0"/>
                </a:moveTo>
                <a:lnTo>
                  <a:pt x="1559318" y="0"/>
                </a:lnTo>
              </a:path>
            </a:pathLst>
          </a:custGeom>
          <a:ln w="50800">
            <a:solidFill>
              <a:srgbClr val="9B2B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22179" y="3567869"/>
            <a:ext cx="120650" cy="224154"/>
          </a:xfrm>
          <a:custGeom>
            <a:avLst/>
            <a:gdLst/>
            <a:ahLst/>
            <a:cxnLst/>
            <a:rect l="l" t="t" r="r" b="b"/>
            <a:pathLst>
              <a:path w="120650" h="224154">
                <a:moveTo>
                  <a:pt x="120332" y="0"/>
                </a:moveTo>
                <a:lnTo>
                  <a:pt x="0" y="111874"/>
                </a:lnTo>
                <a:lnTo>
                  <a:pt x="120332" y="223748"/>
                </a:lnTo>
                <a:lnTo>
                  <a:pt x="120332" y="0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31875" y="4435276"/>
            <a:ext cx="0" cy="529590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9323"/>
                </a:lnTo>
              </a:path>
            </a:pathLst>
          </a:custGeom>
          <a:ln w="50800">
            <a:solidFill>
              <a:srgbClr val="F68B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20001" y="4919670"/>
            <a:ext cx="224154" cy="120650"/>
          </a:xfrm>
          <a:custGeom>
            <a:avLst/>
            <a:gdLst/>
            <a:ahLst/>
            <a:cxnLst/>
            <a:rect l="l" t="t" r="r" b="b"/>
            <a:pathLst>
              <a:path w="224155" h="120650">
                <a:moveTo>
                  <a:pt x="223748" y="0"/>
                </a:moveTo>
                <a:lnTo>
                  <a:pt x="0" y="0"/>
                </a:lnTo>
                <a:lnTo>
                  <a:pt x="111874" y="120332"/>
                </a:lnTo>
                <a:lnTo>
                  <a:pt x="223748" y="0"/>
                </a:lnTo>
                <a:close/>
              </a:path>
            </a:pathLst>
          </a:custGeom>
          <a:solidFill>
            <a:srgbClr val="F68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35369" y="3960005"/>
            <a:ext cx="0" cy="450215"/>
          </a:xfrm>
          <a:custGeom>
            <a:avLst/>
            <a:gdLst/>
            <a:ahLst/>
            <a:cxnLst/>
            <a:rect l="l" t="t" r="r" b="b"/>
            <a:pathLst>
              <a:path h="450214">
                <a:moveTo>
                  <a:pt x="0" y="0"/>
                </a:moveTo>
                <a:lnTo>
                  <a:pt x="0" y="449872"/>
                </a:lnTo>
              </a:path>
            </a:pathLst>
          </a:custGeom>
          <a:ln w="50800">
            <a:solidFill>
              <a:srgbClr val="F68B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09970" y="4409873"/>
            <a:ext cx="6391275" cy="0"/>
          </a:xfrm>
          <a:custGeom>
            <a:avLst/>
            <a:gdLst/>
            <a:ahLst/>
            <a:cxnLst/>
            <a:rect l="l" t="t" r="r" b="b"/>
            <a:pathLst>
              <a:path w="6391275">
                <a:moveTo>
                  <a:pt x="6390830" y="0"/>
                </a:moveTo>
                <a:lnTo>
                  <a:pt x="0" y="0"/>
                </a:lnTo>
              </a:path>
            </a:pathLst>
          </a:custGeom>
          <a:ln w="50800">
            <a:solidFill>
              <a:srgbClr val="F68B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3875" y="4435276"/>
            <a:ext cx="0" cy="529590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9323"/>
                </a:lnTo>
              </a:path>
            </a:pathLst>
          </a:custGeom>
          <a:ln w="50800">
            <a:solidFill>
              <a:srgbClr val="F68B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92001" y="4919670"/>
            <a:ext cx="224154" cy="120650"/>
          </a:xfrm>
          <a:custGeom>
            <a:avLst/>
            <a:gdLst/>
            <a:ahLst/>
            <a:cxnLst/>
            <a:rect l="l" t="t" r="r" b="b"/>
            <a:pathLst>
              <a:path w="224154" h="120650">
                <a:moveTo>
                  <a:pt x="223748" y="0"/>
                </a:moveTo>
                <a:lnTo>
                  <a:pt x="0" y="0"/>
                </a:lnTo>
                <a:lnTo>
                  <a:pt x="111874" y="120332"/>
                </a:lnTo>
                <a:lnTo>
                  <a:pt x="223748" y="0"/>
                </a:lnTo>
                <a:close/>
              </a:path>
            </a:pathLst>
          </a:custGeom>
          <a:solidFill>
            <a:srgbClr val="F68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75875" y="4435276"/>
            <a:ext cx="0" cy="529590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9323"/>
                </a:lnTo>
              </a:path>
            </a:pathLst>
          </a:custGeom>
          <a:ln w="50800">
            <a:solidFill>
              <a:srgbClr val="F68B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64000" y="4919670"/>
            <a:ext cx="224154" cy="120650"/>
          </a:xfrm>
          <a:custGeom>
            <a:avLst/>
            <a:gdLst/>
            <a:ahLst/>
            <a:cxnLst/>
            <a:rect l="l" t="t" r="r" b="b"/>
            <a:pathLst>
              <a:path w="224154" h="120650">
                <a:moveTo>
                  <a:pt x="223748" y="0"/>
                </a:moveTo>
                <a:lnTo>
                  <a:pt x="0" y="0"/>
                </a:lnTo>
                <a:lnTo>
                  <a:pt x="111874" y="120332"/>
                </a:lnTo>
                <a:lnTo>
                  <a:pt x="223748" y="0"/>
                </a:lnTo>
                <a:close/>
              </a:path>
            </a:pathLst>
          </a:custGeom>
          <a:solidFill>
            <a:srgbClr val="F68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8184" y="2237485"/>
            <a:ext cx="3319779" cy="735965"/>
          </a:xfrm>
          <a:custGeom>
            <a:avLst/>
            <a:gdLst/>
            <a:ahLst/>
            <a:cxnLst/>
            <a:rect l="l" t="t" r="r" b="b"/>
            <a:pathLst>
              <a:path w="3319779" h="735964">
                <a:moveTo>
                  <a:pt x="0" y="735507"/>
                </a:moveTo>
                <a:lnTo>
                  <a:pt x="3319767" y="735507"/>
                </a:lnTo>
                <a:lnTo>
                  <a:pt x="3319767" y="0"/>
                </a:lnTo>
                <a:lnTo>
                  <a:pt x="0" y="0"/>
                </a:lnTo>
                <a:lnTo>
                  <a:pt x="0" y="735507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607478" y="2341003"/>
            <a:ext cx="2538730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Generic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resources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will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require  </a:t>
            </a:r>
            <a:r>
              <a:rPr lang="en-ZA" sz="1600" spc="-10" dirty="0">
                <a:solidFill>
                  <a:srgbClr val="FFFFFF"/>
                </a:solidFill>
                <a:latin typeface="Calibri"/>
                <a:cs typeface="Calibri"/>
              </a:rPr>
              <a:t>the addition of </a:t>
            </a:r>
            <a:r>
              <a:rPr lang="en-ZA" sz="1600" spc="-10">
                <a:solidFill>
                  <a:srgbClr val="FFFFFF"/>
                </a:solidFill>
                <a:latin typeface="Calibri"/>
                <a:cs typeface="Calibri"/>
              </a:rPr>
              <a:t>local content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1945" y="2123997"/>
            <a:ext cx="916305" cy="916305"/>
          </a:xfrm>
          <a:custGeom>
            <a:avLst/>
            <a:gdLst/>
            <a:ahLst/>
            <a:cxnLst/>
            <a:rect l="l" t="t" r="r" b="b"/>
            <a:pathLst>
              <a:path w="916305" h="916305">
                <a:moveTo>
                  <a:pt x="458114" y="0"/>
                </a:moveTo>
                <a:lnTo>
                  <a:pt x="411274" y="2365"/>
                </a:lnTo>
                <a:lnTo>
                  <a:pt x="365788" y="9307"/>
                </a:lnTo>
                <a:lnTo>
                  <a:pt x="321885" y="20596"/>
                </a:lnTo>
                <a:lnTo>
                  <a:pt x="279795" y="36001"/>
                </a:lnTo>
                <a:lnTo>
                  <a:pt x="239749" y="55292"/>
                </a:lnTo>
                <a:lnTo>
                  <a:pt x="201978" y="78239"/>
                </a:lnTo>
                <a:lnTo>
                  <a:pt x="166711" y="104612"/>
                </a:lnTo>
                <a:lnTo>
                  <a:pt x="134178" y="134180"/>
                </a:lnTo>
                <a:lnTo>
                  <a:pt x="104611" y="166713"/>
                </a:lnTo>
                <a:lnTo>
                  <a:pt x="78238" y="201981"/>
                </a:lnTo>
                <a:lnTo>
                  <a:pt x="55291" y="239754"/>
                </a:lnTo>
                <a:lnTo>
                  <a:pt x="36000" y="279801"/>
                </a:lnTo>
                <a:lnTo>
                  <a:pt x="20595" y="321892"/>
                </a:lnTo>
                <a:lnTo>
                  <a:pt x="9307" y="365796"/>
                </a:lnTo>
                <a:lnTo>
                  <a:pt x="2365" y="411285"/>
                </a:lnTo>
                <a:lnTo>
                  <a:pt x="0" y="458127"/>
                </a:lnTo>
                <a:lnTo>
                  <a:pt x="2365" y="504966"/>
                </a:lnTo>
                <a:lnTo>
                  <a:pt x="9307" y="550453"/>
                </a:lnTo>
                <a:lnTo>
                  <a:pt x="20595" y="594356"/>
                </a:lnTo>
                <a:lnTo>
                  <a:pt x="36000" y="636445"/>
                </a:lnTo>
                <a:lnTo>
                  <a:pt x="55291" y="676491"/>
                </a:lnTo>
                <a:lnTo>
                  <a:pt x="78238" y="714263"/>
                </a:lnTo>
                <a:lnTo>
                  <a:pt x="104611" y="749530"/>
                </a:lnTo>
                <a:lnTo>
                  <a:pt x="134178" y="782062"/>
                </a:lnTo>
                <a:lnTo>
                  <a:pt x="166711" y="811630"/>
                </a:lnTo>
                <a:lnTo>
                  <a:pt x="201978" y="838002"/>
                </a:lnTo>
                <a:lnTo>
                  <a:pt x="239749" y="860949"/>
                </a:lnTo>
                <a:lnTo>
                  <a:pt x="279795" y="880240"/>
                </a:lnTo>
                <a:lnTo>
                  <a:pt x="321885" y="895645"/>
                </a:lnTo>
                <a:lnTo>
                  <a:pt x="365788" y="906934"/>
                </a:lnTo>
                <a:lnTo>
                  <a:pt x="411274" y="913876"/>
                </a:lnTo>
                <a:lnTo>
                  <a:pt x="458114" y="916241"/>
                </a:lnTo>
                <a:lnTo>
                  <a:pt x="504953" y="913876"/>
                </a:lnTo>
                <a:lnTo>
                  <a:pt x="550440" y="906934"/>
                </a:lnTo>
                <a:lnTo>
                  <a:pt x="594343" y="895645"/>
                </a:lnTo>
                <a:lnTo>
                  <a:pt x="636433" y="880240"/>
                </a:lnTo>
                <a:lnTo>
                  <a:pt x="676478" y="860949"/>
                </a:lnTo>
                <a:lnTo>
                  <a:pt x="714250" y="838002"/>
                </a:lnTo>
                <a:lnTo>
                  <a:pt x="749517" y="811630"/>
                </a:lnTo>
                <a:lnTo>
                  <a:pt x="782050" y="782062"/>
                </a:lnTo>
                <a:lnTo>
                  <a:pt x="811617" y="749530"/>
                </a:lnTo>
                <a:lnTo>
                  <a:pt x="837990" y="714263"/>
                </a:lnTo>
                <a:lnTo>
                  <a:pt x="860936" y="676491"/>
                </a:lnTo>
                <a:lnTo>
                  <a:pt x="880227" y="636445"/>
                </a:lnTo>
                <a:lnTo>
                  <a:pt x="895632" y="594356"/>
                </a:lnTo>
                <a:lnTo>
                  <a:pt x="906921" y="550453"/>
                </a:lnTo>
                <a:lnTo>
                  <a:pt x="913863" y="504966"/>
                </a:lnTo>
                <a:lnTo>
                  <a:pt x="916228" y="458127"/>
                </a:lnTo>
                <a:lnTo>
                  <a:pt x="913863" y="411285"/>
                </a:lnTo>
                <a:lnTo>
                  <a:pt x="906921" y="365796"/>
                </a:lnTo>
                <a:lnTo>
                  <a:pt x="895632" y="321892"/>
                </a:lnTo>
                <a:lnTo>
                  <a:pt x="880227" y="279801"/>
                </a:lnTo>
                <a:lnTo>
                  <a:pt x="860936" y="239754"/>
                </a:lnTo>
                <a:lnTo>
                  <a:pt x="837990" y="201981"/>
                </a:lnTo>
                <a:lnTo>
                  <a:pt x="811617" y="166713"/>
                </a:lnTo>
                <a:lnTo>
                  <a:pt x="782050" y="134180"/>
                </a:lnTo>
                <a:lnTo>
                  <a:pt x="749517" y="104612"/>
                </a:lnTo>
                <a:lnTo>
                  <a:pt x="714250" y="78239"/>
                </a:lnTo>
                <a:lnTo>
                  <a:pt x="676478" y="55292"/>
                </a:lnTo>
                <a:lnTo>
                  <a:pt x="636433" y="36001"/>
                </a:lnTo>
                <a:lnTo>
                  <a:pt x="594343" y="20596"/>
                </a:lnTo>
                <a:lnTo>
                  <a:pt x="550440" y="9307"/>
                </a:lnTo>
                <a:lnTo>
                  <a:pt x="504953" y="2365"/>
                </a:lnTo>
                <a:lnTo>
                  <a:pt x="458114" y="0"/>
                </a:lnTo>
                <a:close/>
              </a:path>
            </a:pathLst>
          </a:custGeom>
          <a:solidFill>
            <a:srgbClr val="8C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1756" y="2647292"/>
            <a:ext cx="556895" cy="207645"/>
          </a:xfrm>
          <a:custGeom>
            <a:avLst/>
            <a:gdLst/>
            <a:ahLst/>
            <a:cxnLst/>
            <a:rect l="l" t="t" r="r" b="b"/>
            <a:pathLst>
              <a:path w="556894" h="207644">
                <a:moveTo>
                  <a:pt x="150228" y="0"/>
                </a:moveTo>
                <a:lnTo>
                  <a:pt x="90814" y="15212"/>
                </a:lnTo>
                <a:lnTo>
                  <a:pt x="43167" y="36687"/>
                </a:lnTo>
                <a:lnTo>
                  <a:pt x="11493" y="64329"/>
                </a:lnTo>
                <a:lnTo>
                  <a:pt x="0" y="98044"/>
                </a:lnTo>
                <a:lnTo>
                  <a:pt x="8159" y="126722"/>
                </a:lnTo>
                <a:lnTo>
                  <a:pt x="65993" y="171262"/>
                </a:lnTo>
                <a:lnTo>
                  <a:pt x="110709" y="187009"/>
                </a:lnTo>
                <a:lnTo>
                  <a:pt x="162651" y="198329"/>
                </a:lnTo>
                <a:lnTo>
                  <a:pt x="219340" y="205163"/>
                </a:lnTo>
                <a:lnTo>
                  <a:pt x="278295" y="207454"/>
                </a:lnTo>
                <a:lnTo>
                  <a:pt x="337258" y="205163"/>
                </a:lnTo>
                <a:lnTo>
                  <a:pt x="393952" y="198329"/>
                </a:lnTo>
                <a:lnTo>
                  <a:pt x="445896" y="187009"/>
                </a:lnTo>
                <a:lnTo>
                  <a:pt x="490612" y="171262"/>
                </a:lnTo>
                <a:lnTo>
                  <a:pt x="511417" y="159308"/>
                </a:lnTo>
                <a:lnTo>
                  <a:pt x="278295" y="159308"/>
                </a:lnTo>
                <a:lnTo>
                  <a:pt x="196046" y="154696"/>
                </a:lnTo>
                <a:lnTo>
                  <a:pt x="131677" y="143021"/>
                </a:lnTo>
                <a:lnTo>
                  <a:pt x="85416" y="127526"/>
                </a:lnTo>
                <a:lnTo>
                  <a:pt x="57491" y="111452"/>
                </a:lnTo>
                <a:lnTo>
                  <a:pt x="48133" y="98044"/>
                </a:lnTo>
                <a:lnTo>
                  <a:pt x="56388" y="85570"/>
                </a:lnTo>
                <a:lnTo>
                  <a:pt x="81031" y="70572"/>
                </a:lnTo>
                <a:lnTo>
                  <a:pt x="121865" y="55733"/>
                </a:lnTo>
                <a:lnTo>
                  <a:pt x="178663" y="43738"/>
                </a:lnTo>
                <a:lnTo>
                  <a:pt x="171102" y="32473"/>
                </a:lnTo>
                <a:lnTo>
                  <a:pt x="163845" y="21426"/>
                </a:lnTo>
                <a:lnTo>
                  <a:pt x="156889" y="10600"/>
                </a:lnTo>
                <a:lnTo>
                  <a:pt x="150228" y="0"/>
                </a:lnTo>
                <a:close/>
              </a:path>
              <a:path w="556894" h="207644">
                <a:moveTo>
                  <a:pt x="406374" y="0"/>
                </a:moveTo>
                <a:lnTo>
                  <a:pt x="399719" y="10600"/>
                </a:lnTo>
                <a:lnTo>
                  <a:pt x="392764" y="21426"/>
                </a:lnTo>
                <a:lnTo>
                  <a:pt x="385513" y="32473"/>
                </a:lnTo>
                <a:lnTo>
                  <a:pt x="377964" y="43738"/>
                </a:lnTo>
                <a:lnTo>
                  <a:pt x="434789" y="55738"/>
                </a:lnTo>
                <a:lnTo>
                  <a:pt x="475602" y="70577"/>
                </a:lnTo>
                <a:lnTo>
                  <a:pt x="500229" y="85572"/>
                </a:lnTo>
                <a:lnTo>
                  <a:pt x="508482" y="98044"/>
                </a:lnTo>
                <a:lnTo>
                  <a:pt x="499122" y="111452"/>
                </a:lnTo>
                <a:lnTo>
                  <a:pt x="471194" y="127526"/>
                </a:lnTo>
                <a:lnTo>
                  <a:pt x="424927" y="143021"/>
                </a:lnTo>
                <a:lnTo>
                  <a:pt x="360551" y="154696"/>
                </a:lnTo>
                <a:lnTo>
                  <a:pt x="278295" y="159308"/>
                </a:lnTo>
                <a:lnTo>
                  <a:pt x="511417" y="159308"/>
                </a:lnTo>
                <a:lnTo>
                  <a:pt x="525621" y="151147"/>
                </a:lnTo>
                <a:lnTo>
                  <a:pt x="548444" y="126722"/>
                </a:lnTo>
                <a:lnTo>
                  <a:pt x="556602" y="98044"/>
                </a:lnTo>
                <a:lnTo>
                  <a:pt x="545118" y="64329"/>
                </a:lnTo>
                <a:lnTo>
                  <a:pt x="513449" y="36687"/>
                </a:lnTo>
                <a:lnTo>
                  <a:pt x="465800" y="15212"/>
                </a:lnTo>
                <a:lnTo>
                  <a:pt x="406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7299" y="2309489"/>
            <a:ext cx="327025" cy="433070"/>
          </a:xfrm>
          <a:custGeom>
            <a:avLst/>
            <a:gdLst/>
            <a:ahLst/>
            <a:cxnLst/>
            <a:rect l="l" t="t" r="r" b="b"/>
            <a:pathLst>
              <a:path w="327025" h="433069">
                <a:moveTo>
                  <a:pt x="163385" y="0"/>
                </a:moveTo>
                <a:lnTo>
                  <a:pt x="119951" y="5835"/>
                </a:lnTo>
                <a:lnTo>
                  <a:pt x="80922" y="22303"/>
                </a:lnTo>
                <a:lnTo>
                  <a:pt x="47855" y="47847"/>
                </a:lnTo>
                <a:lnTo>
                  <a:pt x="22307" y="80909"/>
                </a:lnTo>
                <a:lnTo>
                  <a:pt x="5836" y="119932"/>
                </a:lnTo>
                <a:lnTo>
                  <a:pt x="0" y="163360"/>
                </a:lnTo>
                <a:lnTo>
                  <a:pt x="6445" y="200099"/>
                </a:lnTo>
                <a:lnTo>
                  <a:pt x="23550" y="243411"/>
                </a:lnTo>
                <a:lnTo>
                  <a:pt x="47964" y="290014"/>
                </a:lnTo>
                <a:lnTo>
                  <a:pt x="76339" y="336627"/>
                </a:lnTo>
                <a:lnTo>
                  <a:pt x="105324" y="379970"/>
                </a:lnTo>
                <a:lnTo>
                  <a:pt x="131571" y="416763"/>
                </a:lnTo>
                <a:lnTo>
                  <a:pt x="163385" y="432904"/>
                </a:lnTo>
                <a:lnTo>
                  <a:pt x="172604" y="431809"/>
                </a:lnTo>
                <a:lnTo>
                  <a:pt x="221426" y="379970"/>
                </a:lnTo>
                <a:lnTo>
                  <a:pt x="250415" y="336627"/>
                </a:lnTo>
                <a:lnTo>
                  <a:pt x="278791" y="290014"/>
                </a:lnTo>
                <a:lnTo>
                  <a:pt x="292004" y="264795"/>
                </a:lnTo>
                <a:lnTo>
                  <a:pt x="163385" y="264795"/>
                </a:lnTo>
                <a:lnTo>
                  <a:pt x="125784" y="257185"/>
                </a:lnTo>
                <a:lnTo>
                  <a:pt x="95043" y="236447"/>
                </a:lnTo>
                <a:lnTo>
                  <a:pt x="74299" y="205714"/>
                </a:lnTo>
                <a:lnTo>
                  <a:pt x="66687" y="168122"/>
                </a:lnTo>
                <a:lnTo>
                  <a:pt x="74299" y="130530"/>
                </a:lnTo>
                <a:lnTo>
                  <a:pt x="95043" y="99798"/>
                </a:lnTo>
                <a:lnTo>
                  <a:pt x="125784" y="79059"/>
                </a:lnTo>
                <a:lnTo>
                  <a:pt x="163385" y="71450"/>
                </a:lnTo>
                <a:lnTo>
                  <a:pt x="297142" y="71450"/>
                </a:lnTo>
                <a:lnTo>
                  <a:pt x="278904" y="47847"/>
                </a:lnTo>
                <a:lnTo>
                  <a:pt x="245839" y="22303"/>
                </a:lnTo>
                <a:lnTo>
                  <a:pt x="206813" y="5835"/>
                </a:lnTo>
                <a:lnTo>
                  <a:pt x="163385" y="0"/>
                </a:lnTo>
                <a:close/>
              </a:path>
              <a:path w="327025" h="433069">
                <a:moveTo>
                  <a:pt x="297142" y="71450"/>
                </a:moveTo>
                <a:lnTo>
                  <a:pt x="163385" y="71450"/>
                </a:lnTo>
                <a:lnTo>
                  <a:pt x="200977" y="79059"/>
                </a:lnTo>
                <a:lnTo>
                  <a:pt x="231709" y="99798"/>
                </a:lnTo>
                <a:lnTo>
                  <a:pt x="252448" y="130530"/>
                </a:lnTo>
                <a:lnTo>
                  <a:pt x="260057" y="168122"/>
                </a:lnTo>
                <a:lnTo>
                  <a:pt x="252448" y="205714"/>
                </a:lnTo>
                <a:lnTo>
                  <a:pt x="231709" y="236447"/>
                </a:lnTo>
                <a:lnTo>
                  <a:pt x="200977" y="257185"/>
                </a:lnTo>
                <a:lnTo>
                  <a:pt x="163385" y="264795"/>
                </a:lnTo>
                <a:lnTo>
                  <a:pt x="292004" y="264795"/>
                </a:lnTo>
                <a:lnTo>
                  <a:pt x="303207" y="243411"/>
                </a:lnTo>
                <a:lnTo>
                  <a:pt x="320312" y="200099"/>
                </a:lnTo>
                <a:lnTo>
                  <a:pt x="326758" y="163360"/>
                </a:lnTo>
                <a:lnTo>
                  <a:pt x="320921" y="119932"/>
                </a:lnTo>
                <a:lnTo>
                  <a:pt x="304451" y="80909"/>
                </a:lnTo>
                <a:lnTo>
                  <a:pt x="297142" y="71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1883" y="2418811"/>
            <a:ext cx="118110" cy="118110"/>
          </a:xfrm>
          <a:custGeom>
            <a:avLst/>
            <a:gdLst/>
            <a:ahLst/>
            <a:cxnLst/>
            <a:rect l="l" t="t" r="r" b="b"/>
            <a:pathLst>
              <a:path w="118109" h="118110">
                <a:moveTo>
                  <a:pt x="58800" y="0"/>
                </a:moveTo>
                <a:lnTo>
                  <a:pt x="35934" y="4628"/>
                </a:lnTo>
                <a:lnTo>
                  <a:pt x="17241" y="17241"/>
                </a:lnTo>
                <a:lnTo>
                  <a:pt x="4628" y="35934"/>
                </a:lnTo>
                <a:lnTo>
                  <a:pt x="0" y="58801"/>
                </a:lnTo>
                <a:lnTo>
                  <a:pt x="4631" y="81665"/>
                </a:lnTo>
                <a:lnTo>
                  <a:pt x="17248" y="100353"/>
                </a:lnTo>
                <a:lnTo>
                  <a:pt x="35943" y="112963"/>
                </a:lnTo>
                <a:lnTo>
                  <a:pt x="58800" y="117589"/>
                </a:lnTo>
                <a:lnTo>
                  <a:pt x="81664" y="112961"/>
                </a:lnTo>
                <a:lnTo>
                  <a:pt x="100358" y="100349"/>
                </a:lnTo>
                <a:lnTo>
                  <a:pt x="112973" y="81659"/>
                </a:lnTo>
                <a:lnTo>
                  <a:pt x="117601" y="58801"/>
                </a:lnTo>
                <a:lnTo>
                  <a:pt x="112972" y="35929"/>
                </a:lnTo>
                <a:lnTo>
                  <a:pt x="100355" y="17237"/>
                </a:lnTo>
                <a:lnTo>
                  <a:pt x="81661" y="4626"/>
                </a:lnTo>
                <a:lnTo>
                  <a:pt x="58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45558" y="3415502"/>
            <a:ext cx="2273300" cy="525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014" marR="5080" indent="-107950">
              <a:lnSpc>
                <a:spcPct val="10420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Public sector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competencies  can be addressed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56896" y="2268004"/>
            <a:ext cx="2355215" cy="1779905"/>
          </a:xfrm>
          <a:custGeom>
            <a:avLst/>
            <a:gdLst/>
            <a:ahLst/>
            <a:cxnLst/>
            <a:rect l="l" t="t" r="r" b="b"/>
            <a:pathLst>
              <a:path w="2355215" h="1779904">
                <a:moveTo>
                  <a:pt x="0" y="1779498"/>
                </a:moveTo>
                <a:lnTo>
                  <a:pt x="2355100" y="1779498"/>
                </a:lnTo>
                <a:lnTo>
                  <a:pt x="2355100" y="0"/>
                </a:lnTo>
                <a:lnTo>
                  <a:pt x="0" y="0"/>
                </a:lnTo>
                <a:lnTo>
                  <a:pt x="0" y="1779498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356896" y="2268004"/>
            <a:ext cx="2355215" cy="1779905"/>
          </a:xfrm>
          <a:prstGeom prst="rect">
            <a:avLst/>
          </a:prstGeom>
        </p:spPr>
        <p:txBody>
          <a:bodyPr vert="horz" wrap="square" lIns="0" tIns="87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sz="1800">
              <a:latin typeface="Times New Roman"/>
              <a:cs typeface="Times New Roman"/>
            </a:endParaRPr>
          </a:p>
          <a:p>
            <a:pPr marL="555625" marR="254000" indent="408940" algn="r">
              <a:lnSpc>
                <a:spcPct val="10420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Qualifi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tions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awarded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by local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PAOs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accredited by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endParaRPr sz="1600">
              <a:latin typeface="Calibri"/>
              <a:cs typeface="Calibri"/>
            </a:endParaRPr>
          </a:p>
          <a:p>
            <a:pPr marR="254000" algn="r">
              <a:lnSpc>
                <a:spcPct val="100000"/>
              </a:lnSpc>
              <a:spcBef>
                <a:spcPts val="80"/>
              </a:spcBef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egul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65885" y="2123997"/>
            <a:ext cx="916305" cy="916305"/>
          </a:xfrm>
          <a:custGeom>
            <a:avLst/>
            <a:gdLst/>
            <a:ahLst/>
            <a:cxnLst/>
            <a:rect l="l" t="t" r="r" b="b"/>
            <a:pathLst>
              <a:path w="916304" h="916305">
                <a:moveTo>
                  <a:pt x="458114" y="0"/>
                </a:moveTo>
                <a:lnTo>
                  <a:pt x="411274" y="2365"/>
                </a:lnTo>
                <a:lnTo>
                  <a:pt x="365788" y="9307"/>
                </a:lnTo>
                <a:lnTo>
                  <a:pt x="321885" y="20596"/>
                </a:lnTo>
                <a:lnTo>
                  <a:pt x="279795" y="36001"/>
                </a:lnTo>
                <a:lnTo>
                  <a:pt x="239749" y="55292"/>
                </a:lnTo>
                <a:lnTo>
                  <a:pt x="201978" y="78239"/>
                </a:lnTo>
                <a:lnTo>
                  <a:pt x="166711" y="104612"/>
                </a:lnTo>
                <a:lnTo>
                  <a:pt x="134178" y="134180"/>
                </a:lnTo>
                <a:lnTo>
                  <a:pt x="104611" y="166713"/>
                </a:lnTo>
                <a:lnTo>
                  <a:pt x="78238" y="201981"/>
                </a:lnTo>
                <a:lnTo>
                  <a:pt x="55291" y="239754"/>
                </a:lnTo>
                <a:lnTo>
                  <a:pt x="36000" y="279801"/>
                </a:lnTo>
                <a:lnTo>
                  <a:pt x="20595" y="321892"/>
                </a:lnTo>
                <a:lnTo>
                  <a:pt x="9307" y="365796"/>
                </a:lnTo>
                <a:lnTo>
                  <a:pt x="2365" y="411285"/>
                </a:lnTo>
                <a:lnTo>
                  <a:pt x="0" y="458127"/>
                </a:lnTo>
                <a:lnTo>
                  <a:pt x="2365" y="504966"/>
                </a:lnTo>
                <a:lnTo>
                  <a:pt x="9307" y="550453"/>
                </a:lnTo>
                <a:lnTo>
                  <a:pt x="20595" y="594356"/>
                </a:lnTo>
                <a:lnTo>
                  <a:pt x="36000" y="636445"/>
                </a:lnTo>
                <a:lnTo>
                  <a:pt x="55291" y="676491"/>
                </a:lnTo>
                <a:lnTo>
                  <a:pt x="78238" y="714263"/>
                </a:lnTo>
                <a:lnTo>
                  <a:pt x="104611" y="749530"/>
                </a:lnTo>
                <a:lnTo>
                  <a:pt x="134178" y="782062"/>
                </a:lnTo>
                <a:lnTo>
                  <a:pt x="166711" y="811630"/>
                </a:lnTo>
                <a:lnTo>
                  <a:pt x="201978" y="838002"/>
                </a:lnTo>
                <a:lnTo>
                  <a:pt x="239749" y="860949"/>
                </a:lnTo>
                <a:lnTo>
                  <a:pt x="279795" y="880240"/>
                </a:lnTo>
                <a:lnTo>
                  <a:pt x="321885" y="895645"/>
                </a:lnTo>
                <a:lnTo>
                  <a:pt x="365788" y="906934"/>
                </a:lnTo>
                <a:lnTo>
                  <a:pt x="411274" y="913876"/>
                </a:lnTo>
                <a:lnTo>
                  <a:pt x="458114" y="916241"/>
                </a:lnTo>
                <a:lnTo>
                  <a:pt x="504953" y="913876"/>
                </a:lnTo>
                <a:lnTo>
                  <a:pt x="550440" y="906934"/>
                </a:lnTo>
                <a:lnTo>
                  <a:pt x="594343" y="895645"/>
                </a:lnTo>
                <a:lnTo>
                  <a:pt x="636433" y="880240"/>
                </a:lnTo>
                <a:lnTo>
                  <a:pt x="676478" y="860949"/>
                </a:lnTo>
                <a:lnTo>
                  <a:pt x="714250" y="838002"/>
                </a:lnTo>
                <a:lnTo>
                  <a:pt x="749517" y="811630"/>
                </a:lnTo>
                <a:lnTo>
                  <a:pt x="782050" y="782062"/>
                </a:lnTo>
                <a:lnTo>
                  <a:pt x="811617" y="749530"/>
                </a:lnTo>
                <a:lnTo>
                  <a:pt x="837990" y="714263"/>
                </a:lnTo>
                <a:lnTo>
                  <a:pt x="860936" y="676491"/>
                </a:lnTo>
                <a:lnTo>
                  <a:pt x="880227" y="636445"/>
                </a:lnTo>
                <a:lnTo>
                  <a:pt x="895632" y="594356"/>
                </a:lnTo>
                <a:lnTo>
                  <a:pt x="906921" y="550453"/>
                </a:lnTo>
                <a:lnTo>
                  <a:pt x="913863" y="504966"/>
                </a:lnTo>
                <a:lnTo>
                  <a:pt x="916228" y="458127"/>
                </a:lnTo>
                <a:lnTo>
                  <a:pt x="913863" y="411285"/>
                </a:lnTo>
                <a:lnTo>
                  <a:pt x="906921" y="365796"/>
                </a:lnTo>
                <a:lnTo>
                  <a:pt x="895632" y="321892"/>
                </a:lnTo>
                <a:lnTo>
                  <a:pt x="880227" y="279801"/>
                </a:lnTo>
                <a:lnTo>
                  <a:pt x="860936" y="239754"/>
                </a:lnTo>
                <a:lnTo>
                  <a:pt x="837990" y="201981"/>
                </a:lnTo>
                <a:lnTo>
                  <a:pt x="811617" y="166713"/>
                </a:lnTo>
                <a:lnTo>
                  <a:pt x="782050" y="134180"/>
                </a:lnTo>
                <a:lnTo>
                  <a:pt x="749517" y="104612"/>
                </a:lnTo>
                <a:lnTo>
                  <a:pt x="714250" y="78239"/>
                </a:lnTo>
                <a:lnTo>
                  <a:pt x="676478" y="55292"/>
                </a:lnTo>
                <a:lnTo>
                  <a:pt x="636433" y="36001"/>
                </a:lnTo>
                <a:lnTo>
                  <a:pt x="594343" y="20596"/>
                </a:lnTo>
                <a:lnTo>
                  <a:pt x="550440" y="9307"/>
                </a:lnTo>
                <a:lnTo>
                  <a:pt x="504953" y="2365"/>
                </a:lnTo>
                <a:lnTo>
                  <a:pt x="458114" y="0"/>
                </a:lnTo>
                <a:close/>
              </a:path>
            </a:pathLst>
          </a:custGeom>
          <a:solidFill>
            <a:srgbClr val="E55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57664" y="2550980"/>
            <a:ext cx="302260" cy="296545"/>
          </a:xfrm>
          <a:custGeom>
            <a:avLst/>
            <a:gdLst/>
            <a:ahLst/>
            <a:cxnLst/>
            <a:rect l="l" t="t" r="r" b="b"/>
            <a:pathLst>
              <a:path w="302259" h="296544">
                <a:moveTo>
                  <a:pt x="44456" y="148301"/>
                </a:moveTo>
                <a:lnTo>
                  <a:pt x="17855" y="149288"/>
                </a:lnTo>
                <a:lnTo>
                  <a:pt x="0" y="154302"/>
                </a:lnTo>
                <a:lnTo>
                  <a:pt x="312" y="176665"/>
                </a:lnTo>
                <a:lnTo>
                  <a:pt x="21931" y="227118"/>
                </a:lnTo>
                <a:lnTo>
                  <a:pt x="74352" y="277709"/>
                </a:lnTo>
                <a:lnTo>
                  <a:pt x="136931" y="296034"/>
                </a:lnTo>
                <a:lnTo>
                  <a:pt x="160515" y="286699"/>
                </a:lnTo>
                <a:lnTo>
                  <a:pt x="160769" y="286648"/>
                </a:lnTo>
                <a:lnTo>
                  <a:pt x="173661" y="273936"/>
                </a:lnTo>
                <a:lnTo>
                  <a:pt x="132448" y="273936"/>
                </a:lnTo>
                <a:lnTo>
                  <a:pt x="113319" y="271044"/>
                </a:lnTo>
                <a:lnTo>
                  <a:pt x="91354" y="261542"/>
                </a:lnTo>
                <a:lnTo>
                  <a:pt x="67879" y="244184"/>
                </a:lnTo>
                <a:lnTo>
                  <a:pt x="44221" y="217725"/>
                </a:lnTo>
                <a:lnTo>
                  <a:pt x="63449" y="203412"/>
                </a:lnTo>
                <a:lnTo>
                  <a:pt x="129516" y="203412"/>
                </a:lnTo>
                <a:lnTo>
                  <a:pt x="111963" y="183296"/>
                </a:lnTo>
                <a:lnTo>
                  <a:pt x="76820" y="157563"/>
                </a:lnTo>
                <a:lnTo>
                  <a:pt x="44456" y="148301"/>
                </a:lnTo>
                <a:close/>
              </a:path>
              <a:path w="302259" h="296544">
                <a:moveTo>
                  <a:pt x="299630" y="124432"/>
                </a:moveTo>
                <a:lnTo>
                  <a:pt x="42648" y="124432"/>
                </a:lnTo>
                <a:lnTo>
                  <a:pt x="69794" y="129273"/>
                </a:lnTo>
                <a:lnTo>
                  <a:pt x="99047" y="142406"/>
                </a:lnTo>
                <a:lnTo>
                  <a:pt x="129057" y="166430"/>
                </a:lnTo>
                <a:lnTo>
                  <a:pt x="149729" y="190358"/>
                </a:lnTo>
                <a:lnTo>
                  <a:pt x="163271" y="212756"/>
                </a:lnTo>
                <a:lnTo>
                  <a:pt x="169441" y="233103"/>
                </a:lnTo>
                <a:lnTo>
                  <a:pt x="167995" y="250872"/>
                </a:lnTo>
                <a:lnTo>
                  <a:pt x="135204" y="273936"/>
                </a:lnTo>
                <a:lnTo>
                  <a:pt x="173661" y="273936"/>
                </a:lnTo>
                <a:lnTo>
                  <a:pt x="300088" y="149272"/>
                </a:lnTo>
                <a:lnTo>
                  <a:pt x="301498" y="143765"/>
                </a:lnTo>
                <a:lnTo>
                  <a:pt x="301748" y="135555"/>
                </a:lnTo>
                <a:lnTo>
                  <a:pt x="299670" y="124532"/>
                </a:lnTo>
                <a:close/>
              </a:path>
              <a:path w="302259" h="296544">
                <a:moveTo>
                  <a:pt x="129516" y="203412"/>
                </a:moveTo>
                <a:lnTo>
                  <a:pt x="63449" y="203412"/>
                </a:lnTo>
                <a:lnTo>
                  <a:pt x="83125" y="225422"/>
                </a:lnTo>
                <a:lnTo>
                  <a:pt x="103023" y="240427"/>
                </a:lnTo>
                <a:lnTo>
                  <a:pt x="121372" y="248497"/>
                </a:lnTo>
                <a:lnTo>
                  <a:pt x="136398" y="249704"/>
                </a:lnTo>
                <a:lnTo>
                  <a:pt x="143577" y="248497"/>
                </a:lnTo>
                <a:lnTo>
                  <a:pt x="144780" y="244675"/>
                </a:lnTo>
                <a:lnTo>
                  <a:pt x="145224" y="243392"/>
                </a:lnTo>
                <a:lnTo>
                  <a:pt x="145413" y="234323"/>
                </a:lnTo>
                <a:lnTo>
                  <a:pt x="140719" y="221050"/>
                </a:lnTo>
                <a:lnTo>
                  <a:pt x="129961" y="203923"/>
                </a:lnTo>
                <a:lnTo>
                  <a:pt x="129516" y="203412"/>
                </a:lnTo>
                <a:close/>
              </a:path>
              <a:path w="302259" h="296544">
                <a:moveTo>
                  <a:pt x="173286" y="0"/>
                </a:moveTo>
                <a:lnTo>
                  <a:pt x="142113" y="2206"/>
                </a:lnTo>
                <a:lnTo>
                  <a:pt x="17018" y="125574"/>
                </a:lnTo>
                <a:lnTo>
                  <a:pt x="18313" y="125346"/>
                </a:lnTo>
                <a:lnTo>
                  <a:pt x="18961" y="125282"/>
                </a:lnTo>
                <a:lnTo>
                  <a:pt x="42648" y="124432"/>
                </a:lnTo>
                <a:lnTo>
                  <a:pt x="299630" y="124432"/>
                </a:lnTo>
                <a:lnTo>
                  <a:pt x="294093" y="110588"/>
                </a:lnTo>
                <a:lnTo>
                  <a:pt x="273270" y="76690"/>
                </a:lnTo>
                <a:lnTo>
                  <a:pt x="246570" y="45107"/>
                </a:lnTo>
                <a:lnTo>
                  <a:pt x="203095" y="11212"/>
                </a:lnTo>
                <a:lnTo>
                  <a:pt x="1732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26952" y="2317556"/>
            <a:ext cx="263525" cy="267970"/>
          </a:xfrm>
          <a:custGeom>
            <a:avLst/>
            <a:gdLst/>
            <a:ahLst/>
            <a:cxnLst/>
            <a:rect l="l" t="t" r="r" b="b"/>
            <a:pathLst>
              <a:path w="263525" h="267969">
                <a:moveTo>
                  <a:pt x="123887" y="0"/>
                </a:moveTo>
                <a:lnTo>
                  <a:pt x="100507" y="11147"/>
                </a:lnTo>
                <a:lnTo>
                  <a:pt x="0" y="110118"/>
                </a:lnTo>
                <a:lnTo>
                  <a:pt x="23175" y="121168"/>
                </a:lnTo>
                <a:lnTo>
                  <a:pt x="46393" y="135521"/>
                </a:lnTo>
                <a:lnTo>
                  <a:pt x="89890" y="171993"/>
                </a:lnTo>
                <a:lnTo>
                  <a:pt x="127454" y="219745"/>
                </a:lnTo>
                <a:lnTo>
                  <a:pt x="147243" y="267840"/>
                </a:lnTo>
                <a:lnTo>
                  <a:pt x="251879" y="164690"/>
                </a:lnTo>
                <a:lnTo>
                  <a:pt x="263364" y="141462"/>
                </a:lnTo>
                <a:lnTo>
                  <a:pt x="261386" y="110966"/>
                </a:lnTo>
                <a:lnTo>
                  <a:pt x="246933" y="77093"/>
                </a:lnTo>
                <a:lnTo>
                  <a:pt x="220992" y="43735"/>
                </a:lnTo>
                <a:lnTo>
                  <a:pt x="188011" y="17343"/>
                </a:lnTo>
                <a:lnTo>
                  <a:pt x="154349" y="2414"/>
                </a:lnTo>
                <a:lnTo>
                  <a:pt x="123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27145" y="2446939"/>
            <a:ext cx="330835" cy="361950"/>
          </a:xfrm>
          <a:custGeom>
            <a:avLst/>
            <a:gdLst/>
            <a:ahLst/>
            <a:cxnLst/>
            <a:rect l="l" t="t" r="r" b="b"/>
            <a:pathLst>
              <a:path w="330834" h="361950">
                <a:moveTo>
                  <a:pt x="226620" y="226669"/>
                </a:moveTo>
                <a:lnTo>
                  <a:pt x="197523" y="226669"/>
                </a:lnTo>
                <a:lnTo>
                  <a:pt x="198767" y="233789"/>
                </a:lnTo>
                <a:lnTo>
                  <a:pt x="199440" y="240792"/>
                </a:lnTo>
                <a:lnTo>
                  <a:pt x="190464" y="288843"/>
                </a:lnTo>
                <a:lnTo>
                  <a:pt x="161175" y="334785"/>
                </a:lnTo>
                <a:lnTo>
                  <a:pt x="154851" y="341452"/>
                </a:lnTo>
                <a:lnTo>
                  <a:pt x="202247" y="361924"/>
                </a:lnTo>
                <a:lnTo>
                  <a:pt x="233409" y="324809"/>
                </a:lnTo>
                <a:lnTo>
                  <a:pt x="242777" y="287558"/>
                </a:lnTo>
                <a:lnTo>
                  <a:pt x="238046" y="253809"/>
                </a:lnTo>
                <a:lnTo>
                  <a:pt x="226910" y="227203"/>
                </a:lnTo>
                <a:lnTo>
                  <a:pt x="226620" y="226669"/>
                </a:lnTo>
                <a:close/>
              </a:path>
              <a:path w="330834" h="361950">
                <a:moveTo>
                  <a:pt x="285710" y="211493"/>
                </a:moveTo>
                <a:lnTo>
                  <a:pt x="217195" y="211493"/>
                </a:lnTo>
                <a:lnTo>
                  <a:pt x="217398" y="211785"/>
                </a:lnTo>
                <a:lnTo>
                  <a:pt x="217538" y="211899"/>
                </a:lnTo>
                <a:lnTo>
                  <a:pt x="223253" y="214388"/>
                </a:lnTo>
                <a:lnTo>
                  <a:pt x="228511" y="217462"/>
                </a:lnTo>
                <a:lnTo>
                  <a:pt x="261329" y="250703"/>
                </a:lnTo>
                <a:lnTo>
                  <a:pt x="282834" y="311475"/>
                </a:lnTo>
                <a:lnTo>
                  <a:pt x="284073" y="322745"/>
                </a:lnTo>
                <a:lnTo>
                  <a:pt x="330504" y="300139"/>
                </a:lnTo>
                <a:lnTo>
                  <a:pt x="322990" y="253211"/>
                </a:lnTo>
                <a:lnTo>
                  <a:pt x="301624" y="222075"/>
                </a:lnTo>
                <a:lnTo>
                  <a:pt x="285710" y="211493"/>
                </a:lnTo>
                <a:close/>
              </a:path>
              <a:path w="330834" h="361950">
                <a:moveTo>
                  <a:pt x="80429" y="0"/>
                </a:moveTo>
                <a:lnTo>
                  <a:pt x="0" y="79298"/>
                </a:lnTo>
                <a:lnTo>
                  <a:pt x="24881" y="84997"/>
                </a:lnTo>
                <a:lnTo>
                  <a:pt x="49234" y="96535"/>
                </a:lnTo>
                <a:lnTo>
                  <a:pt x="94183" y="132346"/>
                </a:lnTo>
                <a:lnTo>
                  <a:pt x="123926" y="167724"/>
                </a:lnTo>
                <a:lnTo>
                  <a:pt x="146049" y="203949"/>
                </a:lnTo>
                <a:lnTo>
                  <a:pt x="156109" y="247993"/>
                </a:lnTo>
                <a:lnTo>
                  <a:pt x="153149" y="261427"/>
                </a:lnTo>
                <a:lnTo>
                  <a:pt x="149141" y="269526"/>
                </a:lnTo>
                <a:lnTo>
                  <a:pt x="147129" y="272237"/>
                </a:lnTo>
                <a:lnTo>
                  <a:pt x="191731" y="228269"/>
                </a:lnTo>
                <a:lnTo>
                  <a:pt x="193624" y="227914"/>
                </a:lnTo>
                <a:lnTo>
                  <a:pt x="195630" y="227393"/>
                </a:lnTo>
                <a:lnTo>
                  <a:pt x="197523" y="226669"/>
                </a:lnTo>
                <a:lnTo>
                  <a:pt x="226620" y="226669"/>
                </a:lnTo>
                <a:lnTo>
                  <a:pt x="223240" y="220459"/>
                </a:lnTo>
                <a:lnTo>
                  <a:pt x="219786" y="215290"/>
                </a:lnTo>
                <a:lnTo>
                  <a:pt x="217296" y="211734"/>
                </a:lnTo>
                <a:lnTo>
                  <a:pt x="217195" y="211493"/>
                </a:lnTo>
                <a:lnTo>
                  <a:pt x="285710" y="211493"/>
                </a:lnTo>
                <a:lnTo>
                  <a:pt x="273686" y="203498"/>
                </a:lnTo>
                <a:lnTo>
                  <a:pt x="246456" y="194246"/>
                </a:lnTo>
                <a:lnTo>
                  <a:pt x="233641" y="191249"/>
                </a:lnTo>
                <a:lnTo>
                  <a:pt x="224116" y="190195"/>
                </a:lnTo>
                <a:lnTo>
                  <a:pt x="222681" y="190093"/>
                </a:lnTo>
                <a:lnTo>
                  <a:pt x="224517" y="182509"/>
                </a:lnTo>
                <a:lnTo>
                  <a:pt x="225639" y="174856"/>
                </a:lnTo>
                <a:lnTo>
                  <a:pt x="226073" y="167151"/>
                </a:lnTo>
                <a:lnTo>
                  <a:pt x="225844" y="159410"/>
                </a:lnTo>
                <a:lnTo>
                  <a:pt x="209070" y="107226"/>
                </a:lnTo>
                <a:lnTo>
                  <a:pt x="172656" y="59537"/>
                </a:lnTo>
                <a:lnTo>
                  <a:pt x="131837" y="25426"/>
                </a:lnTo>
                <a:lnTo>
                  <a:pt x="89560" y="2565"/>
                </a:lnTo>
                <a:lnTo>
                  <a:pt x="83426" y="520"/>
                </a:lnTo>
                <a:lnTo>
                  <a:pt x="80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1944" y="5186171"/>
            <a:ext cx="2476500" cy="1240155"/>
          </a:xfrm>
          <a:custGeom>
            <a:avLst/>
            <a:gdLst/>
            <a:ahLst/>
            <a:cxnLst/>
            <a:rect l="l" t="t" r="r" b="b"/>
            <a:pathLst>
              <a:path w="2476500" h="1240154">
                <a:moveTo>
                  <a:pt x="0" y="1239824"/>
                </a:moveTo>
                <a:lnTo>
                  <a:pt x="2476055" y="1239824"/>
                </a:lnTo>
                <a:lnTo>
                  <a:pt x="2476055" y="0"/>
                </a:lnTo>
                <a:lnTo>
                  <a:pt x="0" y="0"/>
                </a:lnTo>
                <a:lnTo>
                  <a:pt x="0" y="1239824"/>
                </a:lnTo>
                <a:close/>
              </a:path>
            </a:pathLst>
          </a:custGeom>
          <a:solidFill>
            <a:srgbClr val="5695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51855" y="4728047"/>
            <a:ext cx="916305" cy="916305"/>
          </a:xfrm>
          <a:custGeom>
            <a:avLst/>
            <a:gdLst/>
            <a:ahLst/>
            <a:cxnLst/>
            <a:rect l="l" t="t" r="r" b="b"/>
            <a:pathLst>
              <a:path w="916305" h="916304">
                <a:moveTo>
                  <a:pt x="458114" y="0"/>
                </a:moveTo>
                <a:lnTo>
                  <a:pt x="411274" y="2365"/>
                </a:lnTo>
                <a:lnTo>
                  <a:pt x="365788" y="9307"/>
                </a:lnTo>
                <a:lnTo>
                  <a:pt x="321885" y="20596"/>
                </a:lnTo>
                <a:lnTo>
                  <a:pt x="279795" y="36001"/>
                </a:lnTo>
                <a:lnTo>
                  <a:pt x="239749" y="55292"/>
                </a:lnTo>
                <a:lnTo>
                  <a:pt x="201978" y="78239"/>
                </a:lnTo>
                <a:lnTo>
                  <a:pt x="166711" y="104612"/>
                </a:lnTo>
                <a:lnTo>
                  <a:pt x="134178" y="134180"/>
                </a:lnTo>
                <a:lnTo>
                  <a:pt x="104611" y="166713"/>
                </a:lnTo>
                <a:lnTo>
                  <a:pt x="78238" y="201981"/>
                </a:lnTo>
                <a:lnTo>
                  <a:pt x="55291" y="239754"/>
                </a:lnTo>
                <a:lnTo>
                  <a:pt x="36000" y="279801"/>
                </a:lnTo>
                <a:lnTo>
                  <a:pt x="20595" y="321892"/>
                </a:lnTo>
                <a:lnTo>
                  <a:pt x="9307" y="365796"/>
                </a:lnTo>
                <a:lnTo>
                  <a:pt x="2365" y="411285"/>
                </a:lnTo>
                <a:lnTo>
                  <a:pt x="0" y="458127"/>
                </a:lnTo>
                <a:lnTo>
                  <a:pt x="2365" y="504966"/>
                </a:lnTo>
                <a:lnTo>
                  <a:pt x="9307" y="550453"/>
                </a:lnTo>
                <a:lnTo>
                  <a:pt x="20595" y="594356"/>
                </a:lnTo>
                <a:lnTo>
                  <a:pt x="36000" y="636445"/>
                </a:lnTo>
                <a:lnTo>
                  <a:pt x="55291" y="676491"/>
                </a:lnTo>
                <a:lnTo>
                  <a:pt x="78238" y="714263"/>
                </a:lnTo>
                <a:lnTo>
                  <a:pt x="104611" y="749530"/>
                </a:lnTo>
                <a:lnTo>
                  <a:pt x="134178" y="782062"/>
                </a:lnTo>
                <a:lnTo>
                  <a:pt x="166711" y="811630"/>
                </a:lnTo>
                <a:lnTo>
                  <a:pt x="201978" y="838002"/>
                </a:lnTo>
                <a:lnTo>
                  <a:pt x="239749" y="860949"/>
                </a:lnTo>
                <a:lnTo>
                  <a:pt x="279795" y="880240"/>
                </a:lnTo>
                <a:lnTo>
                  <a:pt x="321885" y="895645"/>
                </a:lnTo>
                <a:lnTo>
                  <a:pt x="365788" y="906934"/>
                </a:lnTo>
                <a:lnTo>
                  <a:pt x="411274" y="913876"/>
                </a:lnTo>
                <a:lnTo>
                  <a:pt x="458114" y="916241"/>
                </a:lnTo>
                <a:lnTo>
                  <a:pt x="504953" y="913876"/>
                </a:lnTo>
                <a:lnTo>
                  <a:pt x="550440" y="906934"/>
                </a:lnTo>
                <a:lnTo>
                  <a:pt x="594343" y="895645"/>
                </a:lnTo>
                <a:lnTo>
                  <a:pt x="636433" y="880240"/>
                </a:lnTo>
                <a:lnTo>
                  <a:pt x="676478" y="860949"/>
                </a:lnTo>
                <a:lnTo>
                  <a:pt x="714250" y="838002"/>
                </a:lnTo>
                <a:lnTo>
                  <a:pt x="749517" y="811630"/>
                </a:lnTo>
                <a:lnTo>
                  <a:pt x="782050" y="782062"/>
                </a:lnTo>
                <a:lnTo>
                  <a:pt x="811617" y="749530"/>
                </a:lnTo>
                <a:lnTo>
                  <a:pt x="837990" y="714263"/>
                </a:lnTo>
                <a:lnTo>
                  <a:pt x="860936" y="676491"/>
                </a:lnTo>
                <a:lnTo>
                  <a:pt x="880227" y="636445"/>
                </a:lnTo>
                <a:lnTo>
                  <a:pt x="895632" y="594356"/>
                </a:lnTo>
                <a:lnTo>
                  <a:pt x="906921" y="550453"/>
                </a:lnTo>
                <a:lnTo>
                  <a:pt x="913863" y="504966"/>
                </a:lnTo>
                <a:lnTo>
                  <a:pt x="916228" y="458127"/>
                </a:lnTo>
                <a:lnTo>
                  <a:pt x="913863" y="411285"/>
                </a:lnTo>
                <a:lnTo>
                  <a:pt x="906921" y="365796"/>
                </a:lnTo>
                <a:lnTo>
                  <a:pt x="895632" y="321892"/>
                </a:lnTo>
                <a:lnTo>
                  <a:pt x="880227" y="279801"/>
                </a:lnTo>
                <a:lnTo>
                  <a:pt x="860936" y="239754"/>
                </a:lnTo>
                <a:lnTo>
                  <a:pt x="837990" y="201981"/>
                </a:lnTo>
                <a:lnTo>
                  <a:pt x="811617" y="166713"/>
                </a:lnTo>
                <a:lnTo>
                  <a:pt x="782050" y="134180"/>
                </a:lnTo>
                <a:lnTo>
                  <a:pt x="749517" y="104612"/>
                </a:lnTo>
                <a:lnTo>
                  <a:pt x="714250" y="78239"/>
                </a:lnTo>
                <a:lnTo>
                  <a:pt x="676478" y="55292"/>
                </a:lnTo>
                <a:lnTo>
                  <a:pt x="636433" y="36001"/>
                </a:lnTo>
                <a:lnTo>
                  <a:pt x="594343" y="20596"/>
                </a:lnTo>
                <a:lnTo>
                  <a:pt x="550440" y="9307"/>
                </a:lnTo>
                <a:lnTo>
                  <a:pt x="504953" y="2365"/>
                </a:lnTo>
                <a:lnTo>
                  <a:pt x="458114" y="0"/>
                </a:lnTo>
                <a:close/>
              </a:path>
            </a:pathLst>
          </a:custGeom>
          <a:solidFill>
            <a:srgbClr val="8DA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06665" y="4958125"/>
            <a:ext cx="431800" cy="397510"/>
          </a:xfrm>
          <a:custGeom>
            <a:avLst/>
            <a:gdLst/>
            <a:ahLst/>
            <a:cxnLst/>
            <a:rect l="l" t="t" r="r" b="b"/>
            <a:pathLst>
              <a:path w="431800" h="397510">
                <a:moveTo>
                  <a:pt x="287763" y="0"/>
                </a:moveTo>
                <a:lnTo>
                  <a:pt x="235686" y="11075"/>
                </a:lnTo>
                <a:lnTo>
                  <a:pt x="187804" y="32760"/>
                </a:lnTo>
                <a:lnTo>
                  <a:pt x="148375" y="61029"/>
                </a:lnTo>
                <a:lnTo>
                  <a:pt x="117176" y="95669"/>
                </a:lnTo>
                <a:lnTo>
                  <a:pt x="93982" y="136462"/>
                </a:lnTo>
                <a:lnTo>
                  <a:pt x="78569" y="183194"/>
                </a:lnTo>
                <a:lnTo>
                  <a:pt x="70713" y="235650"/>
                </a:lnTo>
                <a:lnTo>
                  <a:pt x="0" y="235650"/>
                </a:lnTo>
                <a:lnTo>
                  <a:pt x="0" y="236856"/>
                </a:lnTo>
                <a:lnTo>
                  <a:pt x="1587" y="238228"/>
                </a:lnTo>
                <a:lnTo>
                  <a:pt x="3340" y="239460"/>
                </a:lnTo>
                <a:lnTo>
                  <a:pt x="138557" y="388939"/>
                </a:lnTo>
                <a:lnTo>
                  <a:pt x="146380" y="397435"/>
                </a:lnTo>
                <a:lnTo>
                  <a:pt x="284924" y="235523"/>
                </a:lnTo>
                <a:lnTo>
                  <a:pt x="208673" y="235523"/>
                </a:lnTo>
                <a:lnTo>
                  <a:pt x="218915" y="195560"/>
                </a:lnTo>
                <a:lnTo>
                  <a:pt x="234989" y="159037"/>
                </a:lnTo>
                <a:lnTo>
                  <a:pt x="256981" y="125980"/>
                </a:lnTo>
                <a:lnTo>
                  <a:pt x="284975" y="96419"/>
                </a:lnTo>
                <a:lnTo>
                  <a:pt x="317446" y="71894"/>
                </a:lnTo>
                <a:lnTo>
                  <a:pt x="352680" y="53932"/>
                </a:lnTo>
                <a:lnTo>
                  <a:pt x="390651" y="42370"/>
                </a:lnTo>
                <a:lnTo>
                  <a:pt x="431330" y="37047"/>
                </a:lnTo>
                <a:lnTo>
                  <a:pt x="388232" y="14619"/>
                </a:lnTo>
                <a:lnTo>
                  <a:pt x="339494" y="1725"/>
                </a:lnTo>
                <a:lnTo>
                  <a:pt x="2877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82019" y="5032358"/>
            <a:ext cx="431800" cy="398145"/>
          </a:xfrm>
          <a:custGeom>
            <a:avLst/>
            <a:gdLst/>
            <a:ahLst/>
            <a:cxnLst/>
            <a:rect l="l" t="t" r="r" b="b"/>
            <a:pathLst>
              <a:path w="431800" h="398145">
                <a:moveTo>
                  <a:pt x="284987" y="0"/>
                </a:moveTo>
                <a:lnTo>
                  <a:pt x="146519" y="161836"/>
                </a:lnTo>
                <a:lnTo>
                  <a:pt x="222529" y="161836"/>
                </a:lnTo>
                <a:lnTo>
                  <a:pt x="216386" y="189624"/>
                </a:lnTo>
                <a:lnTo>
                  <a:pt x="195109" y="240728"/>
                </a:lnTo>
                <a:lnTo>
                  <a:pt x="143437" y="303754"/>
                </a:lnTo>
                <a:lnTo>
                  <a:pt x="101309" y="332967"/>
                </a:lnTo>
                <a:lnTo>
                  <a:pt x="53487" y="351871"/>
                </a:lnTo>
                <a:lnTo>
                  <a:pt x="0" y="360641"/>
                </a:lnTo>
                <a:lnTo>
                  <a:pt x="2603" y="362470"/>
                </a:lnTo>
                <a:lnTo>
                  <a:pt x="40584" y="381780"/>
                </a:lnTo>
                <a:lnTo>
                  <a:pt x="114733" y="397655"/>
                </a:lnTo>
                <a:lnTo>
                  <a:pt x="153784" y="395859"/>
                </a:lnTo>
                <a:lnTo>
                  <a:pt x="198329" y="385957"/>
                </a:lnTo>
                <a:lnTo>
                  <a:pt x="238690" y="368314"/>
                </a:lnTo>
                <a:lnTo>
                  <a:pt x="274831" y="342986"/>
                </a:lnTo>
                <a:lnTo>
                  <a:pt x="306717" y="310032"/>
                </a:lnTo>
                <a:lnTo>
                  <a:pt x="328841" y="277781"/>
                </a:lnTo>
                <a:lnTo>
                  <a:pt x="344939" y="243176"/>
                </a:lnTo>
                <a:lnTo>
                  <a:pt x="355039" y="206280"/>
                </a:lnTo>
                <a:lnTo>
                  <a:pt x="359168" y="167157"/>
                </a:lnTo>
                <a:lnTo>
                  <a:pt x="359282" y="163106"/>
                </a:lnTo>
                <a:lnTo>
                  <a:pt x="360362" y="161518"/>
                </a:lnTo>
                <a:lnTo>
                  <a:pt x="431035" y="161518"/>
                </a:lnTo>
                <a:lnTo>
                  <a:pt x="284987" y="0"/>
                </a:lnTo>
                <a:close/>
              </a:path>
              <a:path w="431800" h="398145">
                <a:moveTo>
                  <a:pt x="431035" y="161518"/>
                </a:moveTo>
                <a:lnTo>
                  <a:pt x="360362" y="161518"/>
                </a:lnTo>
                <a:lnTo>
                  <a:pt x="371546" y="161786"/>
                </a:lnTo>
                <a:lnTo>
                  <a:pt x="431253" y="161759"/>
                </a:lnTo>
                <a:lnTo>
                  <a:pt x="431035" y="1615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4409" y="5798839"/>
            <a:ext cx="2071370" cy="525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9245">
              <a:lnSpc>
                <a:spcPct val="10420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Updating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existing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accounting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qualifications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06097" y="5798839"/>
            <a:ext cx="1913889" cy="525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180" marR="5080" indent="-158115">
              <a:lnSpc>
                <a:spcPct val="1042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Creating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qualifica-  tions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(“streaming”)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335997" y="5186171"/>
            <a:ext cx="2472055" cy="1240155"/>
          </a:xfrm>
          <a:custGeom>
            <a:avLst/>
            <a:gdLst/>
            <a:ahLst/>
            <a:cxnLst/>
            <a:rect l="l" t="t" r="r" b="b"/>
            <a:pathLst>
              <a:path w="2472054" h="1240154">
                <a:moveTo>
                  <a:pt x="0" y="1239824"/>
                </a:moveTo>
                <a:lnTo>
                  <a:pt x="2472004" y="1239824"/>
                </a:lnTo>
                <a:lnTo>
                  <a:pt x="2472004" y="0"/>
                </a:lnTo>
                <a:lnTo>
                  <a:pt x="0" y="0"/>
                </a:lnTo>
                <a:lnTo>
                  <a:pt x="0" y="1239824"/>
                </a:lnTo>
                <a:close/>
              </a:path>
            </a:pathLst>
          </a:custGeom>
          <a:solidFill>
            <a:srgbClr val="5695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475185" y="5798840"/>
            <a:ext cx="2193925" cy="525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380" marR="5080" indent="-488315">
              <a:lnSpc>
                <a:spcPct val="1042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Creating post-qualification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specialisations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113885" y="4728047"/>
            <a:ext cx="916305" cy="916305"/>
          </a:xfrm>
          <a:custGeom>
            <a:avLst/>
            <a:gdLst/>
            <a:ahLst/>
            <a:cxnLst/>
            <a:rect l="l" t="t" r="r" b="b"/>
            <a:pathLst>
              <a:path w="916304" h="916304">
                <a:moveTo>
                  <a:pt x="458114" y="0"/>
                </a:moveTo>
                <a:lnTo>
                  <a:pt x="411274" y="2365"/>
                </a:lnTo>
                <a:lnTo>
                  <a:pt x="365788" y="9307"/>
                </a:lnTo>
                <a:lnTo>
                  <a:pt x="321885" y="20596"/>
                </a:lnTo>
                <a:lnTo>
                  <a:pt x="279795" y="36001"/>
                </a:lnTo>
                <a:lnTo>
                  <a:pt x="239749" y="55292"/>
                </a:lnTo>
                <a:lnTo>
                  <a:pt x="201978" y="78239"/>
                </a:lnTo>
                <a:lnTo>
                  <a:pt x="166711" y="104612"/>
                </a:lnTo>
                <a:lnTo>
                  <a:pt x="134178" y="134180"/>
                </a:lnTo>
                <a:lnTo>
                  <a:pt x="104611" y="166713"/>
                </a:lnTo>
                <a:lnTo>
                  <a:pt x="78238" y="201981"/>
                </a:lnTo>
                <a:lnTo>
                  <a:pt x="55291" y="239754"/>
                </a:lnTo>
                <a:lnTo>
                  <a:pt x="36000" y="279801"/>
                </a:lnTo>
                <a:lnTo>
                  <a:pt x="20595" y="321892"/>
                </a:lnTo>
                <a:lnTo>
                  <a:pt x="9307" y="365796"/>
                </a:lnTo>
                <a:lnTo>
                  <a:pt x="2365" y="411285"/>
                </a:lnTo>
                <a:lnTo>
                  <a:pt x="0" y="458127"/>
                </a:lnTo>
                <a:lnTo>
                  <a:pt x="2365" y="504966"/>
                </a:lnTo>
                <a:lnTo>
                  <a:pt x="9307" y="550453"/>
                </a:lnTo>
                <a:lnTo>
                  <a:pt x="20595" y="594356"/>
                </a:lnTo>
                <a:lnTo>
                  <a:pt x="36000" y="636445"/>
                </a:lnTo>
                <a:lnTo>
                  <a:pt x="55291" y="676491"/>
                </a:lnTo>
                <a:lnTo>
                  <a:pt x="78238" y="714263"/>
                </a:lnTo>
                <a:lnTo>
                  <a:pt x="104611" y="749530"/>
                </a:lnTo>
                <a:lnTo>
                  <a:pt x="134178" y="782062"/>
                </a:lnTo>
                <a:lnTo>
                  <a:pt x="166711" y="811630"/>
                </a:lnTo>
                <a:lnTo>
                  <a:pt x="201978" y="838002"/>
                </a:lnTo>
                <a:lnTo>
                  <a:pt x="239749" y="860949"/>
                </a:lnTo>
                <a:lnTo>
                  <a:pt x="279795" y="880240"/>
                </a:lnTo>
                <a:lnTo>
                  <a:pt x="321885" y="895645"/>
                </a:lnTo>
                <a:lnTo>
                  <a:pt x="365788" y="906934"/>
                </a:lnTo>
                <a:lnTo>
                  <a:pt x="411274" y="913876"/>
                </a:lnTo>
                <a:lnTo>
                  <a:pt x="458114" y="916241"/>
                </a:lnTo>
                <a:lnTo>
                  <a:pt x="504953" y="913876"/>
                </a:lnTo>
                <a:lnTo>
                  <a:pt x="550440" y="906934"/>
                </a:lnTo>
                <a:lnTo>
                  <a:pt x="594343" y="895645"/>
                </a:lnTo>
                <a:lnTo>
                  <a:pt x="636433" y="880240"/>
                </a:lnTo>
                <a:lnTo>
                  <a:pt x="676478" y="860949"/>
                </a:lnTo>
                <a:lnTo>
                  <a:pt x="714250" y="838002"/>
                </a:lnTo>
                <a:lnTo>
                  <a:pt x="749517" y="811630"/>
                </a:lnTo>
                <a:lnTo>
                  <a:pt x="782050" y="782062"/>
                </a:lnTo>
                <a:lnTo>
                  <a:pt x="811617" y="749530"/>
                </a:lnTo>
                <a:lnTo>
                  <a:pt x="837990" y="714263"/>
                </a:lnTo>
                <a:lnTo>
                  <a:pt x="860936" y="676491"/>
                </a:lnTo>
                <a:lnTo>
                  <a:pt x="880227" y="636445"/>
                </a:lnTo>
                <a:lnTo>
                  <a:pt x="895632" y="594356"/>
                </a:lnTo>
                <a:lnTo>
                  <a:pt x="906921" y="550453"/>
                </a:lnTo>
                <a:lnTo>
                  <a:pt x="913863" y="504966"/>
                </a:lnTo>
                <a:lnTo>
                  <a:pt x="916228" y="458127"/>
                </a:lnTo>
                <a:lnTo>
                  <a:pt x="913863" y="411285"/>
                </a:lnTo>
                <a:lnTo>
                  <a:pt x="906921" y="365796"/>
                </a:lnTo>
                <a:lnTo>
                  <a:pt x="895632" y="321892"/>
                </a:lnTo>
                <a:lnTo>
                  <a:pt x="880227" y="279801"/>
                </a:lnTo>
                <a:lnTo>
                  <a:pt x="860936" y="239754"/>
                </a:lnTo>
                <a:lnTo>
                  <a:pt x="837990" y="201981"/>
                </a:lnTo>
                <a:lnTo>
                  <a:pt x="811617" y="166713"/>
                </a:lnTo>
                <a:lnTo>
                  <a:pt x="782050" y="134180"/>
                </a:lnTo>
                <a:lnTo>
                  <a:pt x="749517" y="104612"/>
                </a:lnTo>
                <a:lnTo>
                  <a:pt x="714250" y="78239"/>
                </a:lnTo>
                <a:lnTo>
                  <a:pt x="676478" y="55292"/>
                </a:lnTo>
                <a:lnTo>
                  <a:pt x="636433" y="36001"/>
                </a:lnTo>
                <a:lnTo>
                  <a:pt x="594343" y="20596"/>
                </a:lnTo>
                <a:lnTo>
                  <a:pt x="550440" y="9307"/>
                </a:lnTo>
                <a:lnTo>
                  <a:pt x="504953" y="2365"/>
                </a:lnTo>
                <a:lnTo>
                  <a:pt x="458114" y="0"/>
                </a:lnTo>
                <a:close/>
              </a:path>
            </a:pathLst>
          </a:custGeom>
          <a:solidFill>
            <a:srgbClr val="8DA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13053" y="4931008"/>
            <a:ext cx="518159" cy="510540"/>
          </a:xfrm>
          <a:custGeom>
            <a:avLst/>
            <a:gdLst/>
            <a:ahLst/>
            <a:cxnLst/>
            <a:rect l="l" t="t" r="r" b="b"/>
            <a:pathLst>
              <a:path w="518160" h="510539">
                <a:moveTo>
                  <a:pt x="107543" y="0"/>
                </a:moveTo>
                <a:lnTo>
                  <a:pt x="69839" y="6281"/>
                </a:lnTo>
                <a:lnTo>
                  <a:pt x="15251" y="51201"/>
                </a:lnTo>
                <a:lnTo>
                  <a:pt x="1168" y="92544"/>
                </a:lnTo>
                <a:lnTo>
                  <a:pt x="825" y="98679"/>
                </a:lnTo>
                <a:lnTo>
                  <a:pt x="0" y="105867"/>
                </a:lnTo>
                <a:lnTo>
                  <a:pt x="65227" y="105867"/>
                </a:lnTo>
                <a:lnTo>
                  <a:pt x="65326" y="446709"/>
                </a:lnTo>
                <a:lnTo>
                  <a:pt x="65379" y="447992"/>
                </a:lnTo>
                <a:lnTo>
                  <a:pt x="71115" y="473115"/>
                </a:lnTo>
                <a:lnTo>
                  <a:pt x="85036" y="492848"/>
                </a:lnTo>
                <a:lnTo>
                  <a:pt x="105638" y="505753"/>
                </a:lnTo>
                <a:lnTo>
                  <a:pt x="131419" y="510387"/>
                </a:lnTo>
                <a:lnTo>
                  <a:pt x="429755" y="510349"/>
                </a:lnTo>
                <a:lnTo>
                  <a:pt x="483901" y="483731"/>
                </a:lnTo>
                <a:lnTo>
                  <a:pt x="499094" y="464395"/>
                </a:lnTo>
                <a:lnTo>
                  <a:pt x="132657" y="464395"/>
                </a:lnTo>
                <a:lnTo>
                  <a:pt x="123315" y="463146"/>
                </a:lnTo>
                <a:lnTo>
                  <a:pt x="107712" y="168460"/>
                </a:lnTo>
                <a:lnTo>
                  <a:pt x="107573" y="100479"/>
                </a:lnTo>
                <a:lnTo>
                  <a:pt x="97702" y="53800"/>
                </a:lnTo>
                <a:lnTo>
                  <a:pt x="89535" y="44805"/>
                </a:lnTo>
                <a:lnTo>
                  <a:pt x="89255" y="43700"/>
                </a:lnTo>
                <a:lnTo>
                  <a:pt x="88379" y="42100"/>
                </a:lnTo>
                <a:lnTo>
                  <a:pt x="445169" y="42062"/>
                </a:lnTo>
                <a:lnTo>
                  <a:pt x="444285" y="39315"/>
                </a:lnTo>
                <a:lnTo>
                  <a:pt x="417702" y="11138"/>
                </a:lnTo>
                <a:lnTo>
                  <a:pt x="376447" y="353"/>
                </a:lnTo>
                <a:lnTo>
                  <a:pt x="369366" y="114"/>
                </a:lnTo>
                <a:lnTo>
                  <a:pt x="107543" y="0"/>
                </a:lnTo>
                <a:close/>
              </a:path>
              <a:path w="518160" h="510539">
                <a:moveTo>
                  <a:pt x="180505" y="404545"/>
                </a:moveTo>
                <a:lnTo>
                  <a:pt x="177406" y="405828"/>
                </a:lnTo>
                <a:lnTo>
                  <a:pt x="175856" y="412330"/>
                </a:lnTo>
                <a:lnTo>
                  <a:pt x="173244" y="421567"/>
                </a:lnTo>
                <a:lnTo>
                  <a:pt x="149161" y="457581"/>
                </a:lnTo>
                <a:lnTo>
                  <a:pt x="132657" y="464395"/>
                </a:lnTo>
                <a:lnTo>
                  <a:pt x="499094" y="464395"/>
                </a:lnTo>
                <a:lnTo>
                  <a:pt x="515918" y="422314"/>
                </a:lnTo>
                <a:lnTo>
                  <a:pt x="517892" y="404714"/>
                </a:lnTo>
                <a:lnTo>
                  <a:pt x="207933" y="404714"/>
                </a:lnTo>
                <a:lnTo>
                  <a:pt x="180505" y="404545"/>
                </a:lnTo>
                <a:close/>
              </a:path>
              <a:path w="518160" h="510539">
                <a:moveTo>
                  <a:pt x="517893" y="404698"/>
                </a:moveTo>
                <a:lnTo>
                  <a:pt x="207933" y="404714"/>
                </a:lnTo>
                <a:lnTo>
                  <a:pt x="517892" y="404714"/>
                </a:lnTo>
                <a:close/>
              </a:path>
              <a:path w="518160" h="510539">
                <a:moveTo>
                  <a:pt x="445169" y="42062"/>
                </a:moveTo>
                <a:lnTo>
                  <a:pt x="372351" y="42062"/>
                </a:lnTo>
                <a:lnTo>
                  <a:pt x="375208" y="42341"/>
                </a:lnTo>
                <a:lnTo>
                  <a:pt x="389370" y="45587"/>
                </a:lnTo>
                <a:lnTo>
                  <a:pt x="410718" y="82169"/>
                </a:lnTo>
                <a:lnTo>
                  <a:pt x="411022" y="360514"/>
                </a:lnTo>
                <a:lnTo>
                  <a:pt x="453364" y="360514"/>
                </a:lnTo>
                <a:lnTo>
                  <a:pt x="453346" y="142769"/>
                </a:lnTo>
                <a:lnTo>
                  <a:pt x="453102" y="82169"/>
                </a:lnTo>
                <a:lnTo>
                  <a:pt x="450786" y="59512"/>
                </a:lnTo>
                <a:lnTo>
                  <a:pt x="445169" y="42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06254" y="5014715"/>
            <a:ext cx="130810" cy="130175"/>
          </a:xfrm>
          <a:custGeom>
            <a:avLst/>
            <a:gdLst/>
            <a:ahLst/>
            <a:cxnLst/>
            <a:rect l="l" t="t" r="r" b="b"/>
            <a:pathLst>
              <a:path w="130810" h="130175">
                <a:moveTo>
                  <a:pt x="87589" y="118325"/>
                </a:moveTo>
                <a:lnTo>
                  <a:pt x="43980" y="118325"/>
                </a:lnTo>
                <a:lnTo>
                  <a:pt x="50672" y="120383"/>
                </a:lnTo>
                <a:lnTo>
                  <a:pt x="62699" y="129793"/>
                </a:lnTo>
                <a:lnTo>
                  <a:pt x="69189" y="130035"/>
                </a:lnTo>
                <a:lnTo>
                  <a:pt x="81508" y="120319"/>
                </a:lnTo>
                <a:lnTo>
                  <a:pt x="87589" y="118325"/>
                </a:lnTo>
                <a:close/>
              </a:path>
              <a:path w="130810" h="130175">
                <a:moveTo>
                  <a:pt x="105568" y="118033"/>
                </a:moveTo>
                <a:lnTo>
                  <a:pt x="88480" y="118033"/>
                </a:lnTo>
                <a:lnTo>
                  <a:pt x="103974" y="119189"/>
                </a:lnTo>
                <a:lnTo>
                  <a:pt x="105568" y="118033"/>
                </a:lnTo>
                <a:close/>
              </a:path>
              <a:path w="130810" h="130175">
                <a:moveTo>
                  <a:pt x="27393" y="11201"/>
                </a:moveTo>
                <a:lnTo>
                  <a:pt x="23977" y="13715"/>
                </a:lnTo>
                <a:lnTo>
                  <a:pt x="18999" y="28625"/>
                </a:lnTo>
                <a:lnTo>
                  <a:pt x="15608" y="33629"/>
                </a:lnTo>
                <a:lnTo>
                  <a:pt x="1396" y="42659"/>
                </a:lnTo>
                <a:lnTo>
                  <a:pt x="0" y="46901"/>
                </a:lnTo>
                <a:lnTo>
                  <a:pt x="5676" y="62509"/>
                </a:lnTo>
                <a:lnTo>
                  <a:pt x="5422" y="68122"/>
                </a:lnTo>
                <a:lnTo>
                  <a:pt x="63" y="82892"/>
                </a:lnTo>
                <a:lnTo>
                  <a:pt x="1650" y="87591"/>
                </a:lnTo>
                <a:lnTo>
                  <a:pt x="15278" y="96253"/>
                </a:lnTo>
                <a:lnTo>
                  <a:pt x="18897" y="101142"/>
                </a:lnTo>
                <a:lnTo>
                  <a:pt x="23952" y="116331"/>
                </a:lnTo>
                <a:lnTo>
                  <a:pt x="27241" y="118871"/>
                </a:lnTo>
                <a:lnTo>
                  <a:pt x="43980" y="118325"/>
                </a:lnTo>
                <a:lnTo>
                  <a:pt x="87589" y="118325"/>
                </a:lnTo>
                <a:lnTo>
                  <a:pt x="88480" y="118033"/>
                </a:lnTo>
                <a:lnTo>
                  <a:pt x="105568" y="118033"/>
                </a:lnTo>
                <a:lnTo>
                  <a:pt x="108965" y="115569"/>
                </a:lnTo>
                <a:lnTo>
                  <a:pt x="112890" y="101142"/>
                </a:lnTo>
                <a:lnTo>
                  <a:pt x="117436" y="96037"/>
                </a:lnTo>
                <a:lnTo>
                  <a:pt x="125350" y="90525"/>
                </a:lnTo>
                <a:lnTo>
                  <a:pt x="56616" y="90525"/>
                </a:lnTo>
                <a:lnTo>
                  <a:pt x="34912" y="66725"/>
                </a:lnTo>
                <a:lnTo>
                  <a:pt x="43472" y="58635"/>
                </a:lnTo>
                <a:lnTo>
                  <a:pt x="70846" y="58635"/>
                </a:lnTo>
                <a:lnTo>
                  <a:pt x="88125" y="41262"/>
                </a:lnTo>
                <a:lnTo>
                  <a:pt x="128419" y="41262"/>
                </a:lnTo>
                <a:lnTo>
                  <a:pt x="127330" y="40004"/>
                </a:lnTo>
                <a:lnTo>
                  <a:pt x="116725" y="34112"/>
                </a:lnTo>
                <a:lnTo>
                  <a:pt x="113322" y="28994"/>
                </a:lnTo>
                <a:lnTo>
                  <a:pt x="108191" y="13550"/>
                </a:lnTo>
                <a:lnTo>
                  <a:pt x="105612" y="11722"/>
                </a:lnTo>
                <a:lnTo>
                  <a:pt x="44005" y="11722"/>
                </a:lnTo>
                <a:lnTo>
                  <a:pt x="27393" y="11201"/>
                </a:lnTo>
                <a:close/>
              </a:path>
              <a:path w="130810" h="130175">
                <a:moveTo>
                  <a:pt x="128419" y="41262"/>
                </a:moveTo>
                <a:lnTo>
                  <a:pt x="88125" y="41262"/>
                </a:lnTo>
                <a:lnTo>
                  <a:pt x="98475" y="51231"/>
                </a:lnTo>
                <a:lnTo>
                  <a:pt x="56616" y="90525"/>
                </a:lnTo>
                <a:lnTo>
                  <a:pt x="125350" y="90525"/>
                </a:lnTo>
                <a:lnTo>
                  <a:pt x="126936" y="89420"/>
                </a:lnTo>
                <a:lnTo>
                  <a:pt x="130403" y="84429"/>
                </a:lnTo>
                <a:lnTo>
                  <a:pt x="129895" y="81343"/>
                </a:lnTo>
                <a:lnTo>
                  <a:pt x="128462" y="73260"/>
                </a:lnTo>
                <a:lnTo>
                  <a:pt x="127422" y="65447"/>
                </a:lnTo>
                <a:lnTo>
                  <a:pt x="127691" y="58070"/>
                </a:lnTo>
                <a:lnTo>
                  <a:pt x="130187" y="51295"/>
                </a:lnTo>
                <a:lnTo>
                  <a:pt x="130467" y="43624"/>
                </a:lnTo>
                <a:lnTo>
                  <a:pt x="128419" y="41262"/>
                </a:lnTo>
                <a:close/>
              </a:path>
              <a:path w="130810" h="130175">
                <a:moveTo>
                  <a:pt x="70846" y="58635"/>
                </a:moveTo>
                <a:lnTo>
                  <a:pt x="43472" y="58635"/>
                </a:lnTo>
                <a:lnTo>
                  <a:pt x="58127" y="71424"/>
                </a:lnTo>
                <a:lnTo>
                  <a:pt x="70846" y="58635"/>
                </a:lnTo>
                <a:close/>
              </a:path>
              <a:path w="130810" h="130175">
                <a:moveTo>
                  <a:pt x="62877" y="0"/>
                </a:moveTo>
                <a:lnTo>
                  <a:pt x="50482" y="9855"/>
                </a:lnTo>
                <a:lnTo>
                  <a:pt x="44005" y="11722"/>
                </a:lnTo>
                <a:lnTo>
                  <a:pt x="105612" y="11722"/>
                </a:lnTo>
                <a:lnTo>
                  <a:pt x="87972" y="11658"/>
                </a:lnTo>
                <a:lnTo>
                  <a:pt x="81749" y="9829"/>
                </a:lnTo>
                <a:lnTo>
                  <a:pt x="69672" y="241"/>
                </a:lnTo>
                <a:lnTo>
                  <a:pt x="62877" y="0"/>
                </a:lnTo>
                <a:close/>
              </a:path>
              <a:path w="130810" h="130175">
                <a:moveTo>
                  <a:pt x="104914" y="11226"/>
                </a:moveTo>
                <a:lnTo>
                  <a:pt x="87972" y="11658"/>
                </a:lnTo>
                <a:lnTo>
                  <a:pt x="105523" y="11658"/>
                </a:lnTo>
                <a:lnTo>
                  <a:pt x="104914" y="11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86794" y="5176729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5">
                <a:moveTo>
                  <a:pt x="0" y="0"/>
                </a:moveTo>
                <a:lnTo>
                  <a:pt x="171728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86794" y="5167839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86794" y="5166569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30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86655" y="5260898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11" y="0"/>
                </a:lnTo>
              </a:path>
            </a:pathLst>
          </a:custGeom>
          <a:ln w="192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08385" y="5218277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596" y="0"/>
                </a:lnTo>
              </a:path>
            </a:pathLst>
          </a:custGeom>
          <a:ln w="194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73886" y="4728047"/>
            <a:ext cx="916305" cy="916305"/>
          </a:xfrm>
          <a:custGeom>
            <a:avLst/>
            <a:gdLst/>
            <a:ahLst/>
            <a:cxnLst/>
            <a:rect l="l" t="t" r="r" b="b"/>
            <a:pathLst>
              <a:path w="916304" h="916304">
                <a:moveTo>
                  <a:pt x="458114" y="0"/>
                </a:moveTo>
                <a:lnTo>
                  <a:pt x="411274" y="2365"/>
                </a:lnTo>
                <a:lnTo>
                  <a:pt x="365788" y="9307"/>
                </a:lnTo>
                <a:lnTo>
                  <a:pt x="321885" y="20596"/>
                </a:lnTo>
                <a:lnTo>
                  <a:pt x="279795" y="36001"/>
                </a:lnTo>
                <a:lnTo>
                  <a:pt x="239749" y="55292"/>
                </a:lnTo>
                <a:lnTo>
                  <a:pt x="201978" y="78239"/>
                </a:lnTo>
                <a:lnTo>
                  <a:pt x="166711" y="104612"/>
                </a:lnTo>
                <a:lnTo>
                  <a:pt x="134178" y="134180"/>
                </a:lnTo>
                <a:lnTo>
                  <a:pt x="104611" y="166713"/>
                </a:lnTo>
                <a:lnTo>
                  <a:pt x="78238" y="201981"/>
                </a:lnTo>
                <a:lnTo>
                  <a:pt x="55291" y="239754"/>
                </a:lnTo>
                <a:lnTo>
                  <a:pt x="36000" y="279801"/>
                </a:lnTo>
                <a:lnTo>
                  <a:pt x="20595" y="321892"/>
                </a:lnTo>
                <a:lnTo>
                  <a:pt x="9307" y="365796"/>
                </a:lnTo>
                <a:lnTo>
                  <a:pt x="2365" y="411285"/>
                </a:lnTo>
                <a:lnTo>
                  <a:pt x="0" y="458127"/>
                </a:lnTo>
                <a:lnTo>
                  <a:pt x="2365" y="504966"/>
                </a:lnTo>
                <a:lnTo>
                  <a:pt x="9307" y="550453"/>
                </a:lnTo>
                <a:lnTo>
                  <a:pt x="20595" y="594356"/>
                </a:lnTo>
                <a:lnTo>
                  <a:pt x="36000" y="636445"/>
                </a:lnTo>
                <a:lnTo>
                  <a:pt x="55291" y="676491"/>
                </a:lnTo>
                <a:lnTo>
                  <a:pt x="78238" y="714263"/>
                </a:lnTo>
                <a:lnTo>
                  <a:pt x="104611" y="749530"/>
                </a:lnTo>
                <a:lnTo>
                  <a:pt x="134178" y="782062"/>
                </a:lnTo>
                <a:lnTo>
                  <a:pt x="166711" y="811630"/>
                </a:lnTo>
                <a:lnTo>
                  <a:pt x="201978" y="838002"/>
                </a:lnTo>
                <a:lnTo>
                  <a:pt x="239749" y="860949"/>
                </a:lnTo>
                <a:lnTo>
                  <a:pt x="279795" y="880240"/>
                </a:lnTo>
                <a:lnTo>
                  <a:pt x="321885" y="895645"/>
                </a:lnTo>
                <a:lnTo>
                  <a:pt x="365788" y="906934"/>
                </a:lnTo>
                <a:lnTo>
                  <a:pt x="411274" y="913876"/>
                </a:lnTo>
                <a:lnTo>
                  <a:pt x="458114" y="916241"/>
                </a:lnTo>
                <a:lnTo>
                  <a:pt x="504953" y="913876"/>
                </a:lnTo>
                <a:lnTo>
                  <a:pt x="550440" y="906934"/>
                </a:lnTo>
                <a:lnTo>
                  <a:pt x="594343" y="895645"/>
                </a:lnTo>
                <a:lnTo>
                  <a:pt x="636433" y="880240"/>
                </a:lnTo>
                <a:lnTo>
                  <a:pt x="676478" y="860949"/>
                </a:lnTo>
                <a:lnTo>
                  <a:pt x="714250" y="838002"/>
                </a:lnTo>
                <a:lnTo>
                  <a:pt x="749517" y="811630"/>
                </a:lnTo>
                <a:lnTo>
                  <a:pt x="782050" y="782062"/>
                </a:lnTo>
                <a:lnTo>
                  <a:pt x="811617" y="749530"/>
                </a:lnTo>
                <a:lnTo>
                  <a:pt x="837990" y="714263"/>
                </a:lnTo>
                <a:lnTo>
                  <a:pt x="860936" y="676491"/>
                </a:lnTo>
                <a:lnTo>
                  <a:pt x="880227" y="636445"/>
                </a:lnTo>
                <a:lnTo>
                  <a:pt x="895632" y="594356"/>
                </a:lnTo>
                <a:lnTo>
                  <a:pt x="906921" y="550453"/>
                </a:lnTo>
                <a:lnTo>
                  <a:pt x="913863" y="504966"/>
                </a:lnTo>
                <a:lnTo>
                  <a:pt x="916228" y="458127"/>
                </a:lnTo>
                <a:lnTo>
                  <a:pt x="913863" y="411285"/>
                </a:lnTo>
                <a:lnTo>
                  <a:pt x="906921" y="365796"/>
                </a:lnTo>
                <a:lnTo>
                  <a:pt x="895632" y="321892"/>
                </a:lnTo>
                <a:lnTo>
                  <a:pt x="880227" y="279801"/>
                </a:lnTo>
                <a:lnTo>
                  <a:pt x="860936" y="239754"/>
                </a:lnTo>
                <a:lnTo>
                  <a:pt x="837990" y="201981"/>
                </a:lnTo>
                <a:lnTo>
                  <a:pt x="811617" y="166713"/>
                </a:lnTo>
                <a:lnTo>
                  <a:pt x="782050" y="134180"/>
                </a:lnTo>
                <a:lnTo>
                  <a:pt x="749517" y="104612"/>
                </a:lnTo>
                <a:lnTo>
                  <a:pt x="714250" y="78239"/>
                </a:lnTo>
                <a:lnTo>
                  <a:pt x="676478" y="55292"/>
                </a:lnTo>
                <a:lnTo>
                  <a:pt x="636433" y="36001"/>
                </a:lnTo>
                <a:lnTo>
                  <a:pt x="594343" y="20596"/>
                </a:lnTo>
                <a:lnTo>
                  <a:pt x="550440" y="9307"/>
                </a:lnTo>
                <a:lnTo>
                  <a:pt x="504953" y="2365"/>
                </a:lnTo>
                <a:lnTo>
                  <a:pt x="458114" y="0"/>
                </a:lnTo>
                <a:close/>
              </a:path>
            </a:pathLst>
          </a:custGeom>
          <a:solidFill>
            <a:srgbClr val="8DA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47300" y="4914079"/>
            <a:ext cx="369570" cy="369570"/>
          </a:xfrm>
          <a:custGeom>
            <a:avLst/>
            <a:gdLst/>
            <a:ahLst/>
            <a:cxnLst/>
            <a:rect l="l" t="t" r="r" b="b"/>
            <a:pathLst>
              <a:path w="369570" h="369570">
                <a:moveTo>
                  <a:pt x="146317" y="0"/>
                </a:moveTo>
                <a:lnTo>
                  <a:pt x="135319" y="223"/>
                </a:lnTo>
                <a:lnTo>
                  <a:pt x="125650" y="5508"/>
                </a:lnTo>
                <a:lnTo>
                  <a:pt x="117314" y="15866"/>
                </a:lnTo>
                <a:lnTo>
                  <a:pt x="108787" y="27099"/>
                </a:lnTo>
                <a:lnTo>
                  <a:pt x="98427" y="35182"/>
                </a:lnTo>
                <a:lnTo>
                  <a:pt x="86236" y="40122"/>
                </a:lnTo>
                <a:lnTo>
                  <a:pt x="72216" y="41926"/>
                </a:lnTo>
                <a:lnTo>
                  <a:pt x="59172" y="43953"/>
                </a:lnTo>
                <a:lnTo>
                  <a:pt x="49767" y="49673"/>
                </a:lnTo>
                <a:lnTo>
                  <a:pt x="44018" y="59060"/>
                </a:lnTo>
                <a:lnTo>
                  <a:pt x="41939" y="72089"/>
                </a:lnTo>
                <a:lnTo>
                  <a:pt x="40187" y="86174"/>
                </a:lnTo>
                <a:lnTo>
                  <a:pt x="35273" y="98376"/>
                </a:lnTo>
                <a:lnTo>
                  <a:pt x="27200" y="108738"/>
                </a:lnTo>
                <a:lnTo>
                  <a:pt x="15968" y="117301"/>
                </a:lnTo>
                <a:lnTo>
                  <a:pt x="5592" y="125640"/>
                </a:lnTo>
                <a:lnTo>
                  <a:pt x="266" y="135287"/>
                </a:lnTo>
                <a:lnTo>
                  <a:pt x="0" y="146272"/>
                </a:lnTo>
                <a:lnTo>
                  <a:pt x="4804" y="158626"/>
                </a:lnTo>
                <a:lnTo>
                  <a:pt x="10312" y="171628"/>
                </a:lnTo>
                <a:lnTo>
                  <a:pt x="12148" y="184652"/>
                </a:lnTo>
                <a:lnTo>
                  <a:pt x="10312" y="197671"/>
                </a:lnTo>
                <a:lnTo>
                  <a:pt x="4804" y="210658"/>
                </a:lnTo>
                <a:lnTo>
                  <a:pt x="0" y="223045"/>
                </a:lnTo>
                <a:lnTo>
                  <a:pt x="266" y="234064"/>
                </a:lnTo>
                <a:lnTo>
                  <a:pt x="5592" y="243713"/>
                </a:lnTo>
                <a:lnTo>
                  <a:pt x="15968" y="251984"/>
                </a:lnTo>
                <a:lnTo>
                  <a:pt x="27200" y="260559"/>
                </a:lnTo>
                <a:lnTo>
                  <a:pt x="35273" y="270914"/>
                </a:lnTo>
                <a:lnTo>
                  <a:pt x="40187" y="283077"/>
                </a:lnTo>
                <a:lnTo>
                  <a:pt x="41939" y="297082"/>
                </a:lnTo>
                <a:lnTo>
                  <a:pt x="44018" y="310187"/>
                </a:lnTo>
                <a:lnTo>
                  <a:pt x="49767" y="319607"/>
                </a:lnTo>
                <a:lnTo>
                  <a:pt x="59172" y="325334"/>
                </a:lnTo>
                <a:lnTo>
                  <a:pt x="72216" y="327359"/>
                </a:lnTo>
                <a:lnTo>
                  <a:pt x="86238" y="329129"/>
                </a:lnTo>
                <a:lnTo>
                  <a:pt x="98438" y="334082"/>
                </a:lnTo>
                <a:lnTo>
                  <a:pt x="108824" y="342194"/>
                </a:lnTo>
                <a:lnTo>
                  <a:pt x="117402" y="353444"/>
                </a:lnTo>
                <a:lnTo>
                  <a:pt x="125687" y="363754"/>
                </a:lnTo>
                <a:lnTo>
                  <a:pt x="135330" y="369046"/>
                </a:lnTo>
                <a:lnTo>
                  <a:pt x="146319" y="369300"/>
                </a:lnTo>
                <a:lnTo>
                  <a:pt x="158639" y="364493"/>
                </a:lnTo>
                <a:lnTo>
                  <a:pt x="171677" y="359114"/>
                </a:lnTo>
                <a:lnTo>
                  <a:pt x="184703" y="357321"/>
                </a:lnTo>
                <a:lnTo>
                  <a:pt x="248880" y="357321"/>
                </a:lnTo>
                <a:lnTo>
                  <a:pt x="251997" y="353444"/>
                </a:lnTo>
                <a:lnTo>
                  <a:pt x="260575" y="342194"/>
                </a:lnTo>
                <a:lnTo>
                  <a:pt x="270960" y="334082"/>
                </a:lnTo>
                <a:lnTo>
                  <a:pt x="283156" y="329129"/>
                </a:lnTo>
                <a:lnTo>
                  <a:pt x="297171" y="327359"/>
                </a:lnTo>
                <a:lnTo>
                  <a:pt x="310271" y="325334"/>
                </a:lnTo>
                <a:lnTo>
                  <a:pt x="319677" y="319607"/>
                </a:lnTo>
                <a:lnTo>
                  <a:pt x="325408" y="310187"/>
                </a:lnTo>
                <a:lnTo>
                  <a:pt x="327486" y="297082"/>
                </a:lnTo>
                <a:lnTo>
                  <a:pt x="327924" y="293551"/>
                </a:lnTo>
                <a:lnTo>
                  <a:pt x="184700" y="293551"/>
                </a:lnTo>
                <a:lnTo>
                  <a:pt x="142323" y="284996"/>
                </a:lnTo>
                <a:lnTo>
                  <a:pt x="107687" y="261658"/>
                </a:lnTo>
                <a:lnTo>
                  <a:pt x="84319" y="227029"/>
                </a:lnTo>
                <a:lnTo>
                  <a:pt x="75746" y="184598"/>
                </a:lnTo>
                <a:lnTo>
                  <a:pt x="84319" y="142210"/>
                </a:lnTo>
                <a:lnTo>
                  <a:pt x="107687" y="107576"/>
                </a:lnTo>
                <a:lnTo>
                  <a:pt x="142323" y="84214"/>
                </a:lnTo>
                <a:lnTo>
                  <a:pt x="184700" y="75645"/>
                </a:lnTo>
                <a:lnTo>
                  <a:pt x="327925" y="75645"/>
                </a:lnTo>
                <a:lnTo>
                  <a:pt x="327486" y="72089"/>
                </a:lnTo>
                <a:lnTo>
                  <a:pt x="297171" y="41926"/>
                </a:lnTo>
                <a:lnTo>
                  <a:pt x="283156" y="40122"/>
                </a:lnTo>
                <a:lnTo>
                  <a:pt x="270960" y="35182"/>
                </a:lnTo>
                <a:lnTo>
                  <a:pt x="260575" y="27099"/>
                </a:lnTo>
                <a:lnTo>
                  <a:pt x="251997" y="15866"/>
                </a:lnTo>
                <a:lnTo>
                  <a:pt x="248966" y="12078"/>
                </a:lnTo>
                <a:lnTo>
                  <a:pt x="184703" y="12078"/>
                </a:lnTo>
                <a:lnTo>
                  <a:pt x="171677" y="10266"/>
                </a:lnTo>
                <a:lnTo>
                  <a:pt x="158639" y="4829"/>
                </a:lnTo>
                <a:lnTo>
                  <a:pt x="146317" y="0"/>
                </a:lnTo>
                <a:close/>
              </a:path>
              <a:path w="369570" h="369570">
                <a:moveTo>
                  <a:pt x="248880" y="357321"/>
                </a:moveTo>
                <a:lnTo>
                  <a:pt x="184703" y="357321"/>
                </a:lnTo>
                <a:lnTo>
                  <a:pt x="197734" y="359114"/>
                </a:lnTo>
                <a:lnTo>
                  <a:pt x="210786" y="364493"/>
                </a:lnTo>
                <a:lnTo>
                  <a:pt x="223090" y="369300"/>
                </a:lnTo>
                <a:lnTo>
                  <a:pt x="234068" y="369046"/>
                </a:lnTo>
                <a:lnTo>
                  <a:pt x="243708" y="363754"/>
                </a:lnTo>
                <a:lnTo>
                  <a:pt x="248880" y="357321"/>
                </a:lnTo>
                <a:close/>
              </a:path>
              <a:path w="369570" h="369570">
                <a:moveTo>
                  <a:pt x="327925" y="75645"/>
                </a:moveTo>
                <a:lnTo>
                  <a:pt x="184700" y="75645"/>
                </a:lnTo>
                <a:lnTo>
                  <a:pt x="227125" y="84214"/>
                </a:lnTo>
                <a:lnTo>
                  <a:pt x="261755" y="107576"/>
                </a:lnTo>
                <a:lnTo>
                  <a:pt x="285096" y="142210"/>
                </a:lnTo>
                <a:lnTo>
                  <a:pt x="293653" y="184598"/>
                </a:lnTo>
                <a:lnTo>
                  <a:pt x="285096" y="227029"/>
                </a:lnTo>
                <a:lnTo>
                  <a:pt x="261755" y="261658"/>
                </a:lnTo>
                <a:lnTo>
                  <a:pt x="227125" y="284996"/>
                </a:lnTo>
                <a:lnTo>
                  <a:pt x="184700" y="293551"/>
                </a:lnTo>
                <a:lnTo>
                  <a:pt x="327924" y="293551"/>
                </a:lnTo>
                <a:lnTo>
                  <a:pt x="329224" y="283077"/>
                </a:lnTo>
                <a:lnTo>
                  <a:pt x="334130" y="270914"/>
                </a:lnTo>
                <a:lnTo>
                  <a:pt x="342200" y="260559"/>
                </a:lnTo>
                <a:lnTo>
                  <a:pt x="353432" y="251984"/>
                </a:lnTo>
                <a:lnTo>
                  <a:pt x="363792" y="243713"/>
                </a:lnTo>
                <a:lnTo>
                  <a:pt x="369091" y="234064"/>
                </a:lnTo>
                <a:lnTo>
                  <a:pt x="369352" y="223045"/>
                </a:lnTo>
                <a:lnTo>
                  <a:pt x="364595" y="210658"/>
                </a:lnTo>
                <a:lnTo>
                  <a:pt x="359080" y="197671"/>
                </a:lnTo>
                <a:lnTo>
                  <a:pt x="357242" y="184652"/>
                </a:lnTo>
                <a:lnTo>
                  <a:pt x="359080" y="171628"/>
                </a:lnTo>
                <a:lnTo>
                  <a:pt x="364595" y="158626"/>
                </a:lnTo>
                <a:lnTo>
                  <a:pt x="369352" y="146272"/>
                </a:lnTo>
                <a:lnTo>
                  <a:pt x="369091" y="135287"/>
                </a:lnTo>
                <a:lnTo>
                  <a:pt x="363792" y="125640"/>
                </a:lnTo>
                <a:lnTo>
                  <a:pt x="353432" y="117301"/>
                </a:lnTo>
                <a:lnTo>
                  <a:pt x="342200" y="108738"/>
                </a:lnTo>
                <a:lnTo>
                  <a:pt x="334130" y="98376"/>
                </a:lnTo>
                <a:lnTo>
                  <a:pt x="329224" y="86174"/>
                </a:lnTo>
                <a:lnTo>
                  <a:pt x="327925" y="75645"/>
                </a:lnTo>
                <a:close/>
              </a:path>
              <a:path w="369570" h="369570">
                <a:moveTo>
                  <a:pt x="223090" y="0"/>
                </a:moveTo>
                <a:lnTo>
                  <a:pt x="210786" y="4829"/>
                </a:lnTo>
                <a:lnTo>
                  <a:pt x="197734" y="10266"/>
                </a:lnTo>
                <a:lnTo>
                  <a:pt x="184703" y="12078"/>
                </a:lnTo>
                <a:lnTo>
                  <a:pt x="248966" y="12078"/>
                </a:lnTo>
                <a:lnTo>
                  <a:pt x="243708" y="5508"/>
                </a:lnTo>
                <a:lnTo>
                  <a:pt x="234068" y="223"/>
                </a:lnTo>
                <a:lnTo>
                  <a:pt x="223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12268" y="5247707"/>
            <a:ext cx="177800" cy="208279"/>
          </a:xfrm>
          <a:custGeom>
            <a:avLst/>
            <a:gdLst/>
            <a:ahLst/>
            <a:cxnLst/>
            <a:rect l="l" t="t" r="r" b="b"/>
            <a:pathLst>
              <a:path w="177800" h="208279">
                <a:moveTo>
                  <a:pt x="127948" y="153365"/>
                </a:moveTo>
                <a:lnTo>
                  <a:pt x="65582" y="153365"/>
                </a:lnTo>
                <a:lnTo>
                  <a:pt x="101777" y="207899"/>
                </a:lnTo>
                <a:lnTo>
                  <a:pt x="127948" y="153365"/>
                </a:lnTo>
                <a:close/>
              </a:path>
              <a:path w="177800" h="208279">
                <a:moveTo>
                  <a:pt x="81749" y="0"/>
                </a:moveTo>
                <a:lnTo>
                  <a:pt x="0" y="160769"/>
                </a:lnTo>
                <a:lnTo>
                  <a:pt x="65582" y="153365"/>
                </a:lnTo>
                <a:lnTo>
                  <a:pt x="127948" y="153365"/>
                </a:lnTo>
                <a:lnTo>
                  <a:pt x="167930" y="70154"/>
                </a:lnTo>
                <a:lnTo>
                  <a:pt x="176199" y="53226"/>
                </a:lnTo>
                <a:lnTo>
                  <a:pt x="177380" y="51358"/>
                </a:lnTo>
                <a:lnTo>
                  <a:pt x="156420" y="44572"/>
                </a:lnTo>
                <a:lnTo>
                  <a:pt x="144873" y="30570"/>
                </a:lnTo>
                <a:lnTo>
                  <a:pt x="131619" y="16570"/>
                </a:lnTo>
                <a:lnTo>
                  <a:pt x="105536" y="9791"/>
                </a:lnTo>
                <a:lnTo>
                  <a:pt x="92979" y="8261"/>
                </a:lnTo>
                <a:lnTo>
                  <a:pt x="85785" y="4895"/>
                </a:lnTo>
                <a:lnTo>
                  <a:pt x="82519" y="1529"/>
                </a:lnTo>
                <a:lnTo>
                  <a:pt x="817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72310" y="5253970"/>
            <a:ext cx="179705" cy="205104"/>
          </a:xfrm>
          <a:custGeom>
            <a:avLst/>
            <a:gdLst/>
            <a:ahLst/>
            <a:cxnLst/>
            <a:rect l="l" t="t" r="r" b="b"/>
            <a:pathLst>
              <a:path w="179704" h="205104">
                <a:moveTo>
                  <a:pt x="0" y="46113"/>
                </a:moveTo>
                <a:lnTo>
                  <a:pt x="92214" y="204812"/>
                </a:lnTo>
                <a:lnTo>
                  <a:pt x="114871" y="146088"/>
                </a:lnTo>
                <a:lnTo>
                  <a:pt x="174908" y="146088"/>
                </a:lnTo>
                <a:lnTo>
                  <a:pt x="121408" y="46366"/>
                </a:lnTo>
                <a:lnTo>
                  <a:pt x="3305" y="46366"/>
                </a:lnTo>
                <a:lnTo>
                  <a:pt x="0" y="46113"/>
                </a:lnTo>
                <a:close/>
              </a:path>
              <a:path w="179704" h="205104">
                <a:moveTo>
                  <a:pt x="174908" y="146088"/>
                </a:moveTo>
                <a:lnTo>
                  <a:pt x="114871" y="146088"/>
                </a:lnTo>
                <a:lnTo>
                  <a:pt x="179425" y="154508"/>
                </a:lnTo>
                <a:lnTo>
                  <a:pt x="174908" y="146088"/>
                </a:lnTo>
                <a:close/>
              </a:path>
              <a:path w="179704" h="205104">
                <a:moveTo>
                  <a:pt x="96532" y="0"/>
                </a:moveTo>
                <a:lnTo>
                  <a:pt x="63727" y="6114"/>
                </a:lnTo>
                <a:lnTo>
                  <a:pt x="48677" y="14333"/>
                </a:lnTo>
                <a:lnTo>
                  <a:pt x="42245" y="23554"/>
                </a:lnTo>
                <a:lnTo>
                  <a:pt x="35293" y="32677"/>
                </a:lnTo>
                <a:lnTo>
                  <a:pt x="23151" y="41832"/>
                </a:lnTo>
                <a:lnTo>
                  <a:pt x="11755" y="45667"/>
                </a:lnTo>
                <a:lnTo>
                  <a:pt x="3305" y="46366"/>
                </a:lnTo>
                <a:lnTo>
                  <a:pt x="121408" y="46366"/>
                </a:lnTo>
                <a:lnTo>
                  <a:pt x="965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58115" y="5028549"/>
            <a:ext cx="147955" cy="140970"/>
          </a:xfrm>
          <a:custGeom>
            <a:avLst/>
            <a:gdLst/>
            <a:ahLst/>
            <a:cxnLst/>
            <a:rect l="l" t="t" r="r" b="b"/>
            <a:pathLst>
              <a:path w="147954" h="140970">
                <a:moveTo>
                  <a:pt x="73888" y="0"/>
                </a:moveTo>
                <a:lnTo>
                  <a:pt x="51117" y="46113"/>
                </a:lnTo>
                <a:lnTo>
                  <a:pt x="0" y="53606"/>
                </a:lnTo>
                <a:lnTo>
                  <a:pt x="36893" y="89598"/>
                </a:lnTo>
                <a:lnTo>
                  <a:pt x="28244" y="140373"/>
                </a:lnTo>
                <a:lnTo>
                  <a:pt x="73888" y="116471"/>
                </a:lnTo>
                <a:lnTo>
                  <a:pt x="115467" y="116471"/>
                </a:lnTo>
                <a:lnTo>
                  <a:pt x="110896" y="89598"/>
                </a:lnTo>
                <a:lnTo>
                  <a:pt x="147764" y="53606"/>
                </a:lnTo>
                <a:lnTo>
                  <a:pt x="96647" y="46113"/>
                </a:lnTo>
                <a:lnTo>
                  <a:pt x="73888" y="0"/>
                </a:lnTo>
                <a:close/>
              </a:path>
              <a:path w="147954" h="140970">
                <a:moveTo>
                  <a:pt x="115467" y="116471"/>
                </a:moveTo>
                <a:lnTo>
                  <a:pt x="73888" y="116471"/>
                </a:lnTo>
                <a:lnTo>
                  <a:pt x="119532" y="140373"/>
                </a:lnTo>
                <a:lnTo>
                  <a:pt x="115467" y="1164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11520" y="3224444"/>
            <a:ext cx="926465" cy="928369"/>
          </a:xfrm>
          <a:custGeom>
            <a:avLst/>
            <a:gdLst/>
            <a:ahLst/>
            <a:cxnLst/>
            <a:rect l="l" t="t" r="r" b="b"/>
            <a:pathLst>
              <a:path w="926464" h="928370">
                <a:moveTo>
                  <a:pt x="463080" y="0"/>
                </a:moveTo>
                <a:lnTo>
                  <a:pt x="415732" y="2395"/>
                </a:lnTo>
                <a:lnTo>
                  <a:pt x="369753" y="9425"/>
                </a:lnTo>
                <a:lnTo>
                  <a:pt x="325374" y="20858"/>
                </a:lnTo>
                <a:lnTo>
                  <a:pt x="282828" y="36460"/>
                </a:lnTo>
                <a:lnTo>
                  <a:pt x="242348" y="55997"/>
                </a:lnTo>
                <a:lnTo>
                  <a:pt x="204167" y="79236"/>
                </a:lnTo>
                <a:lnTo>
                  <a:pt x="168517" y="105945"/>
                </a:lnTo>
                <a:lnTo>
                  <a:pt x="135632" y="135889"/>
                </a:lnTo>
                <a:lnTo>
                  <a:pt x="105744" y="168837"/>
                </a:lnTo>
                <a:lnTo>
                  <a:pt x="79086" y="204554"/>
                </a:lnTo>
                <a:lnTo>
                  <a:pt x="55891" y="242807"/>
                </a:lnTo>
                <a:lnTo>
                  <a:pt x="36391" y="283363"/>
                </a:lnTo>
                <a:lnTo>
                  <a:pt x="20819" y="325990"/>
                </a:lnTo>
                <a:lnTo>
                  <a:pt x="9408" y="370453"/>
                </a:lnTo>
                <a:lnTo>
                  <a:pt x="2390" y="416519"/>
                </a:lnTo>
                <a:lnTo>
                  <a:pt x="0" y="463956"/>
                </a:lnTo>
                <a:lnTo>
                  <a:pt x="2390" y="511393"/>
                </a:lnTo>
                <a:lnTo>
                  <a:pt x="9408" y="557459"/>
                </a:lnTo>
                <a:lnTo>
                  <a:pt x="20819" y="601922"/>
                </a:lnTo>
                <a:lnTo>
                  <a:pt x="36391" y="644548"/>
                </a:lnTo>
                <a:lnTo>
                  <a:pt x="55891" y="685105"/>
                </a:lnTo>
                <a:lnTo>
                  <a:pt x="79086" y="723358"/>
                </a:lnTo>
                <a:lnTo>
                  <a:pt x="105744" y="759075"/>
                </a:lnTo>
                <a:lnTo>
                  <a:pt x="135632" y="792022"/>
                </a:lnTo>
                <a:lnTo>
                  <a:pt x="168517" y="821967"/>
                </a:lnTo>
                <a:lnTo>
                  <a:pt x="204167" y="848676"/>
                </a:lnTo>
                <a:lnTo>
                  <a:pt x="242348" y="871915"/>
                </a:lnTo>
                <a:lnTo>
                  <a:pt x="282828" y="891452"/>
                </a:lnTo>
                <a:lnTo>
                  <a:pt x="325374" y="907054"/>
                </a:lnTo>
                <a:lnTo>
                  <a:pt x="369753" y="918486"/>
                </a:lnTo>
                <a:lnTo>
                  <a:pt x="415732" y="925517"/>
                </a:lnTo>
                <a:lnTo>
                  <a:pt x="463080" y="927912"/>
                </a:lnTo>
                <a:lnTo>
                  <a:pt x="510427" y="925517"/>
                </a:lnTo>
                <a:lnTo>
                  <a:pt x="556407" y="918486"/>
                </a:lnTo>
                <a:lnTo>
                  <a:pt x="600786" y="907054"/>
                </a:lnTo>
                <a:lnTo>
                  <a:pt x="643331" y="891452"/>
                </a:lnTo>
                <a:lnTo>
                  <a:pt x="683811" y="871915"/>
                </a:lnTo>
                <a:lnTo>
                  <a:pt x="721992" y="848676"/>
                </a:lnTo>
                <a:lnTo>
                  <a:pt x="757642" y="821967"/>
                </a:lnTo>
                <a:lnTo>
                  <a:pt x="790527" y="792022"/>
                </a:lnTo>
                <a:lnTo>
                  <a:pt x="820415" y="759075"/>
                </a:lnTo>
                <a:lnTo>
                  <a:pt x="847073" y="723358"/>
                </a:lnTo>
                <a:lnTo>
                  <a:pt x="870269" y="685105"/>
                </a:lnTo>
                <a:lnTo>
                  <a:pt x="889769" y="644548"/>
                </a:lnTo>
                <a:lnTo>
                  <a:pt x="905341" y="601922"/>
                </a:lnTo>
                <a:lnTo>
                  <a:pt x="916752" y="557459"/>
                </a:lnTo>
                <a:lnTo>
                  <a:pt x="923769" y="511393"/>
                </a:lnTo>
                <a:lnTo>
                  <a:pt x="926160" y="463956"/>
                </a:lnTo>
                <a:lnTo>
                  <a:pt x="923769" y="416519"/>
                </a:lnTo>
                <a:lnTo>
                  <a:pt x="916752" y="370453"/>
                </a:lnTo>
                <a:lnTo>
                  <a:pt x="905341" y="325990"/>
                </a:lnTo>
                <a:lnTo>
                  <a:pt x="889769" y="283363"/>
                </a:lnTo>
                <a:lnTo>
                  <a:pt x="870269" y="242807"/>
                </a:lnTo>
                <a:lnTo>
                  <a:pt x="847073" y="204554"/>
                </a:lnTo>
                <a:lnTo>
                  <a:pt x="820415" y="168837"/>
                </a:lnTo>
                <a:lnTo>
                  <a:pt x="790527" y="135889"/>
                </a:lnTo>
                <a:lnTo>
                  <a:pt x="757642" y="105945"/>
                </a:lnTo>
                <a:lnTo>
                  <a:pt x="721992" y="79236"/>
                </a:lnTo>
                <a:lnTo>
                  <a:pt x="683811" y="55997"/>
                </a:lnTo>
                <a:lnTo>
                  <a:pt x="643331" y="36460"/>
                </a:lnTo>
                <a:lnTo>
                  <a:pt x="600786" y="20858"/>
                </a:lnTo>
                <a:lnTo>
                  <a:pt x="556407" y="9425"/>
                </a:lnTo>
                <a:lnTo>
                  <a:pt x="510427" y="2395"/>
                </a:lnTo>
                <a:lnTo>
                  <a:pt x="463080" y="0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09877" y="3383784"/>
            <a:ext cx="550545" cy="663575"/>
          </a:xfrm>
          <a:custGeom>
            <a:avLst/>
            <a:gdLst/>
            <a:ahLst/>
            <a:cxnLst/>
            <a:rect l="l" t="t" r="r" b="b"/>
            <a:pathLst>
              <a:path w="550545" h="663575">
                <a:moveTo>
                  <a:pt x="282307" y="0"/>
                </a:moveTo>
                <a:lnTo>
                  <a:pt x="209109" y="3306"/>
                </a:lnTo>
                <a:lnTo>
                  <a:pt x="160096" y="12904"/>
                </a:lnTo>
                <a:lnTo>
                  <a:pt x="116004" y="31699"/>
                </a:lnTo>
                <a:lnTo>
                  <a:pt x="77710" y="58534"/>
                </a:lnTo>
                <a:lnTo>
                  <a:pt x="46087" y="92255"/>
                </a:lnTo>
                <a:lnTo>
                  <a:pt x="22011" y="131708"/>
                </a:lnTo>
                <a:lnTo>
                  <a:pt x="6357" y="175737"/>
                </a:lnTo>
                <a:lnTo>
                  <a:pt x="0" y="223186"/>
                </a:lnTo>
                <a:lnTo>
                  <a:pt x="3814" y="272902"/>
                </a:lnTo>
                <a:lnTo>
                  <a:pt x="13477" y="312804"/>
                </a:lnTo>
                <a:lnTo>
                  <a:pt x="27212" y="350854"/>
                </a:lnTo>
                <a:lnTo>
                  <a:pt x="44506" y="387380"/>
                </a:lnTo>
                <a:lnTo>
                  <a:pt x="64850" y="422711"/>
                </a:lnTo>
                <a:lnTo>
                  <a:pt x="78472" y="448025"/>
                </a:lnTo>
                <a:lnTo>
                  <a:pt x="86902" y="474121"/>
                </a:lnTo>
                <a:lnTo>
                  <a:pt x="88262" y="501349"/>
                </a:lnTo>
                <a:lnTo>
                  <a:pt x="80674" y="530064"/>
                </a:lnTo>
                <a:lnTo>
                  <a:pt x="78591" y="534916"/>
                </a:lnTo>
                <a:lnTo>
                  <a:pt x="82897" y="546930"/>
                </a:lnTo>
                <a:lnTo>
                  <a:pt x="132812" y="574959"/>
                </a:lnTo>
                <a:lnTo>
                  <a:pt x="177605" y="599781"/>
                </a:lnTo>
                <a:lnTo>
                  <a:pt x="222917" y="624263"/>
                </a:lnTo>
                <a:lnTo>
                  <a:pt x="268596" y="648022"/>
                </a:lnTo>
                <a:lnTo>
                  <a:pt x="328413" y="662436"/>
                </a:lnTo>
                <a:lnTo>
                  <a:pt x="336495" y="663001"/>
                </a:lnTo>
                <a:lnTo>
                  <a:pt x="342700" y="660861"/>
                </a:lnTo>
                <a:lnTo>
                  <a:pt x="346658" y="655521"/>
                </a:lnTo>
                <a:lnTo>
                  <a:pt x="347996" y="646485"/>
                </a:lnTo>
                <a:lnTo>
                  <a:pt x="348302" y="637240"/>
                </a:lnTo>
                <a:lnTo>
                  <a:pt x="349201" y="627991"/>
                </a:lnTo>
                <a:lnTo>
                  <a:pt x="363744" y="581374"/>
                </a:lnTo>
                <a:lnTo>
                  <a:pt x="394085" y="574959"/>
                </a:lnTo>
                <a:lnTo>
                  <a:pt x="424098" y="574959"/>
                </a:lnTo>
                <a:lnTo>
                  <a:pt x="427027" y="574890"/>
                </a:lnTo>
                <a:lnTo>
                  <a:pt x="477319" y="561916"/>
                </a:lnTo>
                <a:lnTo>
                  <a:pt x="494377" y="511167"/>
                </a:lnTo>
                <a:lnTo>
                  <a:pt x="493449" y="503725"/>
                </a:lnTo>
                <a:lnTo>
                  <a:pt x="489679" y="495820"/>
                </a:lnTo>
                <a:lnTo>
                  <a:pt x="484645" y="487623"/>
                </a:lnTo>
                <a:lnTo>
                  <a:pt x="479924" y="479302"/>
                </a:lnTo>
                <a:lnTo>
                  <a:pt x="487719" y="475562"/>
                </a:lnTo>
                <a:lnTo>
                  <a:pt x="494415" y="469571"/>
                </a:lnTo>
                <a:lnTo>
                  <a:pt x="498462" y="460746"/>
                </a:lnTo>
                <a:lnTo>
                  <a:pt x="498314" y="448505"/>
                </a:lnTo>
                <a:lnTo>
                  <a:pt x="497521" y="433342"/>
                </a:lnTo>
                <a:lnTo>
                  <a:pt x="501458" y="420636"/>
                </a:lnTo>
                <a:lnTo>
                  <a:pt x="509970" y="410295"/>
                </a:lnTo>
                <a:lnTo>
                  <a:pt x="522901" y="402226"/>
                </a:lnTo>
                <a:lnTo>
                  <a:pt x="528451" y="399661"/>
                </a:lnTo>
                <a:lnTo>
                  <a:pt x="533048" y="395101"/>
                </a:lnTo>
                <a:lnTo>
                  <a:pt x="538407" y="392028"/>
                </a:lnTo>
                <a:lnTo>
                  <a:pt x="547070" y="385056"/>
                </a:lnTo>
                <a:lnTo>
                  <a:pt x="550463" y="377315"/>
                </a:lnTo>
                <a:lnTo>
                  <a:pt x="549098" y="368850"/>
                </a:lnTo>
                <a:lnTo>
                  <a:pt x="543487" y="359706"/>
                </a:lnTo>
                <a:lnTo>
                  <a:pt x="520027" y="330806"/>
                </a:lnTo>
                <a:lnTo>
                  <a:pt x="514237" y="323473"/>
                </a:lnTo>
                <a:lnTo>
                  <a:pt x="166170" y="323473"/>
                </a:lnTo>
                <a:lnTo>
                  <a:pt x="165205" y="320755"/>
                </a:lnTo>
                <a:lnTo>
                  <a:pt x="161316" y="313339"/>
                </a:lnTo>
                <a:lnTo>
                  <a:pt x="133379" y="313339"/>
                </a:lnTo>
                <a:lnTo>
                  <a:pt x="125380" y="308880"/>
                </a:lnTo>
                <a:lnTo>
                  <a:pt x="119095" y="303790"/>
                </a:lnTo>
                <a:lnTo>
                  <a:pt x="116348" y="296806"/>
                </a:lnTo>
                <a:lnTo>
                  <a:pt x="118965" y="286669"/>
                </a:lnTo>
                <a:lnTo>
                  <a:pt x="120387" y="283735"/>
                </a:lnTo>
                <a:lnTo>
                  <a:pt x="115802" y="274400"/>
                </a:lnTo>
                <a:lnTo>
                  <a:pt x="112094" y="272978"/>
                </a:lnTo>
                <a:lnTo>
                  <a:pt x="98203" y="266410"/>
                </a:lnTo>
                <a:lnTo>
                  <a:pt x="92429" y="259467"/>
                </a:lnTo>
                <a:lnTo>
                  <a:pt x="94640" y="250516"/>
                </a:lnTo>
                <a:lnTo>
                  <a:pt x="104702" y="237926"/>
                </a:lnTo>
                <a:lnTo>
                  <a:pt x="87646" y="224032"/>
                </a:lnTo>
                <a:lnTo>
                  <a:pt x="88716" y="215236"/>
                </a:lnTo>
                <a:lnTo>
                  <a:pt x="91782" y="208386"/>
                </a:lnTo>
                <a:lnTo>
                  <a:pt x="97832" y="204098"/>
                </a:lnTo>
                <a:lnTo>
                  <a:pt x="107852" y="202988"/>
                </a:lnTo>
                <a:lnTo>
                  <a:pt x="111302" y="202988"/>
                </a:lnTo>
                <a:lnTo>
                  <a:pt x="118126" y="194187"/>
                </a:lnTo>
                <a:lnTo>
                  <a:pt x="118012" y="189564"/>
                </a:lnTo>
                <a:lnTo>
                  <a:pt x="118974" y="176265"/>
                </a:lnTo>
                <a:lnTo>
                  <a:pt x="123054" y="168871"/>
                </a:lnTo>
                <a:lnTo>
                  <a:pt x="130696" y="167310"/>
                </a:lnTo>
                <a:lnTo>
                  <a:pt x="159607" y="167310"/>
                </a:lnTo>
                <a:lnTo>
                  <a:pt x="161408" y="164330"/>
                </a:lnTo>
                <a:lnTo>
                  <a:pt x="163669" y="159669"/>
                </a:lnTo>
                <a:lnTo>
                  <a:pt x="170476" y="154551"/>
                </a:lnTo>
                <a:lnTo>
                  <a:pt x="256882" y="154487"/>
                </a:lnTo>
                <a:lnTo>
                  <a:pt x="255580" y="153198"/>
                </a:lnTo>
                <a:lnTo>
                  <a:pt x="254800" y="148243"/>
                </a:lnTo>
                <a:lnTo>
                  <a:pt x="257674" y="141508"/>
                </a:lnTo>
                <a:lnTo>
                  <a:pt x="258982" y="139450"/>
                </a:lnTo>
                <a:lnTo>
                  <a:pt x="257318" y="134345"/>
                </a:lnTo>
                <a:lnTo>
                  <a:pt x="249660" y="123321"/>
                </a:lnTo>
                <a:lnTo>
                  <a:pt x="250194" y="117962"/>
                </a:lnTo>
                <a:lnTo>
                  <a:pt x="261205" y="116019"/>
                </a:lnTo>
                <a:lnTo>
                  <a:pt x="263122" y="115866"/>
                </a:lnTo>
                <a:lnTo>
                  <a:pt x="263148" y="115676"/>
                </a:lnTo>
                <a:lnTo>
                  <a:pt x="268082" y="103592"/>
                </a:lnTo>
                <a:lnTo>
                  <a:pt x="277259" y="97002"/>
                </a:lnTo>
                <a:lnTo>
                  <a:pt x="288295" y="92825"/>
                </a:lnTo>
                <a:lnTo>
                  <a:pt x="298809" y="87977"/>
                </a:lnTo>
                <a:lnTo>
                  <a:pt x="299901" y="87266"/>
                </a:lnTo>
                <a:lnTo>
                  <a:pt x="300879" y="84942"/>
                </a:lnTo>
                <a:lnTo>
                  <a:pt x="459718" y="84942"/>
                </a:lnTo>
                <a:lnTo>
                  <a:pt x="436620" y="54941"/>
                </a:lnTo>
                <a:lnTo>
                  <a:pt x="400247" y="28166"/>
                </a:lnTo>
                <a:lnTo>
                  <a:pt x="354677" y="9923"/>
                </a:lnTo>
                <a:lnTo>
                  <a:pt x="318600" y="2694"/>
                </a:lnTo>
                <a:lnTo>
                  <a:pt x="282307" y="0"/>
                </a:lnTo>
                <a:close/>
              </a:path>
              <a:path w="550545" h="663575">
                <a:moveTo>
                  <a:pt x="424098" y="574959"/>
                </a:moveTo>
                <a:lnTo>
                  <a:pt x="394085" y="574959"/>
                </a:lnTo>
                <a:lnTo>
                  <a:pt x="410521" y="575275"/>
                </a:lnTo>
                <a:lnTo>
                  <a:pt x="424098" y="574959"/>
                </a:lnTo>
                <a:close/>
              </a:path>
              <a:path w="550545" h="663575">
                <a:moveTo>
                  <a:pt x="201272" y="304768"/>
                </a:moveTo>
                <a:lnTo>
                  <a:pt x="193400" y="308706"/>
                </a:lnTo>
                <a:lnTo>
                  <a:pt x="187468" y="321454"/>
                </a:lnTo>
                <a:lnTo>
                  <a:pt x="186998" y="323270"/>
                </a:lnTo>
                <a:lnTo>
                  <a:pt x="166170" y="323473"/>
                </a:lnTo>
                <a:lnTo>
                  <a:pt x="514237" y="323473"/>
                </a:lnTo>
                <a:lnTo>
                  <a:pt x="508504" y="316213"/>
                </a:lnTo>
                <a:lnTo>
                  <a:pt x="506641" y="313694"/>
                </a:lnTo>
                <a:lnTo>
                  <a:pt x="220552" y="313694"/>
                </a:lnTo>
                <a:lnTo>
                  <a:pt x="210512" y="307233"/>
                </a:lnTo>
                <a:lnTo>
                  <a:pt x="201272" y="304768"/>
                </a:lnTo>
                <a:close/>
              </a:path>
              <a:path w="550545" h="663575">
                <a:moveTo>
                  <a:pt x="270897" y="166971"/>
                </a:moveTo>
                <a:lnTo>
                  <a:pt x="224222" y="166971"/>
                </a:lnTo>
                <a:lnTo>
                  <a:pt x="232249" y="172343"/>
                </a:lnTo>
                <a:lnTo>
                  <a:pt x="232324" y="179242"/>
                </a:lnTo>
                <a:lnTo>
                  <a:pt x="232419" y="180725"/>
                </a:lnTo>
                <a:lnTo>
                  <a:pt x="236338" y="191749"/>
                </a:lnTo>
                <a:lnTo>
                  <a:pt x="237138" y="200525"/>
                </a:lnTo>
                <a:lnTo>
                  <a:pt x="241024" y="202290"/>
                </a:lnTo>
                <a:lnTo>
                  <a:pt x="257114" y="210533"/>
                </a:lnTo>
                <a:lnTo>
                  <a:pt x="262937" y="217857"/>
                </a:lnTo>
                <a:lnTo>
                  <a:pt x="258489" y="227043"/>
                </a:lnTo>
                <a:lnTo>
                  <a:pt x="243767" y="240872"/>
                </a:lnTo>
                <a:lnTo>
                  <a:pt x="248263" y="243273"/>
                </a:lnTo>
                <a:lnTo>
                  <a:pt x="255959" y="245635"/>
                </a:lnTo>
                <a:lnTo>
                  <a:pt x="255502" y="255846"/>
                </a:lnTo>
                <a:lnTo>
                  <a:pt x="252683" y="271035"/>
                </a:lnTo>
                <a:lnTo>
                  <a:pt x="250831" y="271035"/>
                </a:lnTo>
                <a:lnTo>
                  <a:pt x="236892" y="273419"/>
                </a:lnTo>
                <a:lnTo>
                  <a:pt x="232372" y="280050"/>
                </a:lnTo>
                <a:lnTo>
                  <a:pt x="233935" y="289423"/>
                </a:lnTo>
                <a:lnTo>
                  <a:pt x="238167" y="300042"/>
                </a:lnTo>
                <a:lnTo>
                  <a:pt x="220552" y="313694"/>
                </a:lnTo>
                <a:lnTo>
                  <a:pt x="506641" y="313694"/>
                </a:lnTo>
                <a:lnTo>
                  <a:pt x="497463" y="301286"/>
                </a:lnTo>
                <a:lnTo>
                  <a:pt x="493380" y="294564"/>
                </a:lnTo>
                <a:lnTo>
                  <a:pt x="490109" y="287140"/>
                </a:lnTo>
                <a:lnTo>
                  <a:pt x="487858" y="279385"/>
                </a:lnTo>
                <a:lnTo>
                  <a:pt x="486833" y="271670"/>
                </a:lnTo>
                <a:lnTo>
                  <a:pt x="486816" y="271035"/>
                </a:lnTo>
                <a:lnTo>
                  <a:pt x="252683" y="271035"/>
                </a:lnTo>
                <a:lnTo>
                  <a:pt x="486815" y="271022"/>
                </a:lnTo>
                <a:lnTo>
                  <a:pt x="486286" y="251244"/>
                </a:lnTo>
                <a:lnTo>
                  <a:pt x="486290" y="193859"/>
                </a:lnTo>
                <a:lnTo>
                  <a:pt x="305113" y="193859"/>
                </a:lnTo>
                <a:lnTo>
                  <a:pt x="299067" y="187795"/>
                </a:lnTo>
                <a:lnTo>
                  <a:pt x="294975" y="182487"/>
                </a:lnTo>
                <a:lnTo>
                  <a:pt x="276402" y="182487"/>
                </a:lnTo>
                <a:lnTo>
                  <a:pt x="271041" y="179242"/>
                </a:lnTo>
                <a:lnTo>
                  <a:pt x="270935" y="172343"/>
                </a:lnTo>
                <a:lnTo>
                  <a:pt x="270897" y="166971"/>
                </a:lnTo>
                <a:close/>
              </a:path>
              <a:path w="550545" h="663575">
                <a:moveTo>
                  <a:pt x="151792" y="304650"/>
                </a:moveTo>
                <a:lnTo>
                  <a:pt x="143208" y="306334"/>
                </a:lnTo>
                <a:lnTo>
                  <a:pt x="133379" y="313339"/>
                </a:lnTo>
                <a:lnTo>
                  <a:pt x="161316" y="313339"/>
                </a:lnTo>
                <a:lnTo>
                  <a:pt x="159127" y="309165"/>
                </a:lnTo>
                <a:lnTo>
                  <a:pt x="151792" y="304650"/>
                </a:lnTo>
                <a:close/>
              </a:path>
              <a:path w="550545" h="663575">
                <a:moveTo>
                  <a:pt x="176102" y="206735"/>
                </a:moveTo>
                <a:lnTo>
                  <a:pt x="163244" y="209175"/>
                </a:lnTo>
                <a:lnTo>
                  <a:pt x="152659" y="216130"/>
                </a:lnTo>
                <a:lnTo>
                  <a:pt x="145496" y="226480"/>
                </a:lnTo>
                <a:lnTo>
                  <a:pt x="142904" y="239107"/>
                </a:lnTo>
                <a:lnTo>
                  <a:pt x="145377" y="251244"/>
                </a:lnTo>
                <a:lnTo>
                  <a:pt x="152070" y="261046"/>
                </a:lnTo>
                <a:lnTo>
                  <a:pt x="162121" y="267668"/>
                </a:lnTo>
                <a:lnTo>
                  <a:pt x="174667" y="270260"/>
                </a:lnTo>
                <a:lnTo>
                  <a:pt x="187459" y="268277"/>
                </a:lnTo>
                <a:lnTo>
                  <a:pt x="197741" y="262196"/>
                </a:lnTo>
                <a:lnTo>
                  <a:pt x="204715" y="252733"/>
                </a:lnTo>
                <a:lnTo>
                  <a:pt x="207585" y="240606"/>
                </a:lnTo>
                <a:lnTo>
                  <a:pt x="205520" y="227629"/>
                </a:lnTo>
                <a:lnTo>
                  <a:pt x="198882" y="216903"/>
                </a:lnTo>
                <a:lnTo>
                  <a:pt x="188726" y="209561"/>
                </a:lnTo>
                <a:lnTo>
                  <a:pt x="176102" y="206735"/>
                </a:lnTo>
                <a:close/>
              </a:path>
              <a:path w="550545" h="663575">
                <a:moveTo>
                  <a:pt x="111302" y="202988"/>
                </a:moveTo>
                <a:lnTo>
                  <a:pt x="107852" y="202988"/>
                </a:lnTo>
                <a:lnTo>
                  <a:pt x="111154" y="203179"/>
                </a:lnTo>
                <a:lnTo>
                  <a:pt x="111302" y="202988"/>
                </a:lnTo>
                <a:close/>
              </a:path>
              <a:path w="550545" h="663575">
                <a:moveTo>
                  <a:pt x="323930" y="179824"/>
                </a:moveTo>
                <a:lnTo>
                  <a:pt x="319345" y="181335"/>
                </a:lnTo>
                <a:lnTo>
                  <a:pt x="318621" y="182960"/>
                </a:lnTo>
                <a:lnTo>
                  <a:pt x="311471" y="193667"/>
                </a:lnTo>
                <a:lnTo>
                  <a:pt x="305113" y="193859"/>
                </a:lnTo>
                <a:lnTo>
                  <a:pt x="486290" y="193859"/>
                </a:lnTo>
                <a:lnTo>
                  <a:pt x="486246" y="183115"/>
                </a:lnTo>
                <a:lnTo>
                  <a:pt x="337259" y="183115"/>
                </a:lnTo>
                <a:lnTo>
                  <a:pt x="325797" y="180573"/>
                </a:lnTo>
                <a:lnTo>
                  <a:pt x="323930" y="179824"/>
                </a:lnTo>
                <a:close/>
              </a:path>
              <a:path w="550545" h="663575">
                <a:moveTo>
                  <a:pt x="459718" y="84942"/>
                </a:moveTo>
                <a:lnTo>
                  <a:pt x="300879" y="84942"/>
                </a:lnTo>
                <a:lnTo>
                  <a:pt x="301451" y="85094"/>
                </a:lnTo>
                <a:lnTo>
                  <a:pt x="312540" y="87584"/>
                </a:lnTo>
                <a:lnTo>
                  <a:pt x="323730" y="89984"/>
                </a:lnTo>
                <a:lnTo>
                  <a:pt x="334248" y="93260"/>
                </a:lnTo>
                <a:lnTo>
                  <a:pt x="343323" y="98378"/>
                </a:lnTo>
                <a:lnTo>
                  <a:pt x="346043" y="102737"/>
                </a:lnTo>
                <a:lnTo>
                  <a:pt x="348463" y="108945"/>
                </a:lnTo>
                <a:lnTo>
                  <a:pt x="352374" y="114877"/>
                </a:lnTo>
                <a:lnTo>
                  <a:pt x="359566" y="118406"/>
                </a:lnTo>
                <a:lnTo>
                  <a:pt x="360480" y="118559"/>
                </a:lnTo>
                <a:lnTo>
                  <a:pt x="361065" y="125569"/>
                </a:lnTo>
                <a:lnTo>
                  <a:pt x="359553" y="132643"/>
                </a:lnTo>
                <a:lnTo>
                  <a:pt x="354613" y="137837"/>
                </a:lnTo>
                <a:lnTo>
                  <a:pt x="355489" y="138866"/>
                </a:lnTo>
                <a:lnTo>
                  <a:pt x="361055" y="149023"/>
                </a:lnTo>
                <a:lnTo>
                  <a:pt x="358088" y="155036"/>
                </a:lnTo>
                <a:lnTo>
                  <a:pt x="350723" y="158997"/>
                </a:lnTo>
                <a:lnTo>
                  <a:pt x="343094" y="162996"/>
                </a:lnTo>
                <a:lnTo>
                  <a:pt x="344347" y="172343"/>
                </a:lnTo>
                <a:lnTo>
                  <a:pt x="344283" y="173293"/>
                </a:lnTo>
                <a:lnTo>
                  <a:pt x="342956" y="179962"/>
                </a:lnTo>
                <a:lnTo>
                  <a:pt x="337259" y="183115"/>
                </a:lnTo>
                <a:lnTo>
                  <a:pt x="486246" y="183115"/>
                </a:lnTo>
                <a:lnTo>
                  <a:pt x="486122" y="179824"/>
                </a:lnTo>
                <a:lnTo>
                  <a:pt x="480046" y="131795"/>
                </a:lnTo>
                <a:lnTo>
                  <a:pt x="463363" y="89676"/>
                </a:lnTo>
                <a:lnTo>
                  <a:pt x="459718" y="84942"/>
                </a:lnTo>
                <a:close/>
              </a:path>
              <a:path w="550545" h="663575">
                <a:moveTo>
                  <a:pt x="292853" y="179735"/>
                </a:moveTo>
                <a:lnTo>
                  <a:pt x="284489" y="181223"/>
                </a:lnTo>
                <a:lnTo>
                  <a:pt x="276402" y="182487"/>
                </a:lnTo>
                <a:lnTo>
                  <a:pt x="294975" y="182487"/>
                </a:lnTo>
                <a:lnTo>
                  <a:pt x="292853" y="179735"/>
                </a:lnTo>
                <a:close/>
              </a:path>
              <a:path w="550545" h="663575">
                <a:moveTo>
                  <a:pt x="159607" y="167310"/>
                </a:moveTo>
                <a:lnTo>
                  <a:pt x="130696" y="167310"/>
                </a:lnTo>
                <a:lnTo>
                  <a:pt x="148887" y="173861"/>
                </a:lnTo>
                <a:lnTo>
                  <a:pt x="153891" y="173370"/>
                </a:lnTo>
                <a:lnTo>
                  <a:pt x="157888" y="170153"/>
                </a:lnTo>
                <a:lnTo>
                  <a:pt x="159607" y="167310"/>
                </a:lnTo>
                <a:close/>
              </a:path>
              <a:path w="550545" h="663575">
                <a:moveTo>
                  <a:pt x="256882" y="154487"/>
                </a:moveTo>
                <a:lnTo>
                  <a:pt x="180267" y="154487"/>
                </a:lnTo>
                <a:lnTo>
                  <a:pt x="187430" y="159161"/>
                </a:lnTo>
                <a:lnTo>
                  <a:pt x="189945" y="163783"/>
                </a:lnTo>
                <a:lnTo>
                  <a:pt x="193999" y="169979"/>
                </a:lnTo>
                <a:lnTo>
                  <a:pt x="198395" y="173293"/>
                </a:lnTo>
                <a:lnTo>
                  <a:pt x="203770" y="173420"/>
                </a:lnTo>
                <a:lnTo>
                  <a:pt x="210760" y="170057"/>
                </a:lnTo>
                <a:lnTo>
                  <a:pt x="215142" y="167212"/>
                </a:lnTo>
                <a:lnTo>
                  <a:pt x="224222" y="166971"/>
                </a:lnTo>
                <a:lnTo>
                  <a:pt x="270897" y="166971"/>
                </a:lnTo>
                <a:lnTo>
                  <a:pt x="271238" y="165066"/>
                </a:lnTo>
                <a:lnTo>
                  <a:pt x="267834" y="160875"/>
                </a:lnTo>
                <a:lnTo>
                  <a:pt x="265307" y="159859"/>
                </a:lnTo>
                <a:lnTo>
                  <a:pt x="259315" y="156895"/>
                </a:lnTo>
                <a:lnTo>
                  <a:pt x="256882" y="154487"/>
                </a:lnTo>
                <a:close/>
              </a:path>
              <a:path w="550545" h="663575">
                <a:moveTo>
                  <a:pt x="299499" y="117563"/>
                </a:moveTo>
                <a:lnTo>
                  <a:pt x="291929" y="121159"/>
                </a:lnTo>
                <a:lnTo>
                  <a:pt x="286850" y="127932"/>
                </a:lnTo>
                <a:lnTo>
                  <a:pt x="285322" y="137012"/>
                </a:lnTo>
                <a:lnTo>
                  <a:pt x="287116" y="143308"/>
                </a:lnTo>
                <a:lnTo>
                  <a:pt x="290961" y="149480"/>
                </a:lnTo>
                <a:lnTo>
                  <a:pt x="295691" y="155600"/>
                </a:lnTo>
                <a:lnTo>
                  <a:pt x="300143" y="161739"/>
                </a:lnTo>
                <a:lnTo>
                  <a:pt x="309439" y="162399"/>
                </a:lnTo>
                <a:lnTo>
                  <a:pt x="314678" y="156760"/>
                </a:lnTo>
                <a:lnTo>
                  <a:pt x="320261" y="151107"/>
                </a:lnTo>
                <a:lnTo>
                  <a:pt x="324646" y="145510"/>
                </a:lnTo>
                <a:lnTo>
                  <a:pt x="326292" y="140034"/>
                </a:lnTo>
                <a:lnTo>
                  <a:pt x="324467" y="133575"/>
                </a:lnTo>
                <a:lnTo>
                  <a:pt x="320210" y="126919"/>
                </a:lnTo>
                <a:lnTo>
                  <a:pt x="314546" y="121314"/>
                </a:lnTo>
                <a:lnTo>
                  <a:pt x="308499" y="118013"/>
                </a:lnTo>
                <a:lnTo>
                  <a:pt x="299499" y="117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Holder 6"/>
          <p:cNvSpPr>
            <a:spLocks noGrp="1"/>
          </p:cNvSpPr>
          <p:nvPr>
            <p:ph type="sldNum" sz="quarter" idx="7"/>
          </p:nvPr>
        </p:nvSpPr>
        <p:spPr>
          <a:xfrm>
            <a:off x="6858000" y="6477000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8980EBA-D1E4-E547-8E59-F5894243AB98}" type="slidenum">
              <a:rPr lang="uk-UA" smtClean="0"/>
              <a:pPr/>
              <a:t>11</a:t>
            </a:fld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353" y="2057400"/>
            <a:ext cx="8265159" cy="3631763"/>
          </a:xfrm>
          <a:prstGeom prst="rect">
            <a:avLst/>
          </a:prstGeom>
          <a:ln w="12700">
            <a:solidFill>
              <a:srgbClr val="0F2D5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 dirty="0">
              <a:latin typeface="Times New Roman"/>
              <a:cs typeface="Times New Roman"/>
            </a:endParaRPr>
          </a:p>
          <a:p>
            <a:pPr marL="323215" marR="5424805">
              <a:lnSpc>
                <a:spcPct val="100000"/>
              </a:lnSpc>
            </a:pPr>
            <a:r>
              <a:rPr sz="2500" b="1" spc="-5" dirty="0">
                <a:solidFill>
                  <a:srgbClr val="0F2D52"/>
                </a:solidFill>
                <a:latin typeface="Calibri"/>
                <a:cs typeface="Calibri"/>
              </a:rPr>
              <a:t>P</a:t>
            </a:r>
            <a:r>
              <a:rPr sz="2500" b="1" spc="-35" dirty="0">
                <a:solidFill>
                  <a:srgbClr val="0F2D52"/>
                </a:solidFill>
                <a:latin typeface="Calibri"/>
                <a:cs typeface="Calibri"/>
              </a:rPr>
              <a:t>r</a:t>
            </a:r>
            <a:r>
              <a:rPr sz="2500" b="1" dirty="0">
                <a:solidFill>
                  <a:srgbClr val="0F2D52"/>
                </a:solidFill>
                <a:latin typeface="Calibri"/>
                <a:cs typeface="Calibri"/>
              </a:rPr>
              <a:t>o</a:t>
            </a:r>
            <a:r>
              <a:rPr sz="2500" b="1" spc="-45" dirty="0">
                <a:solidFill>
                  <a:srgbClr val="0F2D52"/>
                </a:solidFill>
                <a:latin typeface="Calibri"/>
                <a:cs typeface="Calibri"/>
              </a:rPr>
              <a:t>f</a:t>
            </a:r>
            <a:r>
              <a:rPr sz="2500" b="1" dirty="0">
                <a:solidFill>
                  <a:srgbClr val="0F2D52"/>
                </a:solidFill>
                <a:latin typeface="Calibri"/>
                <a:cs typeface="Calibri"/>
              </a:rPr>
              <a:t>essionalis</a:t>
            </a:r>
            <a:r>
              <a:rPr sz="2500" b="1" spc="-30" dirty="0">
                <a:solidFill>
                  <a:srgbClr val="0F2D52"/>
                </a:solidFill>
                <a:latin typeface="Calibri"/>
                <a:cs typeface="Calibri"/>
              </a:rPr>
              <a:t>a</a:t>
            </a:r>
            <a:r>
              <a:rPr sz="2500" b="1" spc="-5" dirty="0">
                <a:solidFill>
                  <a:srgbClr val="0F2D52"/>
                </a:solidFill>
                <a:latin typeface="Calibri"/>
                <a:cs typeface="Calibri"/>
              </a:rPr>
              <a:t>tion  will </a:t>
            </a:r>
            <a:r>
              <a:rPr sz="2500" b="1" dirty="0">
                <a:solidFill>
                  <a:srgbClr val="0F2D52"/>
                </a:solidFill>
                <a:latin typeface="Calibri"/>
                <a:cs typeface="Calibri"/>
              </a:rPr>
              <a:t>lead</a:t>
            </a:r>
            <a:r>
              <a:rPr sz="2500" b="1" spc="-9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rgbClr val="0F2D52"/>
                </a:solidFill>
                <a:latin typeface="Calibri"/>
                <a:cs typeface="Calibri"/>
              </a:rPr>
              <a:t>to</a:t>
            </a:r>
            <a:endParaRPr sz="2500" dirty="0">
              <a:latin typeface="Calibri"/>
              <a:cs typeface="Calibri"/>
            </a:endParaRPr>
          </a:p>
          <a:p>
            <a:pPr marL="323215" marR="6252210">
              <a:lnSpc>
                <a:spcPct val="100000"/>
              </a:lnSpc>
            </a:pPr>
            <a:r>
              <a:rPr sz="2500" b="1" dirty="0">
                <a:solidFill>
                  <a:srgbClr val="0F2D52"/>
                </a:solidFill>
                <a:latin typeface="Calibri"/>
                <a:cs typeface="Calibri"/>
              </a:rPr>
              <a:t>a</a:t>
            </a:r>
            <a:r>
              <a:rPr sz="2500" b="1" spc="-4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lang="en-GB" sz="2500" b="1" spc="-15" dirty="0">
                <a:solidFill>
                  <a:srgbClr val="0F2D52"/>
                </a:solidFill>
                <a:latin typeface="Calibri"/>
                <a:cs typeface="Calibri"/>
              </a:rPr>
              <a:t>competent and accountable</a:t>
            </a:r>
            <a:r>
              <a:rPr sz="2500" b="1" spc="-5" dirty="0">
                <a:solidFill>
                  <a:srgbClr val="0F2D52"/>
                </a:solidFill>
                <a:latin typeface="Calibri"/>
                <a:cs typeface="Calibri"/>
              </a:rPr>
              <a:t>  </a:t>
            </a:r>
            <a:r>
              <a:rPr sz="2500" b="1" spc="-15" dirty="0">
                <a:solidFill>
                  <a:srgbClr val="0F2D52"/>
                </a:solidFill>
                <a:latin typeface="Calibri"/>
                <a:cs typeface="Calibri"/>
              </a:rPr>
              <a:t>workforce.</a:t>
            </a:r>
            <a:endParaRPr lang="en-GB" sz="2500" b="1" spc="-15" dirty="0">
              <a:solidFill>
                <a:srgbClr val="0F2D52"/>
              </a:solidFill>
              <a:latin typeface="Calibri"/>
              <a:cs typeface="Calibri"/>
            </a:endParaRPr>
          </a:p>
          <a:p>
            <a:pPr marL="323215" marR="6252210">
              <a:lnSpc>
                <a:spcPct val="100000"/>
              </a:lnSpc>
            </a:pPr>
            <a:endParaRPr lang="en-GB" sz="2500" dirty="0">
              <a:latin typeface="Calibri"/>
              <a:cs typeface="Calibri"/>
            </a:endParaRPr>
          </a:p>
          <a:p>
            <a:pPr marL="323215" marR="6252210">
              <a:lnSpc>
                <a:spcPct val="100000"/>
              </a:lnSpc>
            </a:pPr>
            <a:endParaRPr sz="25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21042" y="4189769"/>
            <a:ext cx="103505" cy="113664"/>
          </a:xfrm>
          <a:custGeom>
            <a:avLst/>
            <a:gdLst/>
            <a:ahLst/>
            <a:cxnLst/>
            <a:rect l="l" t="t" r="r" b="b"/>
            <a:pathLst>
              <a:path w="103504" h="113664">
                <a:moveTo>
                  <a:pt x="51447" y="0"/>
                </a:moveTo>
                <a:lnTo>
                  <a:pt x="31412" y="4051"/>
                </a:lnTo>
                <a:lnTo>
                  <a:pt x="15060" y="15101"/>
                </a:lnTo>
                <a:lnTo>
                  <a:pt x="4039" y="31498"/>
                </a:lnTo>
                <a:lnTo>
                  <a:pt x="0" y="51587"/>
                </a:lnTo>
                <a:lnTo>
                  <a:pt x="4039" y="73203"/>
                </a:lnTo>
                <a:lnTo>
                  <a:pt x="15060" y="93021"/>
                </a:lnTo>
                <a:lnTo>
                  <a:pt x="31412" y="107505"/>
                </a:lnTo>
                <a:lnTo>
                  <a:pt x="51447" y="113118"/>
                </a:lnTo>
                <a:lnTo>
                  <a:pt x="71463" y="107503"/>
                </a:lnTo>
                <a:lnTo>
                  <a:pt x="87822" y="93011"/>
                </a:lnTo>
                <a:lnTo>
                  <a:pt x="98858" y="73171"/>
                </a:lnTo>
                <a:lnTo>
                  <a:pt x="102908" y="51511"/>
                </a:lnTo>
                <a:lnTo>
                  <a:pt x="98858" y="31466"/>
                </a:lnTo>
                <a:lnTo>
                  <a:pt x="87822" y="15092"/>
                </a:lnTo>
                <a:lnTo>
                  <a:pt x="71463" y="4049"/>
                </a:lnTo>
                <a:lnTo>
                  <a:pt x="51447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85074" y="4321309"/>
            <a:ext cx="103505" cy="113664"/>
          </a:xfrm>
          <a:custGeom>
            <a:avLst/>
            <a:gdLst/>
            <a:ahLst/>
            <a:cxnLst/>
            <a:rect l="l" t="t" r="r" b="b"/>
            <a:pathLst>
              <a:path w="103504" h="113664">
                <a:moveTo>
                  <a:pt x="51447" y="0"/>
                </a:moveTo>
                <a:lnTo>
                  <a:pt x="31445" y="4051"/>
                </a:lnTo>
                <a:lnTo>
                  <a:pt x="15089" y="15101"/>
                </a:lnTo>
                <a:lnTo>
                  <a:pt x="4050" y="31498"/>
                </a:lnTo>
                <a:lnTo>
                  <a:pt x="0" y="51587"/>
                </a:lnTo>
                <a:lnTo>
                  <a:pt x="4050" y="73203"/>
                </a:lnTo>
                <a:lnTo>
                  <a:pt x="15089" y="93021"/>
                </a:lnTo>
                <a:lnTo>
                  <a:pt x="31445" y="107505"/>
                </a:lnTo>
                <a:lnTo>
                  <a:pt x="51447" y="113118"/>
                </a:lnTo>
                <a:lnTo>
                  <a:pt x="71450" y="107505"/>
                </a:lnTo>
                <a:lnTo>
                  <a:pt x="87806" y="93021"/>
                </a:lnTo>
                <a:lnTo>
                  <a:pt x="98844" y="73203"/>
                </a:lnTo>
                <a:lnTo>
                  <a:pt x="102895" y="51587"/>
                </a:lnTo>
                <a:lnTo>
                  <a:pt x="98844" y="31498"/>
                </a:lnTo>
                <a:lnTo>
                  <a:pt x="87806" y="15101"/>
                </a:lnTo>
                <a:lnTo>
                  <a:pt x="71450" y="4051"/>
                </a:lnTo>
                <a:lnTo>
                  <a:pt x="51447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18499" y="4438571"/>
            <a:ext cx="236220" cy="494665"/>
          </a:xfrm>
          <a:custGeom>
            <a:avLst/>
            <a:gdLst/>
            <a:ahLst/>
            <a:cxnLst/>
            <a:rect l="l" t="t" r="r" b="b"/>
            <a:pathLst>
              <a:path w="236220" h="494664">
                <a:moveTo>
                  <a:pt x="216369" y="440321"/>
                </a:moveTo>
                <a:lnTo>
                  <a:pt x="19672" y="440321"/>
                </a:lnTo>
                <a:lnTo>
                  <a:pt x="19672" y="494156"/>
                </a:lnTo>
                <a:lnTo>
                  <a:pt x="216369" y="494156"/>
                </a:lnTo>
                <a:lnTo>
                  <a:pt x="216369" y="440321"/>
                </a:lnTo>
                <a:close/>
              </a:path>
              <a:path w="236220" h="494664">
                <a:moveTo>
                  <a:pt x="236042" y="361086"/>
                </a:moveTo>
                <a:lnTo>
                  <a:pt x="0" y="361086"/>
                </a:lnTo>
                <a:lnTo>
                  <a:pt x="0" y="440321"/>
                </a:lnTo>
                <a:lnTo>
                  <a:pt x="236042" y="440321"/>
                </a:lnTo>
                <a:lnTo>
                  <a:pt x="236042" y="361086"/>
                </a:lnTo>
                <a:close/>
              </a:path>
              <a:path w="236220" h="494664">
                <a:moveTo>
                  <a:pt x="174967" y="50406"/>
                </a:moveTo>
                <a:lnTo>
                  <a:pt x="61074" y="50406"/>
                </a:lnTo>
                <a:lnTo>
                  <a:pt x="61074" y="189636"/>
                </a:lnTo>
                <a:lnTo>
                  <a:pt x="47332" y="361086"/>
                </a:lnTo>
                <a:lnTo>
                  <a:pt x="96316" y="361086"/>
                </a:lnTo>
                <a:lnTo>
                  <a:pt x="108191" y="213004"/>
                </a:lnTo>
                <a:lnTo>
                  <a:pt x="176844" y="213004"/>
                </a:lnTo>
                <a:lnTo>
                  <a:pt x="174967" y="189636"/>
                </a:lnTo>
                <a:lnTo>
                  <a:pt x="174967" y="50406"/>
                </a:lnTo>
                <a:close/>
              </a:path>
              <a:path w="236220" h="494664">
                <a:moveTo>
                  <a:pt x="176844" y="213004"/>
                </a:moveTo>
                <a:lnTo>
                  <a:pt x="127863" y="213004"/>
                </a:lnTo>
                <a:lnTo>
                  <a:pt x="139738" y="361086"/>
                </a:lnTo>
                <a:lnTo>
                  <a:pt x="188734" y="361086"/>
                </a:lnTo>
                <a:lnTo>
                  <a:pt x="176844" y="213004"/>
                </a:lnTo>
                <a:close/>
              </a:path>
              <a:path w="236220" h="494664">
                <a:moveTo>
                  <a:pt x="127863" y="213004"/>
                </a:moveTo>
                <a:lnTo>
                  <a:pt x="108191" y="213004"/>
                </a:lnTo>
                <a:lnTo>
                  <a:pt x="111226" y="214325"/>
                </a:lnTo>
                <a:lnTo>
                  <a:pt x="114477" y="215125"/>
                </a:lnTo>
                <a:lnTo>
                  <a:pt x="121564" y="215125"/>
                </a:lnTo>
                <a:lnTo>
                  <a:pt x="124815" y="214325"/>
                </a:lnTo>
                <a:lnTo>
                  <a:pt x="127863" y="213004"/>
                </a:lnTo>
                <a:close/>
              </a:path>
              <a:path w="236220" h="494664">
                <a:moveTo>
                  <a:pt x="117944" y="0"/>
                </a:moveTo>
                <a:lnTo>
                  <a:pt x="90268" y="2253"/>
                </a:lnTo>
                <a:lnTo>
                  <a:pt x="64095" y="7429"/>
                </a:lnTo>
                <a:lnTo>
                  <a:pt x="43158" y="13148"/>
                </a:lnTo>
                <a:lnTo>
                  <a:pt x="31191" y="17030"/>
                </a:lnTo>
                <a:lnTo>
                  <a:pt x="30822" y="17106"/>
                </a:lnTo>
                <a:lnTo>
                  <a:pt x="30479" y="17322"/>
                </a:lnTo>
                <a:lnTo>
                  <a:pt x="30035" y="17475"/>
                </a:lnTo>
                <a:lnTo>
                  <a:pt x="29730" y="17551"/>
                </a:lnTo>
                <a:lnTo>
                  <a:pt x="29451" y="17703"/>
                </a:lnTo>
                <a:lnTo>
                  <a:pt x="29235" y="17906"/>
                </a:lnTo>
                <a:lnTo>
                  <a:pt x="26847" y="18922"/>
                </a:lnTo>
                <a:lnTo>
                  <a:pt x="24828" y="20015"/>
                </a:lnTo>
                <a:lnTo>
                  <a:pt x="22504" y="22123"/>
                </a:lnTo>
                <a:lnTo>
                  <a:pt x="22136" y="22847"/>
                </a:lnTo>
                <a:lnTo>
                  <a:pt x="21564" y="23418"/>
                </a:lnTo>
                <a:lnTo>
                  <a:pt x="20472" y="24739"/>
                </a:lnTo>
                <a:lnTo>
                  <a:pt x="19392" y="25958"/>
                </a:lnTo>
                <a:lnTo>
                  <a:pt x="17945" y="28790"/>
                </a:lnTo>
                <a:lnTo>
                  <a:pt x="17712" y="30175"/>
                </a:lnTo>
                <a:lnTo>
                  <a:pt x="17330" y="31622"/>
                </a:lnTo>
                <a:lnTo>
                  <a:pt x="17081" y="32423"/>
                </a:lnTo>
                <a:lnTo>
                  <a:pt x="16586" y="33362"/>
                </a:lnTo>
                <a:lnTo>
                  <a:pt x="16433" y="34455"/>
                </a:lnTo>
                <a:lnTo>
                  <a:pt x="152" y="181368"/>
                </a:lnTo>
                <a:lnTo>
                  <a:pt x="863" y="189431"/>
                </a:lnTo>
                <a:lnTo>
                  <a:pt x="4476" y="196353"/>
                </a:lnTo>
                <a:lnTo>
                  <a:pt x="10414" y="201405"/>
                </a:lnTo>
                <a:lnTo>
                  <a:pt x="18097" y="203860"/>
                </a:lnTo>
                <a:lnTo>
                  <a:pt x="19672" y="204012"/>
                </a:lnTo>
                <a:lnTo>
                  <a:pt x="20408" y="204012"/>
                </a:lnTo>
                <a:lnTo>
                  <a:pt x="55422" y="52082"/>
                </a:lnTo>
                <a:lnTo>
                  <a:pt x="61074" y="50406"/>
                </a:lnTo>
                <a:lnTo>
                  <a:pt x="221376" y="50406"/>
                </a:lnTo>
                <a:lnTo>
                  <a:pt x="219481" y="33426"/>
                </a:lnTo>
                <a:lnTo>
                  <a:pt x="218960" y="32626"/>
                </a:lnTo>
                <a:lnTo>
                  <a:pt x="218300" y="30111"/>
                </a:lnTo>
                <a:lnTo>
                  <a:pt x="218033" y="28790"/>
                </a:lnTo>
                <a:lnTo>
                  <a:pt x="217373" y="27419"/>
                </a:lnTo>
                <a:lnTo>
                  <a:pt x="216725" y="26314"/>
                </a:lnTo>
                <a:lnTo>
                  <a:pt x="215849" y="25311"/>
                </a:lnTo>
                <a:lnTo>
                  <a:pt x="215049" y="24295"/>
                </a:lnTo>
                <a:lnTo>
                  <a:pt x="214185" y="23266"/>
                </a:lnTo>
                <a:lnTo>
                  <a:pt x="213537" y="22263"/>
                </a:lnTo>
                <a:lnTo>
                  <a:pt x="212610" y="21399"/>
                </a:lnTo>
                <a:lnTo>
                  <a:pt x="211366" y="20370"/>
                </a:lnTo>
                <a:lnTo>
                  <a:pt x="209994" y="19723"/>
                </a:lnTo>
                <a:lnTo>
                  <a:pt x="207835" y="18567"/>
                </a:lnTo>
                <a:lnTo>
                  <a:pt x="207187" y="17830"/>
                </a:lnTo>
                <a:lnTo>
                  <a:pt x="206311" y="17551"/>
                </a:lnTo>
                <a:lnTo>
                  <a:pt x="197240" y="14503"/>
                </a:lnTo>
                <a:lnTo>
                  <a:pt x="176234" y="8504"/>
                </a:lnTo>
                <a:lnTo>
                  <a:pt x="148175" y="2640"/>
                </a:lnTo>
                <a:lnTo>
                  <a:pt x="117944" y="0"/>
                </a:lnTo>
                <a:close/>
              </a:path>
              <a:path w="236220" h="494664">
                <a:moveTo>
                  <a:pt x="221376" y="50406"/>
                </a:moveTo>
                <a:lnTo>
                  <a:pt x="174967" y="50406"/>
                </a:lnTo>
                <a:lnTo>
                  <a:pt x="180619" y="52082"/>
                </a:lnTo>
                <a:lnTo>
                  <a:pt x="195452" y="185864"/>
                </a:lnTo>
                <a:lnTo>
                  <a:pt x="197659" y="193109"/>
                </a:lnTo>
                <a:lnTo>
                  <a:pt x="202153" y="198858"/>
                </a:lnTo>
                <a:lnTo>
                  <a:pt x="208345" y="202646"/>
                </a:lnTo>
                <a:lnTo>
                  <a:pt x="215645" y="204012"/>
                </a:lnTo>
                <a:lnTo>
                  <a:pt x="217893" y="203860"/>
                </a:lnTo>
                <a:lnTo>
                  <a:pt x="225606" y="201405"/>
                </a:lnTo>
                <a:lnTo>
                  <a:pt x="231559" y="196353"/>
                </a:lnTo>
                <a:lnTo>
                  <a:pt x="235178" y="189431"/>
                </a:lnTo>
                <a:lnTo>
                  <a:pt x="235889" y="181368"/>
                </a:lnTo>
                <a:lnTo>
                  <a:pt x="221376" y="50406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7017" y="4288384"/>
            <a:ext cx="103505" cy="113664"/>
          </a:xfrm>
          <a:custGeom>
            <a:avLst/>
            <a:gdLst/>
            <a:ahLst/>
            <a:cxnLst/>
            <a:rect l="l" t="t" r="r" b="b"/>
            <a:pathLst>
              <a:path w="103504" h="113664">
                <a:moveTo>
                  <a:pt x="51460" y="0"/>
                </a:moveTo>
                <a:lnTo>
                  <a:pt x="31445" y="4059"/>
                </a:lnTo>
                <a:lnTo>
                  <a:pt x="15086" y="15124"/>
                </a:lnTo>
                <a:lnTo>
                  <a:pt x="4049" y="31520"/>
                </a:lnTo>
                <a:lnTo>
                  <a:pt x="0" y="51574"/>
                </a:lnTo>
                <a:lnTo>
                  <a:pt x="4049" y="73215"/>
                </a:lnTo>
                <a:lnTo>
                  <a:pt x="15086" y="93025"/>
                </a:lnTo>
                <a:lnTo>
                  <a:pt x="31445" y="107490"/>
                </a:lnTo>
                <a:lnTo>
                  <a:pt x="51460" y="113093"/>
                </a:lnTo>
                <a:lnTo>
                  <a:pt x="71495" y="107490"/>
                </a:lnTo>
                <a:lnTo>
                  <a:pt x="87847" y="93025"/>
                </a:lnTo>
                <a:lnTo>
                  <a:pt x="98868" y="73215"/>
                </a:lnTo>
                <a:lnTo>
                  <a:pt x="102908" y="51574"/>
                </a:lnTo>
                <a:lnTo>
                  <a:pt x="98868" y="31520"/>
                </a:lnTo>
                <a:lnTo>
                  <a:pt x="87847" y="15124"/>
                </a:lnTo>
                <a:lnTo>
                  <a:pt x="71495" y="4059"/>
                </a:lnTo>
                <a:lnTo>
                  <a:pt x="51460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89764" y="4193168"/>
            <a:ext cx="365760" cy="739775"/>
          </a:xfrm>
          <a:custGeom>
            <a:avLst/>
            <a:gdLst/>
            <a:ahLst/>
            <a:cxnLst/>
            <a:rect l="l" t="t" r="r" b="b"/>
            <a:pathLst>
              <a:path w="365760" h="739775">
                <a:moveTo>
                  <a:pt x="300749" y="475028"/>
                </a:moveTo>
                <a:lnTo>
                  <a:pt x="64783" y="475028"/>
                </a:lnTo>
                <a:lnTo>
                  <a:pt x="64783" y="554187"/>
                </a:lnTo>
                <a:lnTo>
                  <a:pt x="84328" y="554187"/>
                </a:lnTo>
                <a:lnTo>
                  <a:pt x="84328" y="739556"/>
                </a:lnTo>
                <a:lnTo>
                  <a:pt x="281152" y="739556"/>
                </a:lnTo>
                <a:lnTo>
                  <a:pt x="281152" y="554251"/>
                </a:lnTo>
                <a:lnTo>
                  <a:pt x="300749" y="554251"/>
                </a:lnTo>
                <a:lnTo>
                  <a:pt x="300749" y="475028"/>
                </a:lnTo>
                <a:close/>
              </a:path>
              <a:path w="365760" h="739775">
                <a:moveTo>
                  <a:pt x="258439" y="185316"/>
                </a:moveTo>
                <a:lnTo>
                  <a:pt x="125781" y="185316"/>
                </a:lnTo>
                <a:lnTo>
                  <a:pt x="125781" y="303502"/>
                </a:lnTo>
                <a:lnTo>
                  <a:pt x="112039" y="475028"/>
                </a:lnTo>
                <a:lnTo>
                  <a:pt x="161036" y="475028"/>
                </a:lnTo>
                <a:lnTo>
                  <a:pt x="172885" y="326794"/>
                </a:lnTo>
                <a:lnTo>
                  <a:pt x="241629" y="326794"/>
                </a:lnTo>
                <a:lnTo>
                  <a:pt x="239763" y="303502"/>
                </a:lnTo>
                <a:lnTo>
                  <a:pt x="239763" y="185392"/>
                </a:lnTo>
                <a:lnTo>
                  <a:pt x="258287" y="185392"/>
                </a:lnTo>
                <a:lnTo>
                  <a:pt x="258439" y="185316"/>
                </a:lnTo>
                <a:close/>
              </a:path>
              <a:path w="365760" h="739775">
                <a:moveTo>
                  <a:pt x="241629" y="326794"/>
                </a:moveTo>
                <a:lnTo>
                  <a:pt x="192583" y="326794"/>
                </a:lnTo>
                <a:lnTo>
                  <a:pt x="204508" y="475028"/>
                </a:lnTo>
                <a:lnTo>
                  <a:pt x="253505" y="475028"/>
                </a:lnTo>
                <a:lnTo>
                  <a:pt x="241629" y="326794"/>
                </a:lnTo>
                <a:close/>
              </a:path>
              <a:path w="365760" h="739775">
                <a:moveTo>
                  <a:pt x="192583" y="326794"/>
                </a:moveTo>
                <a:lnTo>
                  <a:pt x="172885" y="326794"/>
                </a:lnTo>
                <a:lnTo>
                  <a:pt x="175857" y="328178"/>
                </a:lnTo>
                <a:lnTo>
                  <a:pt x="179260" y="328978"/>
                </a:lnTo>
                <a:lnTo>
                  <a:pt x="186207" y="328978"/>
                </a:lnTo>
                <a:lnTo>
                  <a:pt x="189598" y="328178"/>
                </a:lnTo>
                <a:lnTo>
                  <a:pt x="192583" y="326794"/>
                </a:lnTo>
                <a:close/>
              </a:path>
              <a:path w="365760" h="739775">
                <a:moveTo>
                  <a:pt x="16209" y="0"/>
                </a:moveTo>
                <a:lnTo>
                  <a:pt x="8776" y="3071"/>
                </a:lnTo>
                <a:lnTo>
                  <a:pt x="3036" y="8804"/>
                </a:lnTo>
                <a:lnTo>
                  <a:pt x="51" y="16041"/>
                </a:lnTo>
                <a:lnTo>
                  <a:pt x="0" y="23863"/>
                </a:lnTo>
                <a:lnTo>
                  <a:pt x="3061" y="31354"/>
                </a:lnTo>
                <a:lnTo>
                  <a:pt x="104661" y="184084"/>
                </a:lnTo>
                <a:lnTo>
                  <a:pt x="111087" y="187360"/>
                </a:lnTo>
                <a:lnTo>
                  <a:pt x="120434" y="187360"/>
                </a:lnTo>
                <a:lnTo>
                  <a:pt x="123190" y="186560"/>
                </a:lnTo>
                <a:lnTo>
                  <a:pt x="125781" y="185316"/>
                </a:lnTo>
                <a:lnTo>
                  <a:pt x="258439" y="185316"/>
                </a:lnTo>
                <a:lnTo>
                  <a:pt x="260883" y="184084"/>
                </a:lnTo>
                <a:lnTo>
                  <a:pt x="299468" y="126045"/>
                </a:lnTo>
                <a:lnTo>
                  <a:pt x="114922" y="126045"/>
                </a:lnTo>
                <a:lnTo>
                  <a:pt x="36919" y="8710"/>
                </a:lnTo>
                <a:lnTo>
                  <a:pt x="31200" y="3001"/>
                </a:lnTo>
                <a:lnTo>
                  <a:pt x="23990" y="37"/>
                </a:lnTo>
                <a:lnTo>
                  <a:pt x="16209" y="0"/>
                </a:lnTo>
                <a:close/>
              </a:path>
              <a:path w="365760" h="739775">
                <a:moveTo>
                  <a:pt x="258287" y="185392"/>
                </a:moveTo>
                <a:lnTo>
                  <a:pt x="239763" y="185392"/>
                </a:lnTo>
                <a:lnTo>
                  <a:pt x="242290" y="186560"/>
                </a:lnTo>
                <a:lnTo>
                  <a:pt x="245046" y="187360"/>
                </a:lnTo>
                <a:lnTo>
                  <a:pt x="254381" y="187360"/>
                </a:lnTo>
                <a:lnTo>
                  <a:pt x="258287" y="185392"/>
                </a:lnTo>
                <a:close/>
              </a:path>
              <a:path w="365760" h="739775">
                <a:moveTo>
                  <a:pt x="182727" y="113840"/>
                </a:moveTo>
                <a:lnTo>
                  <a:pt x="163666" y="115013"/>
                </a:lnTo>
                <a:lnTo>
                  <a:pt x="145353" y="117985"/>
                </a:lnTo>
                <a:lnTo>
                  <a:pt x="128776" y="121936"/>
                </a:lnTo>
                <a:lnTo>
                  <a:pt x="114922" y="126045"/>
                </a:lnTo>
                <a:lnTo>
                  <a:pt x="250545" y="126045"/>
                </a:lnTo>
                <a:lnTo>
                  <a:pt x="236716" y="121936"/>
                </a:lnTo>
                <a:lnTo>
                  <a:pt x="220132" y="117985"/>
                </a:lnTo>
                <a:lnTo>
                  <a:pt x="201800" y="115013"/>
                </a:lnTo>
                <a:lnTo>
                  <a:pt x="182727" y="113840"/>
                </a:lnTo>
                <a:close/>
              </a:path>
              <a:path w="365760" h="739775">
                <a:moveTo>
                  <a:pt x="349306" y="0"/>
                </a:moveTo>
                <a:lnTo>
                  <a:pt x="341524" y="37"/>
                </a:lnTo>
                <a:lnTo>
                  <a:pt x="334324" y="3001"/>
                </a:lnTo>
                <a:lnTo>
                  <a:pt x="328612" y="8710"/>
                </a:lnTo>
                <a:lnTo>
                  <a:pt x="250545" y="126045"/>
                </a:lnTo>
                <a:lnTo>
                  <a:pt x="299468" y="126045"/>
                </a:lnTo>
                <a:lnTo>
                  <a:pt x="362420" y="31354"/>
                </a:lnTo>
                <a:lnTo>
                  <a:pt x="365475" y="23863"/>
                </a:lnTo>
                <a:lnTo>
                  <a:pt x="365428" y="16041"/>
                </a:lnTo>
                <a:lnTo>
                  <a:pt x="362464" y="8804"/>
                </a:lnTo>
                <a:lnTo>
                  <a:pt x="356768" y="3071"/>
                </a:lnTo>
                <a:lnTo>
                  <a:pt x="349306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0458" y="4405701"/>
            <a:ext cx="236220" cy="527050"/>
          </a:xfrm>
          <a:custGeom>
            <a:avLst/>
            <a:gdLst/>
            <a:ahLst/>
            <a:cxnLst/>
            <a:rect l="l" t="t" r="r" b="b"/>
            <a:pathLst>
              <a:path w="236220" h="527050">
                <a:moveTo>
                  <a:pt x="216420" y="440321"/>
                </a:moveTo>
                <a:lnTo>
                  <a:pt x="19672" y="440321"/>
                </a:lnTo>
                <a:lnTo>
                  <a:pt x="19672" y="527024"/>
                </a:lnTo>
                <a:lnTo>
                  <a:pt x="216420" y="527024"/>
                </a:lnTo>
                <a:lnTo>
                  <a:pt x="216420" y="440321"/>
                </a:lnTo>
                <a:close/>
              </a:path>
              <a:path w="236220" h="527050">
                <a:moveTo>
                  <a:pt x="236042" y="361086"/>
                </a:moveTo>
                <a:lnTo>
                  <a:pt x="0" y="361086"/>
                </a:lnTo>
                <a:lnTo>
                  <a:pt x="0" y="440321"/>
                </a:lnTo>
                <a:lnTo>
                  <a:pt x="236042" y="440321"/>
                </a:lnTo>
                <a:lnTo>
                  <a:pt x="236042" y="361086"/>
                </a:lnTo>
                <a:close/>
              </a:path>
              <a:path w="236220" h="527050">
                <a:moveTo>
                  <a:pt x="174967" y="50418"/>
                </a:moveTo>
                <a:lnTo>
                  <a:pt x="61061" y="50418"/>
                </a:lnTo>
                <a:lnTo>
                  <a:pt x="61061" y="189649"/>
                </a:lnTo>
                <a:lnTo>
                  <a:pt x="47307" y="361086"/>
                </a:lnTo>
                <a:lnTo>
                  <a:pt x="96304" y="361086"/>
                </a:lnTo>
                <a:lnTo>
                  <a:pt x="108165" y="212940"/>
                </a:lnTo>
                <a:lnTo>
                  <a:pt x="176845" y="212940"/>
                </a:lnTo>
                <a:lnTo>
                  <a:pt x="174967" y="189649"/>
                </a:lnTo>
                <a:lnTo>
                  <a:pt x="174967" y="50418"/>
                </a:lnTo>
                <a:close/>
              </a:path>
              <a:path w="236220" h="527050">
                <a:moveTo>
                  <a:pt x="176845" y="212940"/>
                </a:moveTo>
                <a:lnTo>
                  <a:pt x="127927" y="212940"/>
                </a:lnTo>
                <a:lnTo>
                  <a:pt x="139788" y="361086"/>
                </a:lnTo>
                <a:lnTo>
                  <a:pt x="188785" y="361086"/>
                </a:lnTo>
                <a:lnTo>
                  <a:pt x="176845" y="212940"/>
                </a:lnTo>
                <a:close/>
              </a:path>
              <a:path w="236220" h="527050">
                <a:moveTo>
                  <a:pt x="127927" y="212940"/>
                </a:moveTo>
                <a:lnTo>
                  <a:pt x="108165" y="212940"/>
                </a:lnTo>
                <a:lnTo>
                  <a:pt x="111201" y="214312"/>
                </a:lnTo>
                <a:lnTo>
                  <a:pt x="114541" y="215036"/>
                </a:lnTo>
                <a:lnTo>
                  <a:pt x="121564" y="215036"/>
                </a:lnTo>
                <a:lnTo>
                  <a:pt x="124891" y="214312"/>
                </a:lnTo>
                <a:lnTo>
                  <a:pt x="127927" y="212940"/>
                </a:lnTo>
                <a:close/>
              </a:path>
              <a:path w="236220" h="527050">
                <a:moveTo>
                  <a:pt x="118021" y="0"/>
                </a:moveTo>
                <a:lnTo>
                  <a:pt x="90337" y="2255"/>
                </a:lnTo>
                <a:lnTo>
                  <a:pt x="64160" y="7435"/>
                </a:lnTo>
                <a:lnTo>
                  <a:pt x="43222" y="13158"/>
                </a:lnTo>
                <a:lnTo>
                  <a:pt x="31254" y="17043"/>
                </a:lnTo>
                <a:lnTo>
                  <a:pt x="30822" y="17119"/>
                </a:lnTo>
                <a:lnTo>
                  <a:pt x="30454" y="17271"/>
                </a:lnTo>
                <a:lnTo>
                  <a:pt x="30022" y="17398"/>
                </a:lnTo>
                <a:lnTo>
                  <a:pt x="29806" y="17551"/>
                </a:lnTo>
                <a:lnTo>
                  <a:pt x="29438" y="17614"/>
                </a:lnTo>
                <a:lnTo>
                  <a:pt x="29311" y="17919"/>
                </a:lnTo>
                <a:lnTo>
                  <a:pt x="28930" y="17995"/>
                </a:lnTo>
                <a:lnTo>
                  <a:pt x="26847" y="18859"/>
                </a:lnTo>
                <a:lnTo>
                  <a:pt x="24879" y="20015"/>
                </a:lnTo>
                <a:lnTo>
                  <a:pt x="22567" y="22047"/>
                </a:lnTo>
                <a:lnTo>
                  <a:pt x="22136" y="22783"/>
                </a:lnTo>
                <a:lnTo>
                  <a:pt x="21640" y="23431"/>
                </a:lnTo>
                <a:lnTo>
                  <a:pt x="19380" y="25958"/>
                </a:lnTo>
                <a:lnTo>
                  <a:pt x="18580" y="27482"/>
                </a:lnTo>
                <a:lnTo>
                  <a:pt x="18008" y="28803"/>
                </a:lnTo>
                <a:lnTo>
                  <a:pt x="17805" y="30098"/>
                </a:lnTo>
                <a:lnTo>
                  <a:pt x="17360" y="31407"/>
                </a:lnTo>
                <a:lnTo>
                  <a:pt x="17132" y="32423"/>
                </a:lnTo>
                <a:lnTo>
                  <a:pt x="16560" y="33299"/>
                </a:lnTo>
                <a:lnTo>
                  <a:pt x="16478" y="34442"/>
                </a:lnTo>
                <a:lnTo>
                  <a:pt x="203" y="181381"/>
                </a:lnTo>
                <a:lnTo>
                  <a:pt x="892" y="189420"/>
                </a:lnTo>
                <a:lnTo>
                  <a:pt x="4517" y="196322"/>
                </a:lnTo>
                <a:lnTo>
                  <a:pt x="10458" y="201349"/>
                </a:lnTo>
                <a:lnTo>
                  <a:pt x="18148" y="203809"/>
                </a:lnTo>
                <a:lnTo>
                  <a:pt x="20396" y="203936"/>
                </a:lnTo>
                <a:lnTo>
                  <a:pt x="27721" y="202570"/>
                </a:lnTo>
                <a:lnTo>
                  <a:pt x="33907" y="198783"/>
                </a:lnTo>
                <a:lnTo>
                  <a:pt x="38385" y="193038"/>
                </a:lnTo>
                <a:lnTo>
                  <a:pt x="40589" y="185800"/>
                </a:lnTo>
                <a:lnTo>
                  <a:pt x="55422" y="52019"/>
                </a:lnTo>
                <a:lnTo>
                  <a:pt x="59042" y="50926"/>
                </a:lnTo>
                <a:lnTo>
                  <a:pt x="61061" y="50418"/>
                </a:lnTo>
                <a:lnTo>
                  <a:pt x="221378" y="50418"/>
                </a:lnTo>
                <a:lnTo>
                  <a:pt x="219608" y="34442"/>
                </a:lnTo>
                <a:lnTo>
                  <a:pt x="219532" y="33375"/>
                </a:lnTo>
                <a:lnTo>
                  <a:pt x="218960" y="32575"/>
                </a:lnTo>
                <a:lnTo>
                  <a:pt x="218680" y="31407"/>
                </a:lnTo>
                <a:lnTo>
                  <a:pt x="218296" y="30098"/>
                </a:lnTo>
                <a:lnTo>
                  <a:pt x="218020" y="28803"/>
                </a:lnTo>
                <a:lnTo>
                  <a:pt x="216789" y="26250"/>
                </a:lnTo>
                <a:lnTo>
                  <a:pt x="215925" y="25311"/>
                </a:lnTo>
                <a:lnTo>
                  <a:pt x="215049" y="24307"/>
                </a:lnTo>
                <a:lnTo>
                  <a:pt x="214261" y="23279"/>
                </a:lnTo>
                <a:lnTo>
                  <a:pt x="213614" y="22186"/>
                </a:lnTo>
                <a:lnTo>
                  <a:pt x="212585" y="21310"/>
                </a:lnTo>
                <a:lnTo>
                  <a:pt x="211442" y="20383"/>
                </a:lnTo>
                <a:lnTo>
                  <a:pt x="210058" y="19735"/>
                </a:lnTo>
                <a:lnTo>
                  <a:pt x="208610" y="18999"/>
                </a:lnTo>
                <a:lnTo>
                  <a:pt x="207810" y="18567"/>
                </a:lnTo>
                <a:lnTo>
                  <a:pt x="207238" y="17919"/>
                </a:lnTo>
                <a:lnTo>
                  <a:pt x="206286" y="17551"/>
                </a:lnTo>
                <a:lnTo>
                  <a:pt x="197239" y="14503"/>
                </a:lnTo>
                <a:lnTo>
                  <a:pt x="176264" y="8504"/>
                </a:lnTo>
                <a:lnTo>
                  <a:pt x="148234" y="2640"/>
                </a:lnTo>
                <a:lnTo>
                  <a:pt x="118021" y="0"/>
                </a:lnTo>
                <a:close/>
              </a:path>
              <a:path w="236220" h="527050">
                <a:moveTo>
                  <a:pt x="221378" y="50418"/>
                </a:moveTo>
                <a:lnTo>
                  <a:pt x="174967" y="50418"/>
                </a:lnTo>
                <a:lnTo>
                  <a:pt x="177063" y="51003"/>
                </a:lnTo>
                <a:lnTo>
                  <a:pt x="178943" y="51574"/>
                </a:lnTo>
                <a:lnTo>
                  <a:pt x="180619" y="52019"/>
                </a:lnTo>
                <a:lnTo>
                  <a:pt x="195503" y="185800"/>
                </a:lnTo>
                <a:lnTo>
                  <a:pt x="197680" y="193038"/>
                </a:lnTo>
                <a:lnTo>
                  <a:pt x="202161" y="198783"/>
                </a:lnTo>
                <a:lnTo>
                  <a:pt x="208362" y="202570"/>
                </a:lnTo>
                <a:lnTo>
                  <a:pt x="215696" y="203936"/>
                </a:lnTo>
                <a:lnTo>
                  <a:pt x="217944" y="203873"/>
                </a:lnTo>
                <a:lnTo>
                  <a:pt x="225626" y="201376"/>
                </a:lnTo>
                <a:lnTo>
                  <a:pt x="231564" y="196315"/>
                </a:lnTo>
                <a:lnTo>
                  <a:pt x="235173" y="189420"/>
                </a:lnTo>
                <a:lnTo>
                  <a:pt x="235889" y="181381"/>
                </a:lnTo>
                <a:lnTo>
                  <a:pt x="221378" y="50418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72001" y="3098159"/>
            <a:ext cx="220979" cy="345440"/>
          </a:xfrm>
          <a:custGeom>
            <a:avLst/>
            <a:gdLst/>
            <a:ahLst/>
            <a:cxnLst/>
            <a:rect l="l" t="t" r="r" b="b"/>
            <a:pathLst>
              <a:path w="220979" h="345439">
                <a:moveTo>
                  <a:pt x="176593" y="0"/>
                </a:moveTo>
                <a:lnTo>
                  <a:pt x="44094" y="0"/>
                </a:lnTo>
                <a:lnTo>
                  <a:pt x="26949" y="4173"/>
                </a:lnTo>
                <a:lnTo>
                  <a:pt x="12931" y="15544"/>
                </a:lnTo>
                <a:lnTo>
                  <a:pt x="3471" y="32393"/>
                </a:lnTo>
                <a:lnTo>
                  <a:pt x="0" y="52997"/>
                </a:lnTo>
                <a:lnTo>
                  <a:pt x="0" y="291807"/>
                </a:lnTo>
                <a:lnTo>
                  <a:pt x="3471" y="312485"/>
                </a:lnTo>
                <a:lnTo>
                  <a:pt x="12931" y="329371"/>
                </a:lnTo>
                <a:lnTo>
                  <a:pt x="26949" y="340756"/>
                </a:lnTo>
                <a:lnTo>
                  <a:pt x="44094" y="344932"/>
                </a:lnTo>
                <a:lnTo>
                  <a:pt x="176593" y="344932"/>
                </a:lnTo>
                <a:lnTo>
                  <a:pt x="193796" y="340756"/>
                </a:lnTo>
                <a:lnTo>
                  <a:pt x="207845" y="329371"/>
                </a:lnTo>
                <a:lnTo>
                  <a:pt x="217316" y="312485"/>
                </a:lnTo>
                <a:lnTo>
                  <a:pt x="220789" y="291807"/>
                </a:lnTo>
                <a:lnTo>
                  <a:pt x="220789" y="52997"/>
                </a:lnTo>
                <a:lnTo>
                  <a:pt x="217316" y="32393"/>
                </a:lnTo>
                <a:lnTo>
                  <a:pt x="207845" y="15544"/>
                </a:lnTo>
                <a:lnTo>
                  <a:pt x="193796" y="4173"/>
                </a:lnTo>
                <a:lnTo>
                  <a:pt x="176593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2155" y="2912375"/>
            <a:ext cx="220979" cy="530860"/>
          </a:xfrm>
          <a:custGeom>
            <a:avLst/>
            <a:gdLst/>
            <a:ahLst/>
            <a:cxnLst/>
            <a:rect l="l" t="t" r="r" b="b"/>
            <a:pathLst>
              <a:path w="220979" h="530860">
                <a:moveTo>
                  <a:pt x="176593" y="0"/>
                </a:moveTo>
                <a:lnTo>
                  <a:pt x="44094" y="0"/>
                </a:lnTo>
                <a:lnTo>
                  <a:pt x="26906" y="4169"/>
                </a:lnTo>
                <a:lnTo>
                  <a:pt x="12893" y="15546"/>
                </a:lnTo>
                <a:lnTo>
                  <a:pt x="3457" y="32430"/>
                </a:lnTo>
                <a:lnTo>
                  <a:pt x="0" y="53124"/>
                </a:lnTo>
                <a:lnTo>
                  <a:pt x="0" y="477596"/>
                </a:lnTo>
                <a:lnTo>
                  <a:pt x="3471" y="498273"/>
                </a:lnTo>
                <a:lnTo>
                  <a:pt x="12931" y="515159"/>
                </a:lnTo>
                <a:lnTo>
                  <a:pt x="26949" y="526545"/>
                </a:lnTo>
                <a:lnTo>
                  <a:pt x="44094" y="530720"/>
                </a:lnTo>
                <a:lnTo>
                  <a:pt x="176593" y="530720"/>
                </a:lnTo>
                <a:lnTo>
                  <a:pt x="193738" y="526545"/>
                </a:lnTo>
                <a:lnTo>
                  <a:pt x="207756" y="515159"/>
                </a:lnTo>
                <a:lnTo>
                  <a:pt x="217216" y="498273"/>
                </a:lnTo>
                <a:lnTo>
                  <a:pt x="220687" y="477596"/>
                </a:lnTo>
                <a:lnTo>
                  <a:pt x="220687" y="53124"/>
                </a:lnTo>
                <a:lnTo>
                  <a:pt x="217216" y="32430"/>
                </a:lnTo>
                <a:lnTo>
                  <a:pt x="207756" y="15546"/>
                </a:lnTo>
                <a:lnTo>
                  <a:pt x="193738" y="4169"/>
                </a:lnTo>
                <a:lnTo>
                  <a:pt x="176593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2205" y="2700139"/>
            <a:ext cx="220979" cy="742950"/>
          </a:xfrm>
          <a:custGeom>
            <a:avLst/>
            <a:gdLst/>
            <a:ahLst/>
            <a:cxnLst/>
            <a:rect l="l" t="t" r="r" b="b"/>
            <a:pathLst>
              <a:path w="220979" h="742950">
                <a:moveTo>
                  <a:pt x="176593" y="0"/>
                </a:moveTo>
                <a:lnTo>
                  <a:pt x="44195" y="0"/>
                </a:lnTo>
                <a:lnTo>
                  <a:pt x="26992" y="4175"/>
                </a:lnTo>
                <a:lnTo>
                  <a:pt x="12944" y="15560"/>
                </a:lnTo>
                <a:lnTo>
                  <a:pt x="3473" y="32446"/>
                </a:lnTo>
                <a:lnTo>
                  <a:pt x="0" y="53124"/>
                </a:lnTo>
                <a:lnTo>
                  <a:pt x="0" y="689825"/>
                </a:lnTo>
                <a:lnTo>
                  <a:pt x="3473" y="710503"/>
                </a:lnTo>
                <a:lnTo>
                  <a:pt x="12944" y="727389"/>
                </a:lnTo>
                <a:lnTo>
                  <a:pt x="26992" y="738774"/>
                </a:lnTo>
                <a:lnTo>
                  <a:pt x="44195" y="742950"/>
                </a:lnTo>
                <a:lnTo>
                  <a:pt x="176593" y="742950"/>
                </a:lnTo>
                <a:lnTo>
                  <a:pt x="193796" y="738774"/>
                </a:lnTo>
                <a:lnTo>
                  <a:pt x="207845" y="727389"/>
                </a:lnTo>
                <a:lnTo>
                  <a:pt x="217316" y="710503"/>
                </a:lnTo>
                <a:lnTo>
                  <a:pt x="220789" y="689825"/>
                </a:lnTo>
                <a:lnTo>
                  <a:pt x="220789" y="53124"/>
                </a:lnTo>
                <a:lnTo>
                  <a:pt x="217316" y="32446"/>
                </a:lnTo>
                <a:lnTo>
                  <a:pt x="207845" y="15560"/>
                </a:lnTo>
                <a:lnTo>
                  <a:pt x="193796" y="4175"/>
                </a:lnTo>
                <a:lnTo>
                  <a:pt x="176593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10000" y="2185358"/>
            <a:ext cx="4572000" cy="1396042"/>
          </a:xfrm>
          <a:prstGeom prst="rect">
            <a:avLst/>
          </a:prstGeom>
        </p:spPr>
        <p:txBody>
          <a:bodyPr vert="horz" wrap="square" lIns="0" tIns="3321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343025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OUTPUT:</a:t>
            </a:r>
            <a:endParaRPr sz="2000" dirty="0">
              <a:latin typeface="Calibri"/>
              <a:cs typeface="Calibri"/>
            </a:endParaRPr>
          </a:p>
          <a:p>
            <a:pPr marL="1343025">
              <a:lnSpc>
                <a:spcPct val="100000"/>
              </a:lnSpc>
            </a:pPr>
            <a:r>
              <a:rPr lang="en-GB" sz="1600" dirty="0">
                <a:solidFill>
                  <a:srgbClr val="0F2D52"/>
                </a:solidFill>
                <a:latin typeface="Calibri"/>
                <a:cs typeface="Calibri"/>
              </a:rPr>
              <a:t>Enhanced accountability, transparency and good governance in the public sector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10000" y="3816970"/>
            <a:ext cx="4754880" cy="1288430"/>
          </a:xfrm>
          <a:prstGeom prst="rect">
            <a:avLst/>
          </a:prstGeom>
        </p:spPr>
        <p:txBody>
          <a:bodyPr vert="horz" wrap="square" lIns="0" tIns="219075" rIns="0" bIns="0" rtlCol="0">
            <a:spAutoFit/>
          </a:bodyPr>
          <a:lstStyle/>
          <a:p>
            <a:pPr marL="1343025">
              <a:lnSpc>
                <a:spcPct val="100000"/>
              </a:lnSpc>
              <a:spcBef>
                <a:spcPts val="1725"/>
              </a:spcBef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OUTCOME:</a:t>
            </a:r>
            <a:endParaRPr sz="2000" dirty="0">
              <a:latin typeface="Calibri"/>
              <a:cs typeface="Calibri"/>
            </a:endParaRPr>
          </a:p>
          <a:p>
            <a:pPr marL="1343025" marR="237490">
              <a:lnSpc>
                <a:spcPts val="2000"/>
              </a:lnSpc>
            </a:pPr>
            <a:r>
              <a:rPr lang="en-GB" sz="1600" spc="-5" dirty="0">
                <a:solidFill>
                  <a:srgbClr val="0F2D52"/>
                </a:solidFill>
                <a:latin typeface="Calibri"/>
                <a:cs typeface="Calibri"/>
              </a:rPr>
              <a:t>Public funds being used efficiently, effectively and economically to improve the lives of citizens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5" dirty="0"/>
              <a:t>BENEFITTING </a:t>
            </a:r>
            <a:r>
              <a:rPr spc="75" dirty="0"/>
              <a:t>THE </a:t>
            </a:r>
            <a:r>
              <a:rPr spc="105" dirty="0"/>
              <a:t>REGION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19121" y="1059038"/>
            <a:ext cx="3434715" cy="47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i="1" spc="-15" dirty="0">
                <a:solidFill>
                  <a:srgbClr val="0F2D52"/>
                </a:solidFill>
                <a:latin typeface="Calibri"/>
                <a:cs typeface="Calibri"/>
              </a:rPr>
              <a:t>Benefitting </a:t>
            </a:r>
            <a:r>
              <a:rPr sz="3000" i="1" dirty="0">
                <a:solidFill>
                  <a:srgbClr val="0F2D52"/>
                </a:solidFill>
                <a:latin typeface="Calibri"/>
                <a:cs typeface="Calibri"/>
              </a:rPr>
              <a:t>the</a:t>
            </a:r>
            <a:r>
              <a:rPr sz="3000" i="1" spc="-80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3000" i="1" spc="-5" dirty="0">
                <a:solidFill>
                  <a:srgbClr val="0F2D52"/>
                </a:solidFill>
                <a:latin typeface="Calibri"/>
                <a:cs typeface="Calibri"/>
              </a:rPr>
              <a:t>Nation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32003" y="5045418"/>
            <a:ext cx="2640330" cy="1381125"/>
          </a:xfrm>
          <a:custGeom>
            <a:avLst/>
            <a:gdLst/>
            <a:ahLst/>
            <a:cxnLst/>
            <a:rect l="l" t="t" r="r" b="b"/>
            <a:pathLst>
              <a:path w="2640330" h="1381125">
                <a:moveTo>
                  <a:pt x="0" y="1380578"/>
                </a:moveTo>
                <a:lnTo>
                  <a:pt x="2639999" y="1380578"/>
                </a:lnTo>
                <a:lnTo>
                  <a:pt x="2639999" y="0"/>
                </a:lnTo>
                <a:lnTo>
                  <a:pt x="0" y="0"/>
                </a:lnTo>
                <a:lnTo>
                  <a:pt x="0" y="1380578"/>
                </a:lnTo>
                <a:close/>
              </a:path>
            </a:pathLst>
          </a:custGeom>
          <a:solidFill>
            <a:srgbClr val="F68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7"/>
          <p:cNvSpPr txBox="1"/>
          <p:nvPr/>
        </p:nvSpPr>
        <p:spPr>
          <a:xfrm>
            <a:off x="432003" y="4961690"/>
            <a:ext cx="2640330" cy="1362910"/>
          </a:xfrm>
          <a:prstGeom prst="rect">
            <a:avLst/>
          </a:prstGeom>
        </p:spPr>
        <p:txBody>
          <a:bodyPr vert="horz" wrap="square" lIns="0" tIns="479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7620" algn="ctr">
              <a:lnSpc>
                <a:spcPts val="1810"/>
              </a:lnSpc>
            </a:pPr>
            <a:r>
              <a:rPr sz="1600" b="1" spc="45" dirty="0">
                <a:solidFill>
                  <a:srgbClr val="FFFFFF"/>
                </a:solidFill>
                <a:latin typeface="Calibri"/>
                <a:cs typeface="Calibri"/>
              </a:rPr>
              <a:t>POOR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6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1600" dirty="0">
              <a:latin typeface="Calibri"/>
              <a:cs typeface="Calibri"/>
            </a:endParaRPr>
          </a:p>
          <a:p>
            <a:pPr marL="546100" marR="530225" algn="ctr">
              <a:lnSpc>
                <a:spcPts val="1700"/>
              </a:lnSpc>
              <a:spcBef>
                <a:spcPts val="130"/>
              </a:spcBef>
            </a:pPr>
            <a:r>
              <a:rPr sz="1600" b="1" spc="6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600" b="1" spc="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6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3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b="1" spc="6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60" dirty="0">
                <a:solidFill>
                  <a:srgbClr val="FFFFFF"/>
                </a:solidFill>
                <a:latin typeface="Calibri"/>
                <a:cs typeface="Calibri"/>
              </a:rPr>
              <a:t>GED  CITIZENS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lang="en-GB" sz="1200" dirty="0">
                <a:solidFill>
                  <a:schemeClr val="bg1"/>
                </a:solidFill>
              </a:rPr>
              <a:t>enhanced service delivery and developmental efforts</a:t>
            </a:r>
            <a:r>
              <a:rPr lang="en-ZA" sz="1200" dirty="0">
                <a:solidFill>
                  <a:schemeClr val="bg1"/>
                </a:solidFill>
              </a:rPr>
              <a:t> </a:t>
            </a:r>
            <a:endParaRPr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432003"/>
            <a:ext cx="8712200" cy="630555"/>
          </a:xfrm>
          <a:custGeom>
            <a:avLst/>
            <a:gdLst/>
            <a:ahLst/>
            <a:cxnLst/>
            <a:rect l="l" t="t" r="r" b="b"/>
            <a:pathLst>
              <a:path w="8712200" h="630555">
                <a:moveTo>
                  <a:pt x="0" y="629996"/>
                </a:moveTo>
                <a:lnTo>
                  <a:pt x="8711996" y="629996"/>
                </a:lnTo>
                <a:lnTo>
                  <a:pt x="8711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POTENTIAL</a:t>
            </a:r>
            <a:r>
              <a:rPr spc="30" dirty="0"/>
              <a:t> </a:t>
            </a:r>
            <a:r>
              <a:rPr spc="65" dirty="0"/>
              <a:t>VALUE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9121" y="1059038"/>
            <a:ext cx="6665595" cy="47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i="1" spc="-5" dirty="0">
                <a:solidFill>
                  <a:srgbClr val="0F2D52"/>
                </a:solidFill>
                <a:latin typeface="Calibri"/>
                <a:cs typeface="Calibri"/>
              </a:rPr>
              <a:t>created </a:t>
            </a:r>
            <a:r>
              <a:rPr sz="3000" i="1" spc="-10" dirty="0">
                <a:solidFill>
                  <a:srgbClr val="0F2D52"/>
                </a:solidFill>
                <a:latin typeface="Calibri"/>
                <a:cs typeface="Calibri"/>
              </a:rPr>
              <a:t>by </a:t>
            </a:r>
            <a:r>
              <a:rPr sz="3000" i="1" spc="-5" dirty="0">
                <a:solidFill>
                  <a:srgbClr val="0F2D52"/>
                </a:solidFill>
                <a:latin typeface="Calibri"/>
                <a:cs typeface="Calibri"/>
              </a:rPr>
              <a:t>professionalisation may</a:t>
            </a:r>
            <a:r>
              <a:rPr sz="3000" i="1" spc="-3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3000" i="1" spc="-5" dirty="0">
                <a:solidFill>
                  <a:srgbClr val="0F2D52"/>
                </a:solidFill>
                <a:latin typeface="Calibri"/>
                <a:cs typeface="Calibri"/>
              </a:rPr>
              <a:t>benefit: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5999" y="5943600"/>
            <a:ext cx="2352040" cy="0"/>
          </a:xfrm>
          <a:custGeom>
            <a:avLst/>
            <a:gdLst/>
            <a:ahLst/>
            <a:cxnLst/>
            <a:rect l="l" t="t" r="r" b="b"/>
            <a:pathLst>
              <a:path w="2352040">
                <a:moveTo>
                  <a:pt x="0" y="0"/>
                </a:moveTo>
                <a:lnTo>
                  <a:pt x="235200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2003" y="1881009"/>
            <a:ext cx="2640330" cy="1381125"/>
          </a:xfrm>
          <a:custGeom>
            <a:avLst/>
            <a:gdLst/>
            <a:ahLst/>
            <a:cxnLst/>
            <a:rect l="l" t="t" r="r" b="b"/>
            <a:pathLst>
              <a:path w="2640330" h="1381125">
                <a:moveTo>
                  <a:pt x="0" y="1380578"/>
                </a:moveTo>
                <a:lnTo>
                  <a:pt x="2639999" y="1380578"/>
                </a:lnTo>
                <a:lnTo>
                  <a:pt x="2639999" y="0"/>
                </a:lnTo>
                <a:lnTo>
                  <a:pt x="0" y="0"/>
                </a:lnTo>
                <a:lnTo>
                  <a:pt x="0" y="1380578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5999" y="2626266"/>
            <a:ext cx="2352040" cy="0"/>
          </a:xfrm>
          <a:custGeom>
            <a:avLst/>
            <a:gdLst/>
            <a:ahLst/>
            <a:cxnLst/>
            <a:rect l="l" t="t" r="r" b="b"/>
            <a:pathLst>
              <a:path w="2352040">
                <a:moveTo>
                  <a:pt x="0" y="0"/>
                </a:moveTo>
                <a:lnTo>
                  <a:pt x="235200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2003" y="1881009"/>
            <a:ext cx="2640330" cy="1163812"/>
          </a:xfrm>
          <a:prstGeom prst="rect">
            <a:avLst/>
          </a:prstGeom>
        </p:spPr>
        <p:txBody>
          <a:bodyPr vert="horz" wrap="square" lIns="0" tIns="667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295910" marR="288290" indent="7620" algn="ctr">
              <a:lnSpc>
                <a:spcPts val="1700"/>
              </a:lnSpc>
            </a:pPr>
            <a:r>
              <a:rPr sz="1600" b="1" spc="50" dirty="0">
                <a:solidFill>
                  <a:srgbClr val="FFFFFF"/>
                </a:solidFill>
                <a:latin typeface="Calibri"/>
                <a:cs typeface="Calibri"/>
              </a:rPr>
              <a:t>GOVERNMENT </a:t>
            </a:r>
            <a:r>
              <a:rPr sz="1600" b="1" spc="6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600" b="1" spc="4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40" dirty="0">
                <a:solidFill>
                  <a:srgbClr val="FFFFFF"/>
                </a:solidFill>
                <a:latin typeface="Calibri"/>
                <a:cs typeface="Calibri"/>
              </a:rPr>
              <a:t>STAKEHOLDERS</a:t>
            </a:r>
            <a:endParaRPr sz="1600" dirty="0">
              <a:latin typeface="Calibri"/>
              <a:cs typeface="Calibri"/>
            </a:endParaRPr>
          </a:p>
          <a:p>
            <a:pPr marL="237490" marR="229870" algn="ctr">
              <a:lnSpc>
                <a:spcPct val="100000"/>
              </a:lnSpc>
              <a:spcBef>
                <a:spcPts val="75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protecting resources and</a:t>
            </a:r>
            <a:r>
              <a:rPr sz="1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attracting  foreign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investment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2003" y="3463213"/>
            <a:ext cx="2640330" cy="1381125"/>
          </a:xfrm>
          <a:custGeom>
            <a:avLst/>
            <a:gdLst/>
            <a:ahLst/>
            <a:cxnLst/>
            <a:rect l="l" t="t" r="r" b="b"/>
            <a:pathLst>
              <a:path w="2640330" h="1381125">
                <a:moveTo>
                  <a:pt x="0" y="1380578"/>
                </a:moveTo>
                <a:lnTo>
                  <a:pt x="2639999" y="1380578"/>
                </a:lnTo>
                <a:lnTo>
                  <a:pt x="2639999" y="0"/>
                </a:lnTo>
                <a:lnTo>
                  <a:pt x="0" y="0"/>
                </a:lnTo>
                <a:lnTo>
                  <a:pt x="0" y="1380578"/>
                </a:lnTo>
                <a:close/>
              </a:path>
            </a:pathLst>
          </a:custGeom>
          <a:solidFill>
            <a:srgbClr val="5695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5999" y="4208475"/>
            <a:ext cx="2352040" cy="0"/>
          </a:xfrm>
          <a:custGeom>
            <a:avLst/>
            <a:gdLst/>
            <a:ahLst/>
            <a:cxnLst/>
            <a:rect l="l" t="t" r="r" b="b"/>
            <a:pathLst>
              <a:path w="2352040">
                <a:moveTo>
                  <a:pt x="0" y="0"/>
                </a:moveTo>
                <a:lnTo>
                  <a:pt x="235200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2003" y="3463213"/>
            <a:ext cx="2640330" cy="1163817"/>
          </a:xfrm>
          <a:prstGeom prst="rect">
            <a:avLst/>
          </a:prstGeom>
        </p:spPr>
        <p:txBody>
          <a:bodyPr vert="horz" wrap="square" lIns="0" tIns="672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777240" marR="769620" algn="ctr">
              <a:lnSpc>
                <a:spcPts val="1700"/>
              </a:lnSpc>
            </a:pPr>
            <a:r>
              <a:rPr sz="1600" b="1" spc="60" dirty="0">
                <a:solidFill>
                  <a:srgbClr val="FFFFFF"/>
                </a:solidFill>
                <a:latin typeface="Calibri"/>
                <a:cs typeface="Calibri"/>
              </a:rPr>
              <a:t>BUSIN</a:t>
            </a:r>
            <a:r>
              <a:rPr sz="1600" b="1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60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1600" b="1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sz="1600" b="1" spc="4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60" dirty="0">
                <a:solidFill>
                  <a:srgbClr val="FFFFFF"/>
                </a:solidFill>
                <a:latin typeface="Calibri"/>
                <a:cs typeface="Calibri"/>
              </a:rPr>
              <a:t>FIRMS</a:t>
            </a:r>
            <a:endParaRPr sz="1600" dirty="0">
              <a:latin typeface="Calibri"/>
              <a:cs typeface="Calibri"/>
            </a:endParaRPr>
          </a:p>
          <a:p>
            <a:pPr marL="471805" marR="464184" algn="ctr">
              <a:lnSpc>
                <a:spcPct val="100000"/>
              </a:lnSpc>
              <a:spcBef>
                <a:spcPts val="75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efficient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effective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government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71996" y="1881009"/>
            <a:ext cx="2640330" cy="1381125"/>
          </a:xfrm>
          <a:custGeom>
            <a:avLst/>
            <a:gdLst/>
            <a:ahLst/>
            <a:cxnLst/>
            <a:rect l="l" t="t" r="r" b="b"/>
            <a:pathLst>
              <a:path w="2640329" h="1381125">
                <a:moveTo>
                  <a:pt x="0" y="1380578"/>
                </a:moveTo>
                <a:lnTo>
                  <a:pt x="2639999" y="1380578"/>
                </a:lnTo>
                <a:lnTo>
                  <a:pt x="2639999" y="0"/>
                </a:lnTo>
                <a:lnTo>
                  <a:pt x="0" y="0"/>
                </a:lnTo>
                <a:lnTo>
                  <a:pt x="0" y="1380578"/>
                </a:lnTo>
                <a:close/>
              </a:path>
            </a:pathLst>
          </a:custGeom>
          <a:solidFill>
            <a:srgbClr val="9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15999" y="2734216"/>
            <a:ext cx="2352040" cy="0"/>
          </a:xfrm>
          <a:custGeom>
            <a:avLst/>
            <a:gdLst/>
            <a:ahLst/>
            <a:cxnLst/>
            <a:rect l="l" t="t" r="r" b="b"/>
            <a:pathLst>
              <a:path w="2352040">
                <a:moveTo>
                  <a:pt x="0" y="0"/>
                </a:moveTo>
                <a:lnTo>
                  <a:pt x="235200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71996" y="1881009"/>
            <a:ext cx="2640330" cy="1261883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7620" algn="ctr">
              <a:lnSpc>
                <a:spcPts val="1810"/>
              </a:lnSpc>
              <a:spcBef>
                <a:spcPts val="869"/>
              </a:spcBef>
            </a:pPr>
            <a:r>
              <a:rPr sz="1600" b="1" spc="50" dirty="0">
                <a:solidFill>
                  <a:srgbClr val="FFFFFF"/>
                </a:solidFill>
                <a:latin typeface="Calibri"/>
                <a:cs typeface="Calibri"/>
              </a:rPr>
              <a:t>CITIZENS,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60" dirty="0">
                <a:solidFill>
                  <a:srgbClr val="FFFFFF"/>
                </a:solidFill>
                <a:latin typeface="Calibri"/>
                <a:cs typeface="Calibri"/>
              </a:rPr>
              <a:t>CIVIL</a:t>
            </a:r>
            <a:endParaRPr sz="1600" dirty="0">
              <a:latin typeface="Calibri"/>
              <a:cs typeface="Calibri"/>
            </a:endParaRPr>
          </a:p>
          <a:p>
            <a:pPr marL="387985" marR="372110" algn="ctr">
              <a:lnSpc>
                <a:spcPts val="1700"/>
              </a:lnSpc>
              <a:spcBef>
                <a:spcPts val="130"/>
              </a:spcBef>
            </a:pPr>
            <a:r>
              <a:rPr sz="1600" b="1" spc="50" dirty="0">
                <a:solidFill>
                  <a:srgbClr val="FFFFFF"/>
                </a:solidFill>
                <a:latin typeface="Calibri"/>
                <a:cs typeface="Calibri"/>
              </a:rPr>
              <a:t>SOCIETY </a:t>
            </a:r>
            <a:r>
              <a:rPr sz="1600" b="1" spc="4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50" dirty="0">
                <a:solidFill>
                  <a:srgbClr val="FFFFFF"/>
                </a:solidFill>
                <a:latin typeface="Calibri"/>
                <a:cs typeface="Calibri"/>
              </a:rPr>
              <a:t>OTHER  </a:t>
            </a:r>
            <a:r>
              <a:rPr sz="1600" b="1" spc="40" dirty="0">
                <a:solidFill>
                  <a:srgbClr val="FFFFFF"/>
                </a:solidFill>
                <a:latin typeface="Calibri"/>
                <a:cs typeface="Calibri"/>
              </a:rPr>
              <a:t>STAKEHOLDERS</a:t>
            </a:r>
            <a:endParaRPr sz="1600" dirty="0">
              <a:latin typeface="Calibri"/>
              <a:cs typeface="Calibri"/>
            </a:endParaRPr>
          </a:p>
          <a:p>
            <a:pPr marL="505459" marR="497840" indent="-635" algn="ctr">
              <a:lnSpc>
                <a:spcPct val="100000"/>
              </a:lnSpc>
              <a:spcBef>
                <a:spcPts val="75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high quality reporting on  government</a:t>
            </a:r>
            <a:r>
              <a:rPr sz="1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51999" y="5045418"/>
            <a:ext cx="2640330" cy="1381125"/>
          </a:xfrm>
          <a:custGeom>
            <a:avLst/>
            <a:gdLst/>
            <a:ahLst/>
            <a:cxnLst/>
            <a:rect l="l" t="t" r="r" b="b"/>
            <a:pathLst>
              <a:path w="2640329" h="1381125">
                <a:moveTo>
                  <a:pt x="0" y="1380578"/>
                </a:moveTo>
                <a:lnTo>
                  <a:pt x="2639999" y="1380578"/>
                </a:lnTo>
                <a:lnTo>
                  <a:pt x="2639999" y="0"/>
                </a:lnTo>
                <a:lnTo>
                  <a:pt x="0" y="0"/>
                </a:lnTo>
                <a:lnTo>
                  <a:pt x="0" y="1380578"/>
                </a:lnTo>
                <a:close/>
              </a:path>
            </a:pathLst>
          </a:custGeom>
          <a:solidFill>
            <a:srgbClr val="005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96000" y="5790684"/>
            <a:ext cx="2352040" cy="0"/>
          </a:xfrm>
          <a:custGeom>
            <a:avLst/>
            <a:gdLst/>
            <a:ahLst/>
            <a:cxnLst/>
            <a:rect l="l" t="t" r="r" b="b"/>
            <a:pathLst>
              <a:path w="2352040">
                <a:moveTo>
                  <a:pt x="0" y="0"/>
                </a:moveTo>
                <a:lnTo>
                  <a:pt x="235200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51999" y="5045418"/>
            <a:ext cx="2640330" cy="1163823"/>
          </a:xfrm>
          <a:prstGeom prst="rect">
            <a:avLst/>
          </a:prstGeom>
        </p:spPr>
        <p:txBody>
          <a:bodyPr vert="horz" wrap="square" lIns="0" tIns="677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636905" marR="622300" algn="ctr">
              <a:lnSpc>
                <a:spcPts val="1700"/>
              </a:lnSpc>
            </a:pPr>
            <a:r>
              <a:rPr sz="1600" b="1" spc="60" dirty="0">
                <a:solidFill>
                  <a:srgbClr val="FFFFFF"/>
                </a:solidFill>
                <a:latin typeface="Calibri"/>
                <a:cs typeface="Calibri"/>
              </a:rPr>
              <a:t>DEVE</a:t>
            </a:r>
            <a:r>
              <a:rPr sz="1600" b="1" spc="3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spc="60" dirty="0">
                <a:solidFill>
                  <a:srgbClr val="FFFFFF"/>
                </a:solidFill>
                <a:latin typeface="Calibri"/>
                <a:cs typeface="Calibri"/>
              </a:rPr>
              <a:t>OPMENT  </a:t>
            </a:r>
            <a:r>
              <a:rPr sz="1600" b="1" spc="35" dirty="0">
                <a:solidFill>
                  <a:srgbClr val="FFFFFF"/>
                </a:solidFill>
                <a:latin typeface="Calibri"/>
                <a:cs typeface="Calibri"/>
              </a:rPr>
              <a:t>PARTNERS</a:t>
            </a:r>
            <a:endParaRPr sz="1600" dirty="0">
              <a:latin typeface="Calibri"/>
              <a:cs typeface="Calibri"/>
            </a:endParaRPr>
          </a:p>
          <a:p>
            <a:pPr marL="296545" marR="288925" algn="ctr">
              <a:lnSpc>
                <a:spcPct val="100000"/>
              </a:lnSpc>
              <a:spcBef>
                <a:spcPts val="75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reliable information and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stronger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in-country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PFM</a:t>
            </a:r>
            <a:r>
              <a:rPr sz="1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71996" y="3463213"/>
            <a:ext cx="2640330" cy="1381125"/>
          </a:xfrm>
          <a:custGeom>
            <a:avLst/>
            <a:gdLst/>
            <a:ahLst/>
            <a:cxnLst/>
            <a:rect l="l" t="t" r="r" b="b"/>
            <a:pathLst>
              <a:path w="2640329" h="1381125">
                <a:moveTo>
                  <a:pt x="0" y="1380578"/>
                </a:moveTo>
                <a:lnTo>
                  <a:pt x="2639999" y="1380578"/>
                </a:lnTo>
                <a:lnTo>
                  <a:pt x="2639999" y="0"/>
                </a:lnTo>
                <a:lnTo>
                  <a:pt x="0" y="0"/>
                </a:lnTo>
                <a:lnTo>
                  <a:pt x="0" y="1380578"/>
                </a:lnTo>
                <a:close/>
              </a:path>
            </a:pathLst>
          </a:custGeom>
          <a:solidFill>
            <a:srgbClr val="0067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15999" y="4316425"/>
            <a:ext cx="2352040" cy="0"/>
          </a:xfrm>
          <a:custGeom>
            <a:avLst/>
            <a:gdLst/>
            <a:ahLst/>
            <a:cxnLst/>
            <a:rect l="l" t="t" r="r" b="b"/>
            <a:pathLst>
              <a:path w="2352040">
                <a:moveTo>
                  <a:pt x="0" y="0"/>
                </a:moveTo>
                <a:lnTo>
                  <a:pt x="235200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071996" y="3463213"/>
            <a:ext cx="2640330" cy="1261883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6985" algn="ctr">
              <a:lnSpc>
                <a:spcPts val="1810"/>
              </a:lnSpc>
              <a:spcBef>
                <a:spcPts val="869"/>
              </a:spcBef>
            </a:pPr>
            <a:r>
              <a:rPr sz="1600" b="1" spc="55" dirty="0">
                <a:solidFill>
                  <a:srgbClr val="FFFFFF"/>
                </a:solidFill>
                <a:latin typeface="Calibri"/>
                <a:cs typeface="Calibri"/>
              </a:rPr>
              <a:t>GOVERNMENT</a:t>
            </a:r>
            <a:endParaRPr sz="1600" dirty="0">
              <a:latin typeface="Calibri"/>
              <a:cs typeface="Calibri"/>
            </a:endParaRPr>
          </a:p>
          <a:p>
            <a:pPr marL="238125" marR="222250" algn="ctr">
              <a:lnSpc>
                <a:spcPts val="1700"/>
              </a:lnSpc>
              <a:spcBef>
                <a:spcPts val="130"/>
              </a:spcBef>
            </a:pPr>
            <a:r>
              <a:rPr sz="1600" b="1" spc="45" dirty="0">
                <a:solidFill>
                  <a:srgbClr val="FFFFFF"/>
                </a:solidFill>
                <a:latin typeface="Calibri"/>
                <a:cs typeface="Calibri"/>
              </a:rPr>
              <a:t>MANAGERS </a:t>
            </a:r>
            <a:r>
              <a:rPr sz="1600" b="1" spc="4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50" dirty="0">
                <a:solidFill>
                  <a:srgbClr val="FFFFFF"/>
                </a:solidFill>
                <a:latin typeface="Calibri"/>
                <a:cs typeface="Calibri"/>
              </a:rPr>
              <a:t>OTHER  </a:t>
            </a:r>
            <a:r>
              <a:rPr sz="1600" b="1" spc="55" dirty="0">
                <a:solidFill>
                  <a:srgbClr val="FFFFFF"/>
                </a:solidFill>
                <a:latin typeface="Calibri"/>
                <a:cs typeface="Calibri"/>
              </a:rPr>
              <a:t>PERSONNEL</a:t>
            </a:r>
            <a:endParaRPr sz="1600" dirty="0">
              <a:latin typeface="Calibri"/>
              <a:cs typeface="Calibri"/>
            </a:endParaRPr>
          </a:p>
          <a:p>
            <a:pPr marL="173355" marR="166370" algn="ctr">
              <a:lnSpc>
                <a:spcPct val="100000"/>
              </a:lnSpc>
              <a:spcBef>
                <a:spcPts val="75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improved skills training, job  performance and career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progression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71996" y="5045418"/>
            <a:ext cx="2640330" cy="1381125"/>
          </a:xfrm>
          <a:custGeom>
            <a:avLst/>
            <a:gdLst/>
            <a:ahLst/>
            <a:cxnLst/>
            <a:rect l="l" t="t" r="r" b="b"/>
            <a:pathLst>
              <a:path w="2640329" h="1381125">
                <a:moveTo>
                  <a:pt x="0" y="1380578"/>
                </a:moveTo>
                <a:lnTo>
                  <a:pt x="2639999" y="1380578"/>
                </a:lnTo>
                <a:lnTo>
                  <a:pt x="2639999" y="0"/>
                </a:lnTo>
                <a:lnTo>
                  <a:pt x="0" y="0"/>
                </a:lnTo>
                <a:lnTo>
                  <a:pt x="0" y="1380578"/>
                </a:lnTo>
                <a:close/>
              </a:path>
            </a:pathLst>
          </a:custGeom>
          <a:solidFill>
            <a:srgbClr val="4D5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15999" y="5790684"/>
            <a:ext cx="2352040" cy="0"/>
          </a:xfrm>
          <a:custGeom>
            <a:avLst/>
            <a:gdLst/>
            <a:ahLst/>
            <a:cxnLst/>
            <a:rect l="l" t="t" r="r" b="b"/>
            <a:pathLst>
              <a:path w="2352040">
                <a:moveTo>
                  <a:pt x="0" y="0"/>
                </a:moveTo>
                <a:lnTo>
                  <a:pt x="235200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071996" y="5045418"/>
            <a:ext cx="2640330" cy="1162217"/>
          </a:xfrm>
          <a:prstGeom prst="rect">
            <a:avLst/>
          </a:prstGeom>
        </p:spPr>
        <p:txBody>
          <a:bodyPr vert="horz" wrap="square" lIns="0" tIns="6707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2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7620" algn="ctr">
              <a:lnSpc>
                <a:spcPts val="1810"/>
              </a:lnSpc>
            </a:pPr>
            <a:r>
              <a:rPr sz="1600" b="1" spc="45" dirty="0">
                <a:solidFill>
                  <a:srgbClr val="FFFFFF"/>
                </a:solidFill>
                <a:latin typeface="Calibri"/>
                <a:cs typeface="Calibri"/>
              </a:rPr>
              <a:t>USERS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6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ts val="1810"/>
              </a:lnSpc>
            </a:pPr>
            <a:r>
              <a:rPr sz="1600" b="1" spc="50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45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1600" dirty="0">
              <a:latin typeface="Calibri"/>
              <a:cs typeface="Calibri"/>
            </a:endParaRPr>
          </a:p>
          <a:p>
            <a:pPr marL="341630" marR="334010" algn="ctr">
              <a:lnSpc>
                <a:spcPct val="100000"/>
              </a:lnSpc>
              <a:spcBef>
                <a:spcPts val="770"/>
              </a:spcBef>
            </a:pP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effective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resource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management 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usage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96525" y="3667211"/>
            <a:ext cx="2486660" cy="764540"/>
          </a:xfrm>
          <a:custGeom>
            <a:avLst/>
            <a:gdLst/>
            <a:ahLst/>
            <a:cxnLst/>
            <a:rect l="l" t="t" r="r" b="b"/>
            <a:pathLst>
              <a:path w="2486660" h="764539">
                <a:moveTo>
                  <a:pt x="1780859" y="696553"/>
                </a:moveTo>
                <a:lnTo>
                  <a:pt x="508967" y="696553"/>
                </a:lnTo>
                <a:lnTo>
                  <a:pt x="536943" y="698779"/>
                </a:lnTo>
                <a:lnTo>
                  <a:pt x="1460792" y="762660"/>
                </a:lnTo>
                <a:lnTo>
                  <a:pt x="1512445" y="764327"/>
                </a:lnTo>
                <a:lnTo>
                  <a:pt x="1563568" y="762347"/>
                </a:lnTo>
                <a:lnTo>
                  <a:pt x="1613882" y="756343"/>
                </a:lnTo>
                <a:lnTo>
                  <a:pt x="1663109" y="745934"/>
                </a:lnTo>
                <a:lnTo>
                  <a:pt x="1710972" y="730742"/>
                </a:lnTo>
                <a:lnTo>
                  <a:pt x="1757193" y="710387"/>
                </a:lnTo>
                <a:lnTo>
                  <a:pt x="1780859" y="696553"/>
                </a:lnTo>
                <a:close/>
              </a:path>
              <a:path w="2486660" h="764539">
                <a:moveTo>
                  <a:pt x="357759" y="0"/>
                </a:moveTo>
                <a:lnTo>
                  <a:pt x="216918" y="3280"/>
                </a:lnTo>
                <a:lnTo>
                  <a:pt x="170046" y="5456"/>
                </a:lnTo>
                <a:lnTo>
                  <a:pt x="123278" y="8813"/>
                </a:lnTo>
                <a:lnTo>
                  <a:pt x="78773" y="18155"/>
                </a:lnTo>
                <a:lnTo>
                  <a:pt x="44249" y="37256"/>
                </a:lnTo>
                <a:lnTo>
                  <a:pt x="4924" y="102962"/>
                </a:lnTo>
                <a:lnTo>
                  <a:pt x="118" y="147694"/>
                </a:lnTo>
                <a:lnTo>
                  <a:pt x="0" y="370395"/>
                </a:lnTo>
                <a:lnTo>
                  <a:pt x="9715" y="370509"/>
                </a:lnTo>
                <a:lnTo>
                  <a:pt x="12603" y="423102"/>
                </a:lnTo>
                <a:lnTo>
                  <a:pt x="15287" y="474407"/>
                </a:lnTo>
                <a:lnTo>
                  <a:pt x="18133" y="526350"/>
                </a:lnTo>
                <a:lnTo>
                  <a:pt x="21369" y="578258"/>
                </a:lnTo>
                <a:lnTo>
                  <a:pt x="25260" y="630110"/>
                </a:lnTo>
                <a:lnTo>
                  <a:pt x="37808" y="679880"/>
                </a:lnTo>
                <a:lnTo>
                  <a:pt x="64981" y="717905"/>
                </a:lnTo>
                <a:lnTo>
                  <a:pt x="104786" y="742081"/>
                </a:lnTo>
                <a:lnTo>
                  <a:pt x="155232" y="750303"/>
                </a:lnTo>
                <a:lnTo>
                  <a:pt x="202130" y="749324"/>
                </a:lnTo>
                <a:lnTo>
                  <a:pt x="249021" y="747351"/>
                </a:lnTo>
                <a:lnTo>
                  <a:pt x="389597" y="738263"/>
                </a:lnTo>
                <a:lnTo>
                  <a:pt x="427013" y="728825"/>
                </a:lnTo>
                <a:lnTo>
                  <a:pt x="458983" y="704113"/>
                </a:lnTo>
                <a:lnTo>
                  <a:pt x="483111" y="697006"/>
                </a:lnTo>
                <a:lnTo>
                  <a:pt x="508967" y="696553"/>
                </a:lnTo>
                <a:lnTo>
                  <a:pt x="1780859" y="696553"/>
                </a:lnTo>
                <a:lnTo>
                  <a:pt x="1801495" y="684491"/>
                </a:lnTo>
                <a:lnTo>
                  <a:pt x="1877274" y="633691"/>
                </a:lnTo>
                <a:lnTo>
                  <a:pt x="248539" y="633691"/>
                </a:lnTo>
                <a:lnTo>
                  <a:pt x="217435" y="632210"/>
                </a:lnTo>
                <a:lnTo>
                  <a:pt x="193576" y="617837"/>
                </a:lnTo>
                <a:lnTo>
                  <a:pt x="178208" y="593313"/>
                </a:lnTo>
                <a:lnTo>
                  <a:pt x="172580" y="561378"/>
                </a:lnTo>
                <a:lnTo>
                  <a:pt x="177406" y="531672"/>
                </a:lnTo>
                <a:lnTo>
                  <a:pt x="191695" y="508727"/>
                </a:lnTo>
                <a:lnTo>
                  <a:pt x="214187" y="493758"/>
                </a:lnTo>
                <a:lnTo>
                  <a:pt x="243624" y="487984"/>
                </a:lnTo>
                <a:lnTo>
                  <a:pt x="2089786" y="487984"/>
                </a:lnTo>
                <a:lnTo>
                  <a:pt x="2182359" y="423102"/>
                </a:lnTo>
                <a:lnTo>
                  <a:pt x="1438275" y="423102"/>
                </a:lnTo>
                <a:lnTo>
                  <a:pt x="1314105" y="421605"/>
                </a:lnTo>
                <a:lnTo>
                  <a:pt x="1219800" y="421605"/>
                </a:lnTo>
                <a:lnTo>
                  <a:pt x="1183384" y="408890"/>
                </a:lnTo>
                <a:lnTo>
                  <a:pt x="1175448" y="394538"/>
                </a:lnTo>
                <a:lnTo>
                  <a:pt x="1177299" y="387740"/>
                </a:lnTo>
                <a:lnTo>
                  <a:pt x="1218538" y="366755"/>
                </a:lnTo>
                <a:lnTo>
                  <a:pt x="1245262" y="366755"/>
                </a:lnTo>
                <a:lnTo>
                  <a:pt x="1608950" y="358025"/>
                </a:lnTo>
                <a:lnTo>
                  <a:pt x="1651534" y="349970"/>
                </a:lnTo>
                <a:lnTo>
                  <a:pt x="1684515" y="330028"/>
                </a:lnTo>
                <a:lnTo>
                  <a:pt x="1706151" y="300189"/>
                </a:lnTo>
                <a:lnTo>
                  <a:pt x="1714703" y="262445"/>
                </a:lnTo>
                <a:lnTo>
                  <a:pt x="1709046" y="226330"/>
                </a:lnTo>
                <a:lnTo>
                  <a:pt x="1660710" y="173218"/>
                </a:lnTo>
                <a:lnTo>
                  <a:pt x="1621307" y="160413"/>
                </a:lnTo>
                <a:lnTo>
                  <a:pt x="1494762" y="151423"/>
                </a:lnTo>
                <a:lnTo>
                  <a:pt x="1444213" y="147694"/>
                </a:lnTo>
                <a:lnTo>
                  <a:pt x="1393838" y="143084"/>
                </a:lnTo>
                <a:lnTo>
                  <a:pt x="1343650" y="137456"/>
                </a:lnTo>
                <a:lnTo>
                  <a:pt x="1293659" y="130673"/>
                </a:lnTo>
                <a:lnTo>
                  <a:pt x="1243879" y="122599"/>
                </a:lnTo>
                <a:lnTo>
                  <a:pt x="1194319" y="113097"/>
                </a:lnTo>
                <a:lnTo>
                  <a:pt x="1144993" y="102030"/>
                </a:lnTo>
                <a:lnTo>
                  <a:pt x="1095910" y="89262"/>
                </a:lnTo>
                <a:lnTo>
                  <a:pt x="1047083" y="74656"/>
                </a:lnTo>
                <a:lnTo>
                  <a:pt x="953143" y="43026"/>
                </a:lnTo>
                <a:lnTo>
                  <a:pt x="472059" y="43026"/>
                </a:lnTo>
                <a:lnTo>
                  <a:pt x="434979" y="37396"/>
                </a:lnTo>
                <a:lnTo>
                  <a:pt x="399669" y="10058"/>
                </a:lnTo>
                <a:lnTo>
                  <a:pt x="391984" y="4670"/>
                </a:lnTo>
                <a:lnTo>
                  <a:pt x="381257" y="1557"/>
                </a:lnTo>
                <a:lnTo>
                  <a:pt x="369258" y="180"/>
                </a:lnTo>
                <a:lnTo>
                  <a:pt x="357759" y="0"/>
                </a:lnTo>
                <a:close/>
              </a:path>
              <a:path w="2486660" h="764539">
                <a:moveTo>
                  <a:pt x="2089786" y="487984"/>
                </a:moveTo>
                <a:lnTo>
                  <a:pt x="243624" y="487984"/>
                </a:lnTo>
                <a:lnTo>
                  <a:pt x="274680" y="492805"/>
                </a:lnTo>
                <a:lnTo>
                  <a:pt x="298181" y="509614"/>
                </a:lnTo>
                <a:lnTo>
                  <a:pt x="314013" y="539503"/>
                </a:lnTo>
                <a:lnTo>
                  <a:pt x="322059" y="583564"/>
                </a:lnTo>
                <a:lnTo>
                  <a:pt x="306896" y="596364"/>
                </a:lnTo>
                <a:lnTo>
                  <a:pt x="289461" y="611766"/>
                </a:lnTo>
                <a:lnTo>
                  <a:pt x="269945" y="625600"/>
                </a:lnTo>
                <a:lnTo>
                  <a:pt x="248539" y="633691"/>
                </a:lnTo>
                <a:lnTo>
                  <a:pt x="1877274" y="633691"/>
                </a:lnTo>
                <a:lnTo>
                  <a:pt x="2061517" y="507655"/>
                </a:lnTo>
                <a:lnTo>
                  <a:pt x="2089786" y="487984"/>
                </a:lnTo>
                <a:close/>
              </a:path>
              <a:path w="2486660" h="764539">
                <a:moveTo>
                  <a:pt x="2382784" y="31911"/>
                </a:moveTo>
                <a:lnTo>
                  <a:pt x="2320817" y="43905"/>
                </a:lnTo>
                <a:lnTo>
                  <a:pt x="2206652" y="107785"/>
                </a:lnTo>
                <a:lnTo>
                  <a:pt x="1949216" y="263981"/>
                </a:lnTo>
                <a:lnTo>
                  <a:pt x="1862977" y="315270"/>
                </a:lnTo>
                <a:lnTo>
                  <a:pt x="1819594" y="340446"/>
                </a:lnTo>
                <a:lnTo>
                  <a:pt x="1775980" y="365213"/>
                </a:lnTo>
                <a:lnTo>
                  <a:pt x="1731475" y="386216"/>
                </a:lnTo>
                <a:lnTo>
                  <a:pt x="1683639" y="401954"/>
                </a:lnTo>
                <a:lnTo>
                  <a:pt x="1634173" y="412673"/>
                </a:lnTo>
                <a:lnTo>
                  <a:pt x="1584782" y="418617"/>
                </a:lnTo>
                <a:lnTo>
                  <a:pt x="1536044" y="421412"/>
                </a:lnTo>
                <a:lnTo>
                  <a:pt x="1487199" y="422787"/>
                </a:lnTo>
                <a:lnTo>
                  <a:pt x="1438275" y="423102"/>
                </a:lnTo>
                <a:lnTo>
                  <a:pt x="2182359" y="423102"/>
                </a:lnTo>
                <a:lnTo>
                  <a:pt x="2403481" y="265008"/>
                </a:lnTo>
                <a:lnTo>
                  <a:pt x="2445893" y="234226"/>
                </a:lnTo>
                <a:lnTo>
                  <a:pt x="2478603" y="184850"/>
                </a:lnTo>
                <a:lnTo>
                  <a:pt x="2486410" y="153514"/>
                </a:lnTo>
                <a:lnTo>
                  <a:pt x="2486367" y="124929"/>
                </a:lnTo>
                <a:lnTo>
                  <a:pt x="2476581" y="98194"/>
                </a:lnTo>
                <a:lnTo>
                  <a:pt x="2458510" y="71970"/>
                </a:lnTo>
                <a:lnTo>
                  <a:pt x="2435400" y="50052"/>
                </a:lnTo>
                <a:lnTo>
                  <a:pt x="2410498" y="36233"/>
                </a:lnTo>
                <a:lnTo>
                  <a:pt x="2382784" y="31911"/>
                </a:lnTo>
                <a:close/>
              </a:path>
              <a:path w="2486660" h="764539">
                <a:moveTo>
                  <a:pt x="1242326" y="420928"/>
                </a:moveTo>
                <a:lnTo>
                  <a:pt x="1219800" y="421605"/>
                </a:lnTo>
                <a:lnTo>
                  <a:pt x="1314105" y="421605"/>
                </a:lnTo>
                <a:lnTo>
                  <a:pt x="1242326" y="420928"/>
                </a:lnTo>
                <a:close/>
              </a:path>
              <a:path w="2486660" h="764539">
                <a:moveTo>
                  <a:pt x="1245262" y="366755"/>
                </a:moveTo>
                <a:lnTo>
                  <a:pt x="1218538" y="366755"/>
                </a:lnTo>
                <a:lnTo>
                  <a:pt x="1241056" y="366852"/>
                </a:lnTo>
                <a:lnTo>
                  <a:pt x="1245262" y="366755"/>
                </a:lnTo>
                <a:close/>
              </a:path>
              <a:path w="2486660" h="764539">
                <a:moveTo>
                  <a:pt x="701274" y="7553"/>
                </a:moveTo>
                <a:lnTo>
                  <a:pt x="650681" y="10345"/>
                </a:lnTo>
                <a:lnTo>
                  <a:pt x="599903" y="16509"/>
                </a:lnTo>
                <a:lnTo>
                  <a:pt x="548982" y="26111"/>
                </a:lnTo>
                <a:lnTo>
                  <a:pt x="510272" y="36184"/>
                </a:lnTo>
                <a:lnTo>
                  <a:pt x="472059" y="43026"/>
                </a:lnTo>
                <a:lnTo>
                  <a:pt x="953143" y="43026"/>
                </a:lnTo>
                <a:lnTo>
                  <a:pt x="949948" y="41966"/>
                </a:lnTo>
                <a:lnTo>
                  <a:pt x="900928" y="28846"/>
                </a:lnTo>
                <a:lnTo>
                  <a:pt x="851508" y="18781"/>
                </a:lnTo>
                <a:lnTo>
                  <a:pt x="801730" y="11835"/>
                </a:lnTo>
                <a:lnTo>
                  <a:pt x="751638" y="8071"/>
                </a:lnTo>
                <a:lnTo>
                  <a:pt x="701274" y="7553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59944" y="2943641"/>
            <a:ext cx="752475" cy="740410"/>
          </a:xfrm>
          <a:custGeom>
            <a:avLst/>
            <a:gdLst/>
            <a:ahLst/>
            <a:cxnLst/>
            <a:rect l="l" t="t" r="r" b="b"/>
            <a:pathLst>
              <a:path w="752475" h="740410">
                <a:moveTo>
                  <a:pt x="477240" y="478688"/>
                </a:moveTo>
                <a:lnTo>
                  <a:pt x="246430" y="478688"/>
                </a:lnTo>
                <a:lnTo>
                  <a:pt x="254012" y="487425"/>
                </a:lnTo>
                <a:lnTo>
                  <a:pt x="256565" y="488975"/>
                </a:lnTo>
                <a:lnTo>
                  <a:pt x="257572" y="523790"/>
                </a:lnTo>
                <a:lnTo>
                  <a:pt x="259355" y="590128"/>
                </a:lnTo>
                <a:lnTo>
                  <a:pt x="269997" y="671692"/>
                </a:lnTo>
                <a:lnTo>
                  <a:pt x="291977" y="708264"/>
                </a:lnTo>
                <a:lnTo>
                  <a:pt x="325128" y="731546"/>
                </a:lnTo>
                <a:lnTo>
                  <a:pt x="367982" y="740092"/>
                </a:lnTo>
                <a:lnTo>
                  <a:pt x="412704" y="732551"/>
                </a:lnTo>
                <a:lnTo>
                  <a:pt x="446646" y="709272"/>
                </a:lnTo>
                <a:lnTo>
                  <a:pt x="468520" y="671473"/>
                </a:lnTo>
                <a:lnTo>
                  <a:pt x="477037" y="620369"/>
                </a:lnTo>
                <a:lnTo>
                  <a:pt x="477558" y="551607"/>
                </a:lnTo>
                <a:lnTo>
                  <a:pt x="477366" y="515890"/>
                </a:lnTo>
                <a:lnTo>
                  <a:pt x="477240" y="478688"/>
                </a:lnTo>
                <a:close/>
              </a:path>
              <a:path w="752475" h="740410">
                <a:moveTo>
                  <a:pt x="623410" y="478586"/>
                </a:moveTo>
                <a:lnTo>
                  <a:pt x="477240" y="478586"/>
                </a:lnTo>
                <a:lnTo>
                  <a:pt x="562673" y="479278"/>
                </a:lnTo>
                <a:lnTo>
                  <a:pt x="601727" y="479229"/>
                </a:lnTo>
                <a:lnTo>
                  <a:pt x="623410" y="478586"/>
                </a:lnTo>
                <a:close/>
              </a:path>
              <a:path w="752475" h="740410">
                <a:moveTo>
                  <a:pt x="185108" y="261551"/>
                </a:moveTo>
                <a:lnTo>
                  <a:pt x="115544" y="262369"/>
                </a:lnTo>
                <a:lnTo>
                  <a:pt x="66827" y="271337"/>
                </a:lnTo>
                <a:lnTo>
                  <a:pt x="30545" y="293160"/>
                </a:lnTo>
                <a:lnTo>
                  <a:pt x="7875" y="326441"/>
                </a:lnTo>
                <a:lnTo>
                  <a:pt x="0" y="369785"/>
                </a:lnTo>
                <a:lnTo>
                  <a:pt x="7751" y="413174"/>
                </a:lnTo>
                <a:lnTo>
                  <a:pt x="30319" y="446744"/>
                </a:lnTo>
                <a:lnTo>
                  <a:pt x="66449" y="468966"/>
                </a:lnTo>
                <a:lnTo>
                  <a:pt x="114884" y="478307"/>
                </a:lnTo>
                <a:lnTo>
                  <a:pt x="183019" y="479255"/>
                </a:lnTo>
                <a:lnTo>
                  <a:pt x="477240" y="478688"/>
                </a:lnTo>
                <a:lnTo>
                  <a:pt x="623410" y="478586"/>
                </a:lnTo>
                <a:lnTo>
                  <a:pt x="685339" y="468526"/>
                </a:lnTo>
                <a:lnTo>
                  <a:pt x="720447" y="446241"/>
                </a:lnTo>
                <a:lnTo>
                  <a:pt x="743222" y="413433"/>
                </a:lnTo>
                <a:lnTo>
                  <a:pt x="751878" y="372287"/>
                </a:lnTo>
                <a:lnTo>
                  <a:pt x="744464" y="329511"/>
                </a:lnTo>
                <a:lnTo>
                  <a:pt x="721553" y="295325"/>
                </a:lnTo>
                <a:lnTo>
                  <a:pt x="685255" y="272160"/>
                </a:lnTo>
                <a:lnTo>
                  <a:pt x="637679" y="262445"/>
                </a:lnTo>
                <a:lnTo>
                  <a:pt x="621461" y="262039"/>
                </a:lnTo>
                <a:lnTo>
                  <a:pt x="259283" y="262039"/>
                </a:lnTo>
                <a:lnTo>
                  <a:pt x="185108" y="261551"/>
                </a:lnTo>
                <a:close/>
              </a:path>
              <a:path w="752475" h="740410">
                <a:moveTo>
                  <a:pt x="366953" y="0"/>
                </a:moveTo>
                <a:lnTo>
                  <a:pt x="322964" y="8852"/>
                </a:lnTo>
                <a:lnTo>
                  <a:pt x="289382" y="33300"/>
                </a:lnTo>
                <a:lnTo>
                  <a:pt x="267705" y="71782"/>
                </a:lnTo>
                <a:lnTo>
                  <a:pt x="259435" y="122732"/>
                </a:lnTo>
                <a:lnTo>
                  <a:pt x="259120" y="150254"/>
                </a:lnTo>
                <a:lnTo>
                  <a:pt x="259131" y="210489"/>
                </a:lnTo>
                <a:lnTo>
                  <a:pt x="259189" y="224681"/>
                </a:lnTo>
                <a:lnTo>
                  <a:pt x="259283" y="262039"/>
                </a:lnTo>
                <a:lnTo>
                  <a:pt x="486219" y="262039"/>
                </a:lnTo>
                <a:lnTo>
                  <a:pt x="480174" y="248170"/>
                </a:lnTo>
                <a:lnTo>
                  <a:pt x="477164" y="244411"/>
                </a:lnTo>
                <a:lnTo>
                  <a:pt x="476624" y="210489"/>
                </a:lnTo>
                <a:lnTo>
                  <a:pt x="475957" y="150254"/>
                </a:lnTo>
                <a:lnTo>
                  <a:pt x="467069" y="69017"/>
                </a:lnTo>
                <a:lnTo>
                  <a:pt x="445420" y="31129"/>
                </a:lnTo>
                <a:lnTo>
                  <a:pt x="411655" y="7711"/>
                </a:lnTo>
                <a:lnTo>
                  <a:pt x="366953" y="0"/>
                </a:lnTo>
                <a:close/>
              </a:path>
              <a:path w="752475" h="740410">
                <a:moveTo>
                  <a:pt x="562006" y="261456"/>
                </a:moveTo>
                <a:lnTo>
                  <a:pt x="486219" y="262039"/>
                </a:lnTo>
                <a:lnTo>
                  <a:pt x="621461" y="262039"/>
                </a:lnTo>
                <a:lnTo>
                  <a:pt x="599865" y="261497"/>
                </a:lnTo>
                <a:lnTo>
                  <a:pt x="562006" y="261456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36581" y="2565796"/>
            <a:ext cx="550545" cy="551815"/>
          </a:xfrm>
          <a:custGeom>
            <a:avLst/>
            <a:gdLst/>
            <a:ahLst/>
            <a:cxnLst/>
            <a:rect l="l" t="t" r="r" b="b"/>
            <a:pathLst>
              <a:path w="550545" h="551814">
                <a:moveTo>
                  <a:pt x="458247" y="354711"/>
                </a:moveTo>
                <a:lnTo>
                  <a:pt x="194754" y="354711"/>
                </a:lnTo>
                <a:lnTo>
                  <a:pt x="194530" y="385627"/>
                </a:lnTo>
                <a:lnTo>
                  <a:pt x="194202" y="413231"/>
                </a:lnTo>
                <a:lnTo>
                  <a:pt x="195135" y="468464"/>
                </a:lnTo>
                <a:lnTo>
                  <a:pt x="218239" y="530356"/>
                </a:lnTo>
                <a:lnTo>
                  <a:pt x="278853" y="551548"/>
                </a:lnTo>
                <a:lnTo>
                  <a:pt x="311114" y="544329"/>
                </a:lnTo>
                <a:lnTo>
                  <a:pt x="334706" y="526991"/>
                </a:lnTo>
                <a:lnTo>
                  <a:pt x="349371" y="500783"/>
                </a:lnTo>
                <a:lnTo>
                  <a:pt x="354850" y="466953"/>
                </a:lnTo>
                <a:lnTo>
                  <a:pt x="355177" y="441827"/>
                </a:lnTo>
                <a:lnTo>
                  <a:pt x="355113" y="385627"/>
                </a:lnTo>
                <a:lnTo>
                  <a:pt x="355003" y="354736"/>
                </a:lnTo>
                <a:lnTo>
                  <a:pt x="455900" y="354736"/>
                </a:lnTo>
                <a:lnTo>
                  <a:pt x="458247" y="354711"/>
                </a:lnTo>
                <a:close/>
              </a:path>
              <a:path w="550545" h="551814">
                <a:moveTo>
                  <a:pt x="132989" y="197045"/>
                </a:moveTo>
                <a:lnTo>
                  <a:pt x="78574" y="197904"/>
                </a:lnTo>
                <a:lnTo>
                  <a:pt x="20198" y="219784"/>
                </a:lnTo>
                <a:lnTo>
                  <a:pt x="0" y="277914"/>
                </a:lnTo>
                <a:lnTo>
                  <a:pt x="6390" y="311129"/>
                </a:lnTo>
                <a:lnTo>
                  <a:pt x="48609" y="349205"/>
                </a:lnTo>
                <a:lnTo>
                  <a:pt x="108786" y="354925"/>
                </a:lnTo>
                <a:lnTo>
                  <a:pt x="135978" y="354942"/>
                </a:lnTo>
                <a:lnTo>
                  <a:pt x="458247" y="354711"/>
                </a:lnTo>
                <a:lnTo>
                  <a:pt x="501450" y="349285"/>
                </a:lnTo>
                <a:lnTo>
                  <a:pt x="543618" y="310877"/>
                </a:lnTo>
                <a:lnTo>
                  <a:pt x="550062" y="277914"/>
                </a:lnTo>
                <a:lnTo>
                  <a:pt x="545442" y="244437"/>
                </a:lnTo>
                <a:lnTo>
                  <a:pt x="505117" y="204149"/>
                </a:lnTo>
                <a:lnTo>
                  <a:pt x="465154" y="197548"/>
                </a:lnTo>
                <a:lnTo>
                  <a:pt x="194652" y="197548"/>
                </a:lnTo>
                <a:lnTo>
                  <a:pt x="132989" y="197045"/>
                </a:lnTo>
                <a:close/>
              </a:path>
              <a:path w="550545" h="551814">
                <a:moveTo>
                  <a:pt x="455900" y="354736"/>
                </a:moveTo>
                <a:lnTo>
                  <a:pt x="355003" y="354736"/>
                </a:lnTo>
                <a:lnTo>
                  <a:pt x="441042" y="354897"/>
                </a:lnTo>
                <a:lnTo>
                  <a:pt x="455900" y="354736"/>
                </a:lnTo>
                <a:close/>
              </a:path>
              <a:path w="550545" h="551814">
                <a:moveTo>
                  <a:pt x="276136" y="0"/>
                </a:moveTo>
                <a:lnTo>
                  <a:pt x="216300" y="23482"/>
                </a:lnTo>
                <a:lnTo>
                  <a:pt x="194983" y="85902"/>
                </a:lnTo>
                <a:lnTo>
                  <a:pt x="194165" y="139206"/>
                </a:lnTo>
                <a:lnTo>
                  <a:pt x="194459" y="167446"/>
                </a:lnTo>
                <a:lnTo>
                  <a:pt x="194652" y="197548"/>
                </a:lnTo>
                <a:lnTo>
                  <a:pt x="465154" y="197548"/>
                </a:lnTo>
                <a:lnTo>
                  <a:pt x="459672" y="197396"/>
                </a:lnTo>
                <a:lnTo>
                  <a:pt x="355053" y="197396"/>
                </a:lnTo>
                <a:lnTo>
                  <a:pt x="355193" y="112225"/>
                </a:lnTo>
                <a:lnTo>
                  <a:pt x="354939" y="87896"/>
                </a:lnTo>
                <a:lnTo>
                  <a:pt x="349725" y="52445"/>
                </a:lnTo>
                <a:lnTo>
                  <a:pt x="335154" y="24888"/>
                </a:lnTo>
                <a:lnTo>
                  <a:pt x="310775" y="6861"/>
                </a:lnTo>
                <a:lnTo>
                  <a:pt x="276136" y="0"/>
                </a:lnTo>
                <a:close/>
              </a:path>
              <a:path w="550545" h="551814">
                <a:moveTo>
                  <a:pt x="414969" y="196913"/>
                </a:moveTo>
                <a:lnTo>
                  <a:pt x="355053" y="197396"/>
                </a:lnTo>
                <a:lnTo>
                  <a:pt x="459672" y="197396"/>
                </a:lnTo>
                <a:lnTo>
                  <a:pt x="443482" y="196946"/>
                </a:lnTo>
                <a:lnTo>
                  <a:pt x="414969" y="196913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49809" y="2426506"/>
            <a:ext cx="469900" cy="474980"/>
          </a:xfrm>
          <a:custGeom>
            <a:avLst/>
            <a:gdLst/>
            <a:ahLst/>
            <a:cxnLst/>
            <a:rect l="l" t="t" r="r" b="b"/>
            <a:pathLst>
              <a:path w="469900" h="474980">
                <a:moveTo>
                  <a:pt x="236092" y="0"/>
                </a:moveTo>
                <a:lnTo>
                  <a:pt x="182195" y="21097"/>
                </a:lnTo>
                <a:lnTo>
                  <a:pt x="164350" y="78295"/>
                </a:lnTo>
                <a:lnTo>
                  <a:pt x="164015" y="120802"/>
                </a:lnTo>
                <a:lnTo>
                  <a:pt x="164223" y="159384"/>
                </a:lnTo>
                <a:lnTo>
                  <a:pt x="129999" y="166580"/>
                </a:lnTo>
                <a:lnTo>
                  <a:pt x="58718" y="168538"/>
                </a:lnTo>
                <a:lnTo>
                  <a:pt x="29032" y="176038"/>
                </a:lnTo>
                <a:lnTo>
                  <a:pt x="8231" y="196379"/>
                </a:lnTo>
                <a:lnTo>
                  <a:pt x="0" y="235927"/>
                </a:lnTo>
                <a:lnTo>
                  <a:pt x="7469" y="277706"/>
                </a:lnTo>
                <a:lnTo>
                  <a:pt x="28572" y="298435"/>
                </a:lnTo>
                <a:lnTo>
                  <a:pt x="59064" y="305334"/>
                </a:lnTo>
                <a:lnTo>
                  <a:pt x="94702" y="305627"/>
                </a:lnTo>
                <a:lnTo>
                  <a:pt x="131242" y="306534"/>
                </a:lnTo>
                <a:lnTo>
                  <a:pt x="164439" y="315277"/>
                </a:lnTo>
                <a:lnTo>
                  <a:pt x="164250" y="336447"/>
                </a:lnTo>
                <a:lnTo>
                  <a:pt x="164011" y="354998"/>
                </a:lnTo>
                <a:lnTo>
                  <a:pt x="164000" y="381662"/>
                </a:lnTo>
                <a:lnTo>
                  <a:pt x="170445" y="433421"/>
                </a:lnTo>
                <a:lnTo>
                  <a:pt x="204401" y="469692"/>
                </a:lnTo>
                <a:lnTo>
                  <a:pt x="232067" y="474878"/>
                </a:lnTo>
                <a:lnTo>
                  <a:pt x="261626" y="469994"/>
                </a:lnTo>
                <a:lnTo>
                  <a:pt x="283414" y="455523"/>
                </a:lnTo>
                <a:lnTo>
                  <a:pt x="297052" y="432451"/>
                </a:lnTo>
                <a:lnTo>
                  <a:pt x="302158" y="401764"/>
                </a:lnTo>
                <a:lnTo>
                  <a:pt x="302406" y="381662"/>
                </a:lnTo>
                <a:lnTo>
                  <a:pt x="302310" y="315277"/>
                </a:lnTo>
                <a:lnTo>
                  <a:pt x="302272" y="304812"/>
                </a:lnTo>
                <a:lnTo>
                  <a:pt x="393127" y="304812"/>
                </a:lnTo>
                <a:lnTo>
                  <a:pt x="423227" y="301576"/>
                </a:lnTo>
                <a:lnTo>
                  <a:pt x="447240" y="290479"/>
                </a:lnTo>
                <a:lnTo>
                  <a:pt x="463256" y="270387"/>
                </a:lnTo>
                <a:lnTo>
                  <a:pt x="469722" y="240131"/>
                </a:lnTo>
                <a:lnTo>
                  <a:pt x="464749" y="207459"/>
                </a:lnTo>
                <a:lnTo>
                  <a:pt x="448708" y="185686"/>
                </a:lnTo>
                <a:lnTo>
                  <a:pt x="423739" y="173276"/>
                </a:lnTo>
                <a:lnTo>
                  <a:pt x="391985" y="168694"/>
                </a:lnTo>
                <a:lnTo>
                  <a:pt x="383211" y="168516"/>
                </a:lnTo>
                <a:lnTo>
                  <a:pt x="302310" y="168516"/>
                </a:lnTo>
                <a:lnTo>
                  <a:pt x="302298" y="77038"/>
                </a:lnTo>
                <a:lnTo>
                  <a:pt x="298256" y="46379"/>
                </a:lnTo>
                <a:lnTo>
                  <a:pt x="286097" y="22302"/>
                </a:lnTo>
                <a:lnTo>
                  <a:pt x="265488" y="6334"/>
                </a:lnTo>
                <a:lnTo>
                  <a:pt x="236092" y="0"/>
                </a:lnTo>
                <a:close/>
              </a:path>
              <a:path w="469900" h="474980">
                <a:moveTo>
                  <a:pt x="393127" y="304812"/>
                </a:moveTo>
                <a:lnTo>
                  <a:pt x="302272" y="304812"/>
                </a:lnTo>
                <a:lnTo>
                  <a:pt x="392772" y="304850"/>
                </a:lnTo>
                <a:lnTo>
                  <a:pt x="393127" y="304812"/>
                </a:lnTo>
                <a:close/>
              </a:path>
              <a:path w="469900" h="474980">
                <a:moveTo>
                  <a:pt x="348667" y="168243"/>
                </a:moveTo>
                <a:lnTo>
                  <a:pt x="302310" y="168516"/>
                </a:lnTo>
                <a:lnTo>
                  <a:pt x="383211" y="168516"/>
                </a:lnTo>
                <a:lnTo>
                  <a:pt x="370521" y="168259"/>
                </a:lnTo>
                <a:lnTo>
                  <a:pt x="348667" y="168243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62256" y="3649456"/>
            <a:ext cx="459740" cy="294005"/>
          </a:xfrm>
          <a:custGeom>
            <a:avLst/>
            <a:gdLst/>
            <a:ahLst/>
            <a:cxnLst/>
            <a:rect l="l" t="t" r="r" b="b"/>
            <a:pathLst>
              <a:path w="459739" h="294004">
                <a:moveTo>
                  <a:pt x="380543" y="0"/>
                </a:moveTo>
                <a:lnTo>
                  <a:pt x="313072" y="26123"/>
                </a:lnTo>
                <a:lnTo>
                  <a:pt x="267872" y="47961"/>
                </a:lnTo>
                <a:lnTo>
                  <a:pt x="222903" y="70245"/>
                </a:lnTo>
                <a:lnTo>
                  <a:pt x="0" y="184049"/>
                </a:lnTo>
                <a:lnTo>
                  <a:pt x="24637" y="293714"/>
                </a:lnTo>
                <a:lnTo>
                  <a:pt x="459498" y="29808"/>
                </a:lnTo>
                <a:lnTo>
                  <a:pt x="457149" y="8586"/>
                </a:lnTo>
                <a:lnTo>
                  <a:pt x="431494" y="5467"/>
                </a:lnTo>
                <a:lnTo>
                  <a:pt x="405409" y="1404"/>
                </a:lnTo>
                <a:lnTo>
                  <a:pt x="380543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04604" y="3618073"/>
            <a:ext cx="394970" cy="160655"/>
          </a:xfrm>
          <a:custGeom>
            <a:avLst/>
            <a:gdLst/>
            <a:ahLst/>
            <a:cxnLst/>
            <a:rect l="l" t="t" r="r" b="b"/>
            <a:pathLst>
              <a:path w="394970" h="160654">
                <a:moveTo>
                  <a:pt x="386803" y="0"/>
                </a:moveTo>
                <a:lnTo>
                  <a:pt x="335052" y="5276"/>
                </a:lnTo>
                <a:lnTo>
                  <a:pt x="285114" y="16736"/>
                </a:lnTo>
                <a:lnTo>
                  <a:pt x="236567" y="32993"/>
                </a:lnTo>
                <a:lnTo>
                  <a:pt x="188991" y="52663"/>
                </a:lnTo>
                <a:lnTo>
                  <a:pt x="141967" y="74361"/>
                </a:lnTo>
                <a:lnTo>
                  <a:pt x="95074" y="96701"/>
                </a:lnTo>
                <a:lnTo>
                  <a:pt x="47892" y="118299"/>
                </a:lnTo>
                <a:lnTo>
                  <a:pt x="0" y="137769"/>
                </a:lnTo>
                <a:lnTo>
                  <a:pt x="31106" y="145652"/>
                </a:lnTo>
                <a:lnTo>
                  <a:pt x="62711" y="154814"/>
                </a:lnTo>
                <a:lnTo>
                  <a:pt x="92856" y="160217"/>
                </a:lnTo>
                <a:lnTo>
                  <a:pt x="119583" y="156819"/>
                </a:lnTo>
                <a:lnTo>
                  <a:pt x="166559" y="137259"/>
                </a:lnTo>
                <a:lnTo>
                  <a:pt x="212803" y="115813"/>
                </a:lnTo>
                <a:lnTo>
                  <a:pt x="258537" y="93051"/>
                </a:lnTo>
                <a:lnTo>
                  <a:pt x="394881" y="22567"/>
                </a:lnTo>
                <a:lnTo>
                  <a:pt x="386803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6858000" y="6477000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8980EBA-D1E4-E547-8E59-F5894243AB98}" type="slidenum">
              <a:rPr lang="uk-UA" smtClean="0"/>
              <a:pPr/>
              <a:t>13</a:t>
            </a:fld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003"/>
            <a:ext cx="8712200" cy="630555"/>
          </a:xfrm>
          <a:custGeom>
            <a:avLst/>
            <a:gdLst/>
            <a:ahLst/>
            <a:cxnLst/>
            <a:rect l="l" t="t" r="r" b="b"/>
            <a:pathLst>
              <a:path w="8712200" h="630555">
                <a:moveTo>
                  <a:pt x="0" y="629996"/>
                </a:moveTo>
                <a:lnTo>
                  <a:pt x="8711996" y="629996"/>
                </a:lnTo>
                <a:lnTo>
                  <a:pt x="8711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73142" y="1527751"/>
            <a:ext cx="4966501" cy="4903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THE </a:t>
            </a:r>
            <a:r>
              <a:rPr spc="65" dirty="0"/>
              <a:t>ROAD</a:t>
            </a:r>
            <a:r>
              <a:rPr spc="100" dirty="0"/>
              <a:t> </a:t>
            </a:r>
            <a:r>
              <a:rPr spc="85" dirty="0"/>
              <a:t>FORWARD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9121" y="1059038"/>
            <a:ext cx="2808605" cy="47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i="1" spc="-20" dirty="0">
                <a:solidFill>
                  <a:srgbClr val="0F2D52"/>
                </a:solidFill>
                <a:latin typeface="Calibri"/>
                <a:cs typeface="Calibri"/>
              </a:rPr>
              <a:t>Working</a:t>
            </a:r>
            <a:r>
              <a:rPr sz="3000" i="1" spc="-90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3000" i="1" spc="-35" dirty="0">
                <a:solidFill>
                  <a:srgbClr val="0F2D52"/>
                </a:solidFill>
                <a:latin typeface="Calibri"/>
                <a:cs typeface="Calibri"/>
              </a:rPr>
              <a:t>together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168" y="4317640"/>
            <a:ext cx="2564765" cy="132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9370" algn="r">
              <a:lnSpc>
                <a:spcPts val="2600"/>
              </a:lnSpc>
            </a:pPr>
            <a:r>
              <a:rPr sz="2200" spc="-5" dirty="0">
                <a:solidFill>
                  <a:srgbClr val="0F2D52"/>
                </a:solidFill>
                <a:latin typeface="Calibri"/>
                <a:cs typeface="Calibri"/>
              </a:rPr>
              <a:t>The </a:t>
            </a:r>
            <a:r>
              <a:rPr sz="2200" dirty="0">
                <a:solidFill>
                  <a:srgbClr val="0F2D52"/>
                </a:solidFill>
                <a:latin typeface="Calibri"/>
                <a:cs typeface="Calibri"/>
              </a:rPr>
              <a:t>vision </a:t>
            </a:r>
            <a:r>
              <a:rPr sz="2200" spc="-5" dirty="0">
                <a:solidFill>
                  <a:srgbClr val="0F2D52"/>
                </a:solidFill>
                <a:latin typeface="Calibri"/>
                <a:cs typeface="Calibri"/>
              </a:rPr>
              <a:t>can</a:t>
            </a:r>
            <a:r>
              <a:rPr sz="2200" spc="-8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D52"/>
                </a:solidFill>
                <a:latin typeface="Calibri"/>
                <a:cs typeface="Calibri"/>
              </a:rPr>
              <a:t>only</a:t>
            </a:r>
            <a:r>
              <a:rPr sz="2200" spc="-2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D52"/>
                </a:solidFill>
                <a:latin typeface="Calibri"/>
                <a:cs typeface="Calibri"/>
              </a:rPr>
              <a:t>be  achieved if</a:t>
            </a:r>
            <a:r>
              <a:rPr sz="2200" spc="-50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F2D52"/>
                </a:solidFill>
                <a:latin typeface="Calibri"/>
                <a:cs typeface="Calibri"/>
              </a:rPr>
              <a:t>all</a:t>
            </a:r>
            <a:r>
              <a:rPr sz="2200" spc="-30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D52"/>
                </a:solidFill>
                <a:latin typeface="Calibri"/>
                <a:cs typeface="Calibri"/>
              </a:rPr>
              <a:t>relevant </a:t>
            </a:r>
            <a:r>
              <a:rPr sz="2200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F2D52"/>
                </a:solidFill>
                <a:latin typeface="Calibri"/>
                <a:cs typeface="Calibri"/>
              </a:rPr>
              <a:t>stakeholders </a:t>
            </a:r>
            <a:r>
              <a:rPr sz="2200" spc="-10" dirty="0">
                <a:solidFill>
                  <a:srgbClr val="0F2D52"/>
                </a:solidFill>
                <a:latin typeface="Calibri"/>
                <a:cs typeface="Calibri"/>
              </a:rPr>
              <a:t>work</a:t>
            </a:r>
            <a:r>
              <a:rPr sz="2200" spc="-80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F2D52"/>
                </a:solidFill>
                <a:latin typeface="Calibri"/>
                <a:cs typeface="Calibri"/>
              </a:rPr>
              <a:t>in</a:t>
            </a:r>
            <a:endParaRPr sz="2200">
              <a:latin typeface="Calibri"/>
              <a:cs typeface="Calibri"/>
            </a:endParaRPr>
          </a:p>
          <a:p>
            <a:pPr marR="5080" algn="r">
              <a:lnSpc>
                <a:spcPts val="2520"/>
              </a:lnSpc>
            </a:pPr>
            <a:r>
              <a:rPr sz="2200" spc="-5" dirty="0">
                <a:solidFill>
                  <a:srgbClr val="0F2D52"/>
                </a:solidFill>
                <a:latin typeface="Calibri"/>
                <a:cs typeface="Calibri"/>
              </a:rPr>
              <a:t>partne</a:t>
            </a:r>
            <a:r>
              <a:rPr sz="2200" spc="-35" dirty="0">
                <a:solidFill>
                  <a:srgbClr val="0F2D52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0F2D52"/>
                </a:solidFill>
                <a:latin typeface="Calibri"/>
                <a:cs typeface="Calibri"/>
              </a:rPr>
              <a:t>ship.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 rot="1620000">
            <a:off x="6041883" y="2294960"/>
            <a:ext cx="9876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b="1" spc="-52" baseline="3968" dirty="0">
                <a:solidFill>
                  <a:srgbClr val="FFFFFF"/>
                </a:solidFill>
                <a:latin typeface="Calibri"/>
                <a:cs typeface="Calibri"/>
              </a:rPr>
              <a:t>REGUL</a:t>
            </a:r>
            <a:r>
              <a:rPr sz="2100" b="1" spc="-52" baseline="1984" dirty="0">
                <a:solidFill>
                  <a:srgbClr val="FFFFFF"/>
                </a:solidFill>
                <a:latin typeface="Calibri"/>
                <a:cs typeface="Calibri"/>
              </a:rPr>
              <a:t>ATOR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 rot="1620000">
            <a:off x="6062351" y="2451911"/>
            <a:ext cx="7799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b="1" baseline="3968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100" b="1" spc="-187" baseline="39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67" baseline="198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AOs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 rot="4440000">
            <a:off x="6917671" y="3367031"/>
            <a:ext cx="1133536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2100" b="1" spc="-44" baseline="1984" dirty="0">
                <a:solidFill>
                  <a:srgbClr val="FFFFFF"/>
                </a:solidFill>
                <a:latin typeface="Calibri"/>
                <a:cs typeface="Calibri"/>
              </a:rPr>
              <a:t>ACC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2100" b="1" spc="-44" baseline="-1984" dirty="0">
                <a:solidFill>
                  <a:srgbClr val="FFFFFF"/>
                </a:solidFill>
                <a:latin typeface="Calibri"/>
                <a:cs typeface="Calibri"/>
              </a:rPr>
              <a:t>TANT</a:t>
            </a:r>
            <a:r>
              <a:rPr sz="2100" b="1" spc="-44" baseline="-3968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100" baseline="-3968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 rot="4440000">
            <a:off x="6956274" y="3412996"/>
            <a:ext cx="712776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 rot="17160000">
            <a:off x="3718069" y="3337721"/>
            <a:ext cx="1286387" cy="36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ZA" sz="1400" b="1" spc="-50" dirty="0">
                <a:solidFill>
                  <a:srgbClr val="FFFFFF"/>
                </a:solidFill>
                <a:latin typeface="Calibri"/>
                <a:cs typeface="Calibri"/>
              </a:rPr>
              <a:t>SUPREME AUDIT INSTIUTION</a:t>
            </a:r>
            <a:endParaRPr sz="2100" baseline="3968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 rot="2880000">
            <a:off x="4225060" y="4622024"/>
            <a:ext cx="1029563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5"/>
              </a:lnSpc>
            </a:pPr>
            <a:r>
              <a:rPr sz="2100" b="1" spc="-7" baseline="3968" dirty="0">
                <a:solidFill>
                  <a:srgbClr val="FFFFFF"/>
                </a:solidFill>
                <a:latin typeface="Calibri"/>
                <a:cs typeface="Calibri"/>
              </a:rPr>
              <a:t>CIVIL</a:t>
            </a:r>
            <a:r>
              <a:rPr sz="2100" b="1" spc="-172" baseline="39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5" baseline="1984" dirty="0">
                <a:solidFill>
                  <a:srgbClr val="FFFFFF"/>
                </a:solidFill>
                <a:latin typeface="Calibri"/>
                <a:cs typeface="Calibri"/>
              </a:rPr>
              <a:t>SER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VICE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 rot="2880000">
            <a:off x="4043231" y="4738594"/>
            <a:ext cx="112475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OMMISSIONS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 rot="18600000">
            <a:off x="6373415" y="4389644"/>
            <a:ext cx="1329172" cy="720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0"/>
              </a:lnSpc>
            </a:pP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CADEMIA</a:t>
            </a:r>
            <a:br>
              <a:rPr lang="en-US" sz="1400" b="1" spc="-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1400" b="1" spc="-5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lang="en-US" sz="1400" b="1" spc="-20" dirty="0">
                <a:solidFill>
                  <a:srgbClr val="FFFFFF"/>
                </a:solidFill>
                <a:cs typeface="Calibri"/>
              </a:rPr>
              <a:t>QUALIIFCATIONS AUTHORITY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2517" y="5233034"/>
            <a:ext cx="104838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CIVIL</a:t>
            </a:r>
            <a:r>
              <a:rPr sz="1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SOCIETY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 rot="19980000">
            <a:off x="4753923" y="2315054"/>
            <a:ext cx="770106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POLITICAL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 rot="19980000">
            <a:off x="4759872" y="2473240"/>
            <a:ext cx="920931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ADE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SHIP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Holder 6"/>
          <p:cNvSpPr>
            <a:spLocks noGrp="1"/>
          </p:cNvSpPr>
          <p:nvPr>
            <p:ph type="sldNum" sz="quarter" idx="7"/>
          </p:nvPr>
        </p:nvSpPr>
        <p:spPr>
          <a:xfrm>
            <a:off x="6858000" y="6477000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8980EBA-D1E4-E547-8E59-F5894243AB98}" type="slidenum">
              <a:rPr lang="uk-UA" smtClean="0"/>
              <a:pPr/>
              <a:t>14</a:t>
            </a:fld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599" y="848375"/>
            <a:ext cx="3228535" cy="5019025"/>
          </a:xfrm>
          <a:custGeom>
            <a:avLst/>
            <a:gdLst/>
            <a:ahLst/>
            <a:cxnLst/>
            <a:rect l="l" t="t" r="r" b="b"/>
            <a:pathLst>
              <a:path w="3406140" h="5577840">
                <a:moveTo>
                  <a:pt x="3339350" y="908672"/>
                </a:moveTo>
                <a:lnTo>
                  <a:pt x="1665909" y="908672"/>
                </a:lnTo>
                <a:lnTo>
                  <a:pt x="1728031" y="909929"/>
                </a:lnTo>
                <a:lnTo>
                  <a:pt x="1787349" y="913699"/>
                </a:lnTo>
                <a:lnTo>
                  <a:pt x="1843861" y="919981"/>
                </a:lnTo>
                <a:lnTo>
                  <a:pt x="1897568" y="928776"/>
                </a:lnTo>
                <a:lnTo>
                  <a:pt x="1948468" y="940082"/>
                </a:lnTo>
                <a:lnTo>
                  <a:pt x="1996563" y="953899"/>
                </a:lnTo>
                <a:lnTo>
                  <a:pt x="2041850" y="970226"/>
                </a:lnTo>
                <a:lnTo>
                  <a:pt x="2084330" y="989063"/>
                </a:lnTo>
                <a:lnTo>
                  <a:pt x="2124002" y="1010408"/>
                </a:lnTo>
                <a:lnTo>
                  <a:pt x="2160866" y="1034262"/>
                </a:lnTo>
                <a:lnTo>
                  <a:pt x="2198081" y="1063590"/>
                </a:lnTo>
                <a:lnTo>
                  <a:pt x="2230916" y="1095743"/>
                </a:lnTo>
                <a:lnTo>
                  <a:pt x="2259373" y="1130723"/>
                </a:lnTo>
                <a:lnTo>
                  <a:pt x="2283451" y="1168528"/>
                </a:lnTo>
                <a:lnTo>
                  <a:pt x="2303151" y="1209160"/>
                </a:lnTo>
                <a:lnTo>
                  <a:pt x="2318472" y="1252617"/>
                </a:lnTo>
                <a:lnTo>
                  <a:pt x="2329416" y="1298901"/>
                </a:lnTo>
                <a:lnTo>
                  <a:pt x="2335982" y="1348010"/>
                </a:lnTo>
                <a:lnTo>
                  <a:pt x="2338171" y="1399946"/>
                </a:lnTo>
                <a:lnTo>
                  <a:pt x="2336237" y="1452879"/>
                </a:lnTo>
                <a:lnTo>
                  <a:pt x="2330435" y="1504540"/>
                </a:lnTo>
                <a:lnTo>
                  <a:pt x="2320766" y="1554929"/>
                </a:lnTo>
                <a:lnTo>
                  <a:pt x="2307231" y="1604046"/>
                </a:lnTo>
                <a:lnTo>
                  <a:pt x="2289829" y="1651891"/>
                </a:lnTo>
                <a:lnTo>
                  <a:pt x="2268562" y="1698464"/>
                </a:lnTo>
                <a:lnTo>
                  <a:pt x="2243431" y="1743764"/>
                </a:lnTo>
                <a:lnTo>
                  <a:pt x="2214435" y="1787791"/>
                </a:lnTo>
                <a:lnTo>
                  <a:pt x="2173677" y="1839519"/>
                </a:lnTo>
                <a:lnTo>
                  <a:pt x="2122147" y="1895459"/>
                </a:lnTo>
                <a:lnTo>
                  <a:pt x="2092342" y="1925010"/>
                </a:lnTo>
                <a:lnTo>
                  <a:pt x="2059844" y="1955614"/>
                </a:lnTo>
                <a:lnTo>
                  <a:pt x="2024651" y="1987273"/>
                </a:lnTo>
                <a:lnTo>
                  <a:pt x="1986764" y="2019987"/>
                </a:lnTo>
                <a:lnTo>
                  <a:pt x="1946182" y="2053756"/>
                </a:lnTo>
                <a:lnTo>
                  <a:pt x="1902905" y="2088580"/>
                </a:lnTo>
                <a:lnTo>
                  <a:pt x="1856933" y="2124460"/>
                </a:lnTo>
                <a:lnTo>
                  <a:pt x="1808265" y="2161396"/>
                </a:lnTo>
                <a:lnTo>
                  <a:pt x="1756901" y="2199389"/>
                </a:lnTo>
                <a:lnTo>
                  <a:pt x="1702841" y="2238438"/>
                </a:lnTo>
                <a:lnTo>
                  <a:pt x="1653492" y="2275253"/>
                </a:lnTo>
                <a:lnTo>
                  <a:pt x="1606106" y="2311806"/>
                </a:lnTo>
                <a:lnTo>
                  <a:pt x="1560682" y="2348099"/>
                </a:lnTo>
                <a:lnTo>
                  <a:pt x="1517220" y="2384131"/>
                </a:lnTo>
                <a:lnTo>
                  <a:pt x="1475722" y="2419902"/>
                </a:lnTo>
                <a:lnTo>
                  <a:pt x="1436186" y="2455412"/>
                </a:lnTo>
                <a:lnTo>
                  <a:pt x="1398612" y="2490662"/>
                </a:lnTo>
                <a:lnTo>
                  <a:pt x="1363002" y="2525652"/>
                </a:lnTo>
                <a:lnTo>
                  <a:pt x="1329354" y="2560381"/>
                </a:lnTo>
                <a:lnTo>
                  <a:pt x="1297668" y="2594849"/>
                </a:lnTo>
                <a:lnTo>
                  <a:pt x="1267946" y="2629057"/>
                </a:lnTo>
                <a:lnTo>
                  <a:pt x="1240187" y="2663005"/>
                </a:lnTo>
                <a:lnTo>
                  <a:pt x="1214390" y="2696693"/>
                </a:lnTo>
                <a:lnTo>
                  <a:pt x="1190556" y="2730121"/>
                </a:lnTo>
                <a:lnTo>
                  <a:pt x="1168686" y="2763289"/>
                </a:lnTo>
                <a:lnTo>
                  <a:pt x="1148778" y="2796197"/>
                </a:lnTo>
                <a:lnTo>
                  <a:pt x="1126367" y="2837098"/>
                </a:lnTo>
                <a:lnTo>
                  <a:pt x="1105751" y="2879091"/>
                </a:lnTo>
                <a:lnTo>
                  <a:pt x="1086929" y="2922174"/>
                </a:lnTo>
                <a:lnTo>
                  <a:pt x="1069901" y="2966348"/>
                </a:lnTo>
                <a:lnTo>
                  <a:pt x="1054667" y="3011614"/>
                </a:lnTo>
                <a:lnTo>
                  <a:pt x="1041226" y="3057971"/>
                </a:lnTo>
                <a:lnTo>
                  <a:pt x="1029578" y="3105420"/>
                </a:lnTo>
                <a:lnTo>
                  <a:pt x="1019724" y="3153962"/>
                </a:lnTo>
                <a:lnTo>
                  <a:pt x="1011661" y="3203596"/>
                </a:lnTo>
                <a:lnTo>
                  <a:pt x="1005391" y="3254322"/>
                </a:lnTo>
                <a:lnTo>
                  <a:pt x="1000913" y="3306142"/>
                </a:lnTo>
                <a:lnTo>
                  <a:pt x="998222" y="3359274"/>
                </a:lnTo>
                <a:lnTo>
                  <a:pt x="997370" y="3410697"/>
                </a:lnTo>
                <a:lnTo>
                  <a:pt x="997331" y="3686403"/>
                </a:lnTo>
                <a:lnTo>
                  <a:pt x="1976183" y="3686403"/>
                </a:lnTo>
                <a:lnTo>
                  <a:pt x="1976183" y="3464775"/>
                </a:lnTo>
                <a:lnTo>
                  <a:pt x="1977655" y="3410697"/>
                </a:lnTo>
                <a:lnTo>
                  <a:pt x="1982070" y="3359274"/>
                </a:lnTo>
                <a:lnTo>
                  <a:pt x="1989428" y="3310506"/>
                </a:lnTo>
                <a:lnTo>
                  <a:pt x="1999730" y="3264393"/>
                </a:lnTo>
                <a:lnTo>
                  <a:pt x="2012976" y="3220935"/>
                </a:lnTo>
                <a:lnTo>
                  <a:pt x="2029166" y="3180131"/>
                </a:lnTo>
                <a:lnTo>
                  <a:pt x="2048301" y="3141980"/>
                </a:lnTo>
                <a:lnTo>
                  <a:pt x="2070379" y="3106483"/>
                </a:lnTo>
                <a:lnTo>
                  <a:pt x="2109008" y="3057450"/>
                </a:lnTo>
                <a:lnTo>
                  <a:pt x="2162106" y="3001436"/>
                </a:lnTo>
                <a:lnTo>
                  <a:pt x="2194080" y="2970811"/>
                </a:lnTo>
                <a:lnTo>
                  <a:pt x="2229672" y="2938440"/>
                </a:lnTo>
                <a:lnTo>
                  <a:pt x="2268880" y="2904323"/>
                </a:lnTo>
                <a:lnTo>
                  <a:pt x="2311705" y="2868461"/>
                </a:lnTo>
                <a:lnTo>
                  <a:pt x="2358147" y="2830852"/>
                </a:lnTo>
                <a:lnTo>
                  <a:pt x="2408205" y="2791498"/>
                </a:lnTo>
                <a:lnTo>
                  <a:pt x="2461880" y="2750397"/>
                </a:lnTo>
                <a:lnTo>
                  <a:pt x="2519172" y="2707551"/>
                </a:lnTo>
                <a:lnTo>
                  <a:pt x="2572682" y="2668879"/>
                </a:lnTo>
                <a:lnTo>
                  <a:pt x="2624350" y="2630616"/>
                </a:lnTo>
                <a:lnTo>
                  <a:pt x="2674177" y="2592761"/>
                </a:lnTo>
                <a:lnTo>
                  <a:pt x="2722162" y="2555316"/>
                </a:lnTo>
                <a:lnTo>
                  <a:pt x="2768306" y="2518279"/>
                </a:lnTo>
                <a:lnTo>
                  <a:pt x="2812608" y="2481650"/>
                </a:lnTo>
                <a:lnTo>
                  <a:pt x="2855069" y="2445430"/>
                </a:lnTo>
                <a:lnTo>
                  <a:pt x="2895689" y="2409619"/>
                </a:lnTo>
                <a:lnTo>
                  <a:pt x="2934467" y="2374217"/>
                </a:lnTo>
                <a:lnTo>
                  <a:pt x="2971404" y="2339223"/>
                </a:lnTo>
                <a:lnTo>
                  <a:pt x="3006499" y="2304638"/>
                </a:lnTo>
                <a:lnTo>
                  <a:pt x="3039754" y="2270461"/>
                </a:lnTo>
                <a:lnTo>
                  <a:pt x="3071167" y="2236693"/>
                </a:lnTo>
                <a:lnTo>
                  <a:pt x="3100740" y="2203334"/>
                </a:lnTo>
                <a:lnTo>
                  <a:pt x="3128471" y="2170383"/>
                </a:lnTo>
                <a:lnTo>
                  <a:pt x="3154361" y="2137841"/>
                </a:lnTo>
                <a:lnTo>
                  <a:pt x="3178410" y="2105708"/>
                </a:lnTo>
                <a:lnTo>
                  <a:pt x="3200619" y="2073983"/>
                </a:lnTo>
                <a:lnTo>
                  <a:pt x="3244789" y="2002777"/>
                </a:lnTo>
                <a:lnTo>
                  <a:pt x="3266950" y="1961902"/>
                </a:lnTo>
                <a:lnTo>
                  <a:pt x="3287470" y="1920041"/>
                </a:lnTo>
                <a:lnTo>
                  <a:pt x="3306350" y="1877196"/>
                </a:lnTo>
                <a:lnTo>
                  <a:pt x="3323588" y="1833365"/>
                </a:lnTo>
                <a:lnTo>
                  <a:pt x="3339184" y="1788549"/>
                </a:lnTo>
                <a:lnTo>
                  <a:pt x="3353140" y="1742747"/>
                </a:lnTo>
                <a:lnTo>
                  <a:pt x="3365454" y="1695959"/>
                </a:lnTo>
                <a:lnTo>
                  <a:pt x="3376126" y="1648186"/>
                </a:lnTo>
                <a:lnTo>
                  <a:pt x="3385157" y="1599427"/>
                </a:lnTo>
                <a:lnTo>
                  <a:pt x="3392546" y="1549682"/>
                </a:lnTo>
                <a:lnTo>
                  <a:pt x="3398293" y="1498951"/>
                </a:lnTo>
                <a:lnTo>
                  <a:pt x="3402398" y="1447234"/>
                </a:lnTo>
                <a:lnTo>
                  <a:pt x="3404861" y="1394530"/>
                </a:lnTo>
                <a:lnTo>
                  <a:pt x="3405682" y="1340840"/>
                </a:lnTo>
                <a:lnTo>
                  <a:pt x="3404834" y="1288304"/>
                </a:lnTo>
                <a:lnTo>
                  <a:pt x="3402289" y="1236689"/>
                </a:lnTo>
                <a:lnTo>
                  <a:pt x="3398047" y="1185996"/>
                </a:lnTo>
                <a:lnTo>
                  <a:pt x="3392108" y="1136225"/>
                </a:lnTo>
                <a:lnTo>
                  <a:pt x="3384472" y="1087375"/>
                </a:lnTo>
                <a:lnTo>
                  <a:pt x="3375139" y="1039447"/>
                </a:lnTo>
                <a:lnTo>
                  <a:pt x="3364110" y="992440"/>
                </a:lnTo>
                <a:lnTo>
                  <a:pt x="3351384" y="946355"/>
                </a:lnTo>
                <a:lnTo>
                  <a:pt x="3339350" y="908672"/>
                </a:lnTo>
                <a:close/>
              </a:path>
              <a:path w="3406140" h="5577840">
                <a:moveTo>
                  <a:pt x="1747164" y="0"/>
                </a:moveTo>
                <a:lnTo>
                  <a:pt x="1695937" y="356"/>
                </a:lnTo>
                <a:lnTo>
                  <a:pt x="1644864" y="1425"/>
                </a:lnTo>
                <a:lnTo>
                  <a:pt x="1593945" y="3206"/>
                </a:lnTo>
                <a:lnTo>
                  <a:pt x="1543180" y="5700"/>
                </a:lnTo>
                <a:lnTo>
                  <a:pt x="1492569" y="8907"/>
                </a:lnTo>
                <a:lnTo>
                  <a:pt x="1442111" y="12826"/>
                </a:lnTo>
                <a:lnTo>
                  <a:pt x="1391808" y="17458"/>
                </a:lnTo>
                <a:lnTo>
                  <a:pt x="1341658" y="22802"/>
                </a:lnTo>
                <a:lnTo>
                  <a:pt x="1291663" y="28859"/>
                </a:lnTo>
                <a:lnTo>
                  <a:pt x="1241821" y="35629"/>
                </a:lnTo>
                <a:lnTo>
                  <a:pt x="1192133" y="43111"/>
                </a:lnTo>
                <a:lnTo>
                  <a:pt x="1142600" y="51306"/>
                </a:lnTo>
                <a:lnTo>
                  <a:pt x="1093220" y="60213"/>
                </a:lnTo>
                <a:lnTo>
                  <a:pt x="1043994" y="69832"/>
                </a:lnTo>
                <a:lnTo>
                  <a:pt x="994922" y="80165"/>
                </a:lnTo>
                <a:lnTo>
                  <a:pt x="946005" y="91209"/>
                </a:lnTo>
                <a:lnTo>
                  <a:pt x="897241" y="102966"/>
                </a:lnTo>
                <a:lnTo>
                  <a:pt x="848631" y="115436"/>
                </a:lnTo>
                <a:lnTo>
                  <a:pt x="800175" y="128618"/>
                </a:lnTo>
                <a:lnTo>
                  <a:pt x="751873" y="142513"/>
                </a:lnTo>
                <a:lnTo>
                  <a:pt x="703726" y="157120"/>
                </a:lnTo>
                <a:lnTo>
                  <a:pt x="655732" y="172440"/>
                </a:lnTo>
                <a:lnTo>
                  <a:pt x="607892" y="188472"/>
                </a:lnTo>
                <a:lnTo>
                  <a:pt x="560207" y="205216"/>
                </a:lnTo>
                <a:lnTo>
                  <a:pt x="512675" y="222673"/>
                </a:lnTo>
                <a:lnTo>
                  <a:pt x="465298" y="240843"/>
                </a:lnTo>
                <a:lnTo>
                  <a:pt x="418075" y="259725"/>
                </a:lnTo>
                <a:lnTo>
                  <a:pt x="371005" y="279319"/>
                </a:lnTo>
                <a:lnTo>
                  <a:pt x="324090" y="299626"/>
                </a:lnTo>
                <a:lnTo>
                  <a:pt x="277329" y="320645"/>
                </a:lnTo>
                <a:lnTo>
                  <a:pt x="230722" y="342377"/>
                </a:lnTo>
                <a:lnTo>
                  <a:pt x="184269" y="364821"/>
                </a:lnTo>
                <a:lnTo>
                  <a:pt x="137971" y="387977"/>
                </a:lnTo>
                <a:lnTo>
                  <a:pt x="91826" y="411846"/>
                </a:lnTo>
                <a:lnTo>
                  <a:pt x="45836" y="436427"/>
                </a:lnTo>
                <a:lnTo>
                  <a:pt x="0" y="461721"/>
                </a:lnTo>
                <a:lnTo>
                  <a:pt x="402628" y="1270660"/>
                </a:lnTo>
                <a:lnTo>
                  <a:pt x="456953" y="1243353"/>
                </a:lnTo>
                <a:lnTo>
                  <a:pt x="510819" y="1217116"/>
                </a:lnTo>
                <a:lnTo>
                  <a:pt x="564226" y="1191950"/>
                </a:lnTo>
                <a:lnTo>
                  <a:pt x="617175" y="1167855"/>
                </a:lnTo>
                <a:lnTo>
                  <a:pt x="669664" y="1144830"/>
                </a:lnTo>
                <a:lnTo>
                  <a:pt x="721694" y="1122876"/>
                </a:lnTo>
                <a:lnTo>
                  <a:pt x="773266" y="1101993"/>
                </a:lnTo>
                <a:lnTo>
                  <a:pt x="824378" y="1082180"/>
                </a:lnTo>
                <a:lnTo>
                  <a:pt x="875031" y="1063438"/>
                </a:lnTo>
                <a:lnTo>
                  <a:pt x="925225" y="1045767"/>
                </a:lnTo>
                <a:lnTo>
                  <a:pt x="974961" y="1029167"/>
                </a:lnTo>
                <a:lnTo>
                  <a:pt x="1024237" y="1013637"/>
                </a:lnTo>
                <a:lnTo>
                  <a:pt x="1073054" y="999178"/>
                </a:lnTo>
                <a:lnTo>
                  <a:pt x="1121413" y="985790"/>
                </a:lnTo>
                <a:lnTo>
                  <a:pt x="1169312" y="973473"/>
                </a:lnTo>
                <a:lnTo>
                  <a:pt x="1216752" y="962227"/>
                </a:lnTo>
                <a:lnTo>
                  <a:pt x="1263733" y="952052"/>
                </a:lnTo>
                <a:lnTo>
                  <a:pt x="1310255" y="942948"/>
                </a:lnTo>
                <a:lnTo>
                  <a:pt x="1356319" y="934915"/>
                </a:lnTo>
                <a:lnTo>
                  <a:pt x="1401923" y="927952"/>
                </a:lnTo>
                <a:lnTo>
                  <a:pt x="1447068" y="922061"/>
                </a:lnTo>
                <a:lnTo>
                  <a:pt x="1491754" y="917241"/>
                </a:lnTo>
                <a:lnTo>
                  <a:pt x="1535982" y="913492"/>
                </a:lnTo>
                <a:lnTo>
                  <a:pt x="1579750" y="910814"/>
                </a:lnTo>
                <a:lnTo>
                  <a:pt x="1623059" y="909207"/>
                </a:lnTo>
                <a:lnTo>
                  <a:pt x="1665909" y="908672"/>
                </a:lnTo>
                <a:lnTo>
                  <a:pt x="3339350" y="908672"/>
                </a:lnTo>
                <a:lnTo>
                  <a:pt x="3336961" y="901192"/>
                </a:lnTo>
                <a:lnTo>
                  <a:pt x="3320842" y="856950"/>
                </a:lnTo>
                <a:lnTo>
                  <a:pt x="3303025" y="813630"/>
                </a:lnTo>
                <a:lnTo>
                  <a:pt x="3283512" y="771232"/>
                </a:lnTo>
                <a:lnTo>
                  <a:pt x="3262303" y="729755"/>
                </a:lnTo>
                <a:lnTo>
                  <a:pt x="3239396" y="689201"/>
                </a:lnTo>
                <a:lnTo>
                  <a:pt x="3214793" y="649567"/>
                </a:lnTo>
                <a:lnTo>
                  <a:pt x="3188493" y="610856"/>
                </a:lnTo>
                <a:lnTo>
                  <a:pt x="3160497" y="573066"/>
                </a:lnTo>
                <a:lnTo>
                  <a:pt x="3130804" y="536198"/>
                </a:lnTo>
                <a:lnTo>
                  <a:pt x="3099414" y="500252"/>
                </a:lnTo>
                <a:lnTo>
                  <a:pt x="3066328" y="465227"/>
                </a:lnTo>
                <a:lnTo>
                  <a:pt x="3031545" y="431124"/>
                </a:lnTo>
                <a:lnTo>
                  <a:pt x="2995066" y="397943"/>
                </a:lnTo>
                <a:lnTo>
                  <a:pt x="2956890" y="365683"/>
                </a:lnTo>
                <a:lnTo>
                  <a:pt x="2921905" y="338095"/>
                </a:lnTo>
                <a:lnTo>
                  <a:pt x="2885996" y="311588"/>
                </a:lnTo>
                <a:lnTo>
                  <a:pt x="2849164" y="286163"/>
                </a:lnTo>
                <a:lnTo>
                  <a:pt x="2811409" y="261820"/>
                </a:lnTo>
                <a:lnTo>
                  <a:pt x="2772730" y="238559"/>
                </a:lnTo>
                <a:lnTo>
                  <a:pt x="2733127" y="216380"/>
                </a:lnTo>
                <a:lnTo>
                  <a:pt x="2692601" y="195283"/>
                </a:lnTo>
                <a:lnTo>
                  <a:pt x="2651151" y="175268"/>
                </a:lnTo>
                <a:lnTo>
                  <a:pt x="2608778" y="156335"/>
                </a:lnTo>
                <a:lnTo>
                  <a:pt x="2565481" y="138483"/>
                </a:lnTo>
                <a:lnTo>
                  <a:pt x="2521261" y="121714"/>
                </a:lnTo>
                <a:lnTo>
                  <a:pt x="2476118" y="106026"/>
                </a:lnTo>
                <a:lnTo>
                  <a:pt x="2430051" y="91420"/>
                </a:lnTo>
                <a:lnTo>
                  <a:pt x="2383061" y="77897"/>
                </a:lnTo>
                <a:lnTo>
                  <a:pt x="2335147" y="65455"/>
                </a:lnTo>
                <a:lnTo>
                  <a:pt x="2286310" y="54095"/>
                </a:lnTo>
                <a:lnTo>
                  <a:pt x="2236550" y="43817"/>
                </a:lnTo>
                <a:lnTo>
                  <a:pt x="2185867" y="34620"/>
                </a:lnTo>
                <a:lnTo>
                  <a:pt x="2134260" y="26506"/>
                </a:lnTo>
                <a:lnTo>
                  <a:pt x="2081730" y="19474"/>
                </a:lnTo>
                <a:lnTo>
                  <a:pt x="2028277" y="13523"/>
                </a:lnTo>
                <a:lnTo>
                  <a:pt x="1973901" y="8655"/>
                </a:lnTo>
                <a:lnTo>
                  <a:pt x="1918601" y="4868"/>
                </a:lnTo>
                <a:lnTo>
                  <a:pt x="1862378" y="2163"/>
                </a:lnTo>
                <a:lnTo>
                  <a:pt x="1805233" y="540"/>
                </a:lnTo>
                <a:lnTo>
                  <a:pt x="1747164" y="0"/>
                </a:lnTo>
                <a:close/>
              </a:path>
              <a:path w="3406140" h="5577840">
                <a:moveTo>
                  <a:pt x="1529232" y="4321733"/>
                </a:moveTo>
                <a:lnTo>
                  <a:pt x="1472719" y="4323047"/>
                </a:lnTo>
                <a:lnTo>
                  <a:pt x="1418711" y="4326987"/>
                </a:lnTo>
                <a:lnTo>
                  <a:pt x="1367209" y="4333554"/>
                </a:lnTo>
                <a:lnTo>
                  <a:pt x="1318213" y="4342746"/>
                </a:lnTo>
                <a:lnTo>
                  <a:pt x="1271721" y="4354564"/>
                </a:lnTo>
                <a:lnTo>
                  <a:pt x="1227734" y="4369007"/>
                </a:lnTo>
                <a:lnTo>
                  <a:pt x="1186250" y="4386073"/>
                </a:lnTo>
                <a:lnTo>
                  <a:pt x="1147271" y="4405764"/>
                </a:lnTo>
                <a:lnTo>
                  <a:pt x="1110794" y="4428077"/>
                </a:lnTo>
                <a:lnTo>
                  <a:pt x="1076820" y="4453014"/>
                </a:lnTo>
                <a:lnTo>
                  <a:pt x="1045349" y="4480572"/>
                </a:lnTo>
                <a:lnTo>
                  <a:pt x="1013766" y="4513857"/>
                </a:lnTo>
                <a:lnTo>
                  <a:pt x="985508" y="4550169"/>
                </a:lnTo>
                <a:lnTo>
                  <a:pt x="960574" y="4589509"/>
                </a:lnTo>
                <a:lnTo>
                  <a:pt x="938966" y="4631876"/>
                </a:lnTo>
                <a:lnTo>
                  <a:pt x="920683" y="4677271"/>
                </a:lnTo>
                <a:lnTo>
                  <a:pt x="905724" y="4725695"/>
                </a:lnTo>
                <a:lnTo>
                  <a:pt x="894090" y="4777148"/>
                </a:lnTo>
                <a:lnTo>
                  <a:pt x="885779" y="4831631"/>
                </a:lnTo>
                <a:lnTo>
                  <a:pt x="880794" y="4889143"/>
                </a:lnTo>
                <a:lnTo>
                  <a:pt x="879132" y="4949685"/>
                </a:lnTo>
                <a:lnTo>
                  <a:pt x="880830" y="5008174"/>
                </a:lnTo>
                <a:lnTo>
                  <a:pt x="885926" y="5063970"/>
                </a:lnTo>
                <a:lnTo>
                  <a:pt x="894420" y="5117071"/>
                </a:lnTo>
                <a:lnTo>
                  <a:pt x="906312" y="5167476"/>
                </a:lnTo>
                <a:lnTo>
                  <a:pt x="921602" y="5215185"/>
                </a:lnTo>
                <a:lnTo>
                  <a:pt x="940291" y="5260196"/>
                </a:lnTo>
                <a:lnTo>
                  <a:pt x="962380" y="5302509"/>
                </a:lnTo>
                <a:lnTo>
                  <a:pt x="987868" y="5342122"/>
                </a:lnTo>
                <a:lnTo>
                  <a:pt x="1016756" y="5379035"/>
                </a:lnTo>
                <a:lnTo>
                  <a:pt x="1049045" y="5413248"/>
                </a:lnTo>
                <a:lnTo>
                  <a:pt x="1081089" y="5441768"/>
                </a:lnTo>
                <a:lnTo>
                  <a:pt x="1115456" y="5467574"/>
                </a:lnTo>
                <a:lnTo>
                  <a:pt x="1152147" y="5490666"/>
                </a:lnTo>
                <a:lnTo>
                  <a:pt x="1191161" y="5511043"/>
                </a:lnTo>
                <a:lnTo>
                  <a:pt x="1232496" y="5528705"/>
                </a:lnTo>
                <a:lnTo>
                  <a:pt x="1276152" y="5543650"/>
                </a:lnTo>
                <a:lnTo>
                  <a:pt x="1322130" y="5555879"/>
                </a:lnTo>
                <a:lnTo>
                  <a:pt x="1370427" y="5565392"/>
                </a:lnTo>
                <a:lnTo>
                  <a:pt x="1421043" y="5572187"/>
                </a:lnTo>
                <a:lnTo>
                  <a:pt x="1473979" y="5576264"/>
                </a:lnTo>
                <a:lnTo>
                  <a:pt x="1529232" y="5577624"/>
                </a:lnTo>
                <a:lnTo>
                  <a:pt x="1588471" y="5575942"/>
                </a:lnTo>
                <a:lnTo>
                  <a:pt x="1645054" y="5570899"/>
                </a:lnTo>
                <a:lnTo>
                  <a:pt x="1698980" y="5562493"/>
                </a:lnTo>
                <a:lnTo>
                  <a:pt x="1750248" y="5550726"/>
                </a:lnTo>
                <a:lnTo>
                  <a:pt x="1798859" y="5535598"/>
                </a:lnTo>
                <a:lnTo>
                  <a:pt x="1844812" y="5517109"/>
                </a:lnTo>
                <a:lnTo>
                  <a:pt x="1888107" y="5495259"/>
                </a:lnTo>
                <a:lnTo>
                  <a:pt x="1928744" y="5470050"/>
                </a:lnTo>
                <a:lnTo>
                  <a:pt x="1966722" y="5441480"/>
                </a:lnTo>
                <a:lnTo>
                  <a:pt x="2002040" y="5409552"/>
                </a:lnTo>
                <a:lnTo>
                  <a:pt x="2034313" y="5374706"/>
                </a:lnTo>
                <a:lnTo>
                  <a:pt x="2063193" y="5337384"/>
                </a:lnTo>
                <a:lnTo>
                  <a:pt x="2088677" y="5297587"/>
                </a:lnTo>
                <a:lnTo>
                  <a:pt x="2110766" y="5255314"/>
                </a:lnTo>
                <a:lnTo>
                  <a:pt x="2129459" y="5210565"/>
                </a:lnTo>
                <a:lnTo>
                  <a:pt x="2144755" y="5163340"/>
                </a:lnTo>
                <a:lnTo>
                  <a:pt x="2156653" y="5113640"/>
                </a:lnTo>
                <a:lnTo>
                  <a:pt x="2165153" y="5061464"/>
                </a:lnTo>
                <a:lnTo>
                  <a:pt x="2170253" y="5006812"/>
                </a:lnTo>
                <a:lnTo>
                  <a:pt x="2171954" y="4949685"/>
                </a:lnTo>
                <a:lnTo>
                  <a:pt x="2170272" y="4890520"/>
                </a:lnTo>
                <a:lnTo>
                  <a:pt x="2165229" y="4834160"/>
                </a:lnTo>
                <a:lnTo>
                  <a:pt x="2156823" y="4780605"/>
                </a:lnTo>
                <a:lnTo>
                  <a:pt x="2145056" y="4729855"/>
                </a:lnTo>
                <a:lnTo>
                  <a:pt x="2129928" y="4681910"/>
                </a:lnTo>
                <a:lnTo>
                  <a:pt x="2111439" y="4636771"/>
                </a:lnTo>
                <a:lnTo>
                  <a:pt x="2089589" y="4594437"/>
                </a:lnTo>
                <a:lnTo>
                  <a:pt x="2064379" y="4554908"/>
                </a:lnTo>
                <a:lnTo>
                  <a:pt x="2035810" y="4518185"/>
                </a:lnTo>
                <a:lnTo>
                  <a:pt x="2003882" y="4484268"/>
                </a:lnTo>
                <a:lnTo>
                  <a:pt x="1968875" y="4453389"/>
                </a:lnTo>
                <a:lnTo>
                  <a:pt x="1931100" y="4425760"/>
                </a:lnTo>
                <a:lnTo>
                  <a:pt x="1890557" y="4401381"/>
                </a:lnTo>
                <a:lnTo>
                  <a:pt x="1847246" y="4380251"/>
                </a:lnTo>
                <a:lnTo>
                  <a:pt x="1801166" y="4362372"/>
                </a:lnTo>
                <a:lnTo>
                  <a:pt x="1752317" y="4347742"/>
                </a:lnTo>
                <a:lnTo>
                  <a:pt x="1700700" y="4336364"/>
                </a:lnTo>
                <a:lnTo>
                  <a:pt x="1646314" y="4328236"/>
                </a:lnTo>
                <a:lnTo>
                  <a:pt x="1589158" y="4323359"/>
                </a:lnTo>
                <a:lnTo>
                  <a:pt x="1529232" y="4321733"/>
                </a:lnTo>
                <a:close/>
              </a:path>
            </a:pathLst>
          </a:custGeom>
          <a:solidFill>
            <a:srgbClr val="00A49A">
              <a:alpha val="2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32003"/>
            <a:ext cx="8712200" cy="630555"/>
          </a:xfrm>
          <a:custGeom>
            <a:avLst/>
            <a:gdLst/>
            <a:ahLst/>
            <a:cxnLst/>
            <a:rect l="l" t="t" r="r" b="b"/>
            <a:pathLst>
              <a:path w="8712200" h="630555">
                <a:moveTo>
                  <a:pt x="0" y="629996"/>
                </a:moveTo>
                <a:lnTo>
                  <a:pt x="8711996" y="629996"/>
                </a:lnTo>
                <a:lnTo>
                  <a:pt x="8711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75" dirty="0"/>
              <a:t>QUESTIONS</a:t>
            </a:r>
            <a:endParaRPr spc="105" dirty="0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>
          <a:xfrm>
            <a:off x="6858000" y="6477000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8980EBA-D1E4-E547-8E59-F5894243AB98}" type="slidenum">
              <a:rPr lang="uk-UA" smtClean="0"/>
              <a:pPr/>
              <a:t>15</a:t>
            </a:fld>
            <a:endParaRPr lang="uk-UA" dirty="0"/>
          </a:p>
        </p:txBody>
      </p:sp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id="{29DCB64F-F8DF-433F-A083-8613F02D6930}"/>
              </a:ext>
            </a:extLst>
          </p:cNvPr>
          <p:cNvSpPr/>
          <p:nvPr/>
        </p:nvSpPr>
        <p:spPr>
          <a:xfrm>
            <a:off x="4668982" y="6457890"/>
            <a:ext cx="5084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85791"/>
                </a:solidFill>
              </a:rPr>
              <a:t>https://professionalisation.africa</a:t>
            </a:r>
          </a:p>
        </p:txBody>
      </p:sp>
      <p:pic>
        <p:nvPicPr>
          <p:cNvPr id="12" name="Picture 11" descr="A black sign with white letters&#10;&#10;Description generated with high confidence">
            <a:hlinkClick r:id="rId2"/>
            <a:extLst>
              <a:ext uri="{FF2B5EF4-FFF2-40B4-BE49-F238E27FC236}">
                <a16:creationId xmlns:a16="http://schemas.microsoft.com/office/drawing/2014/main" id="{7F6E3B2A-8747-4050-952A-A0D182575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29" y="5867400"/>
            <a:ext cx="91440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6E23C1-338A-4000-80AC-C224E4AAB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87"/>
          <a:stretch/>
        </p:blipFill>
        <p:spPr>
          <a:xfrm>
            <a:off x="228599" y="1371600"/>
            <a:ext cx="3731029" cy="38851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3"/>
          <p:cNvSpPr/>
          <p:nvPr/>
        </p:nvSpPr>
        <p:spPr>
          <a:xfrm flipV="1">
            <a:off x="0" y="3657600"/>
            <a:ext cx="9144000" cy="3200400"/>
          </a:xfrm>
          <a:custGeom>
            <a:avLst/>
            <a:gdLst/>
            <a:ahLst/>
            <a:cxnLst/>
            <a:rect l="l" t="t" r="r" b="b"/>
            <a:pathLst>
              <a:path w="9144000" h="2889250">
                <a:moveTo>
                  <a:pt x="0" y="0"/>
                </a:moveTo>
                <a:lnTo>
                  <a:pt x="0" y="2888996"/>
                </a:lnTo>
                <a:lnTo>
                  <a:pt x="9144000" y="288899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0">
                <a:srgbClr val="FFFFFF"/>
              </a:gs>
              <a:gs pos="100000">
                <a:schemeClr val="bg1">
                  <a:alpha val="0"/>
                </a:schemeClr>
              </a:gs>
              <a:gs pos="70000">
                <a:srgbClr val="FFFFFF">
                  <a:alpha val="74000"/>
                </a:srgbClr>
              </a:gs>
            </a:gsLst>
            <a:lin ang="5400000" scaled="0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432003"/>
            <a:ext cx="8712200" cy="630555"/>
          </a:xfrm>
          <a:custGeom>
            <a:avLst/>
            <a:gdLst/>
            <a:ahLst/>
            <a:cxnLst/>
            <a:rect l="l" t="t" r="r" b="b"/>
            <a:pathLst>
              <a:path w="8712200" h="630555">
                <a:moveTo>
                  <a:pt x="0" y="629996"/>
                </a:moveTo>
                <a:lnTo>
                  <a:pt x="8711996" y="629996"/>
                </a:lnTo>
                <a:lnTo>
                  <a:pt x="8711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">
              <a:lnSpc>
                <a:spcPct val="100000"/>
              </a:lnSpc>
            </a:pPr>
            <a:r>
              <a:rPr spc="-5" dirty="0"/>
              <a:t>THE GLARING</a:t>
            </a:r>
            <a:r>
              <a:rPr spc="-80" dirty="0"/>
              <a:t> </a:t>
            </a:r>
            <a:r>
              <a:rPr spc="-5" dirty="0"/>
              <a:t>GAP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9299" y="1059038"/>
            <a:ext cx="5679440" cy="934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i="1" dirty="0">
                <a:solidFill>
                  <a:srgbClr val="0F2D52"/>
                </a:solidFill>
                <a:latin typeface="Calibri"/>
                <a:cs typeface="Calibri"/>
              </a:rPr>
              <a:t>A </a:t>
            </a:r>
            <a:r>
              <a:rPr lang="en-US" sz="3000" i="1" spc="-10" dirty="0">
                <a:solidFill>
                  <a:srgbClr val="0F2D52"/>
                </a:solidFill>
                <a:latin typeface="Calibri"/>
                <a:cs typeface="Calibri"/>
              </a:rPr>
              <a:t>s</a:t>
            </a:r>
            <a:r>
              <a:rPr sz="3000" i="1" spc="-10" dirty="0">
                <a:solidFill>
                  <a:srgbClr val="0F2D52"/>
                </a:solidFill>
                <a:latin typeface="Calibri"/>
                <a:cs typeface="Calibri"/>
              </a:rPr>
              <a:t>hortage </a:t>
            </a:r>
            <a:r>
              <a:rPr sz="3000" i="1" spc="-5" dirty="0">
                <a:solidFill>
                  <a:srgbClr val="0F2D52"/>
                </a:solidFill>
                <a:latin typeface="Calibri"/>
                <a:cs typeface="Calibri"/>
              </a:rPr>
              <a:t>of </a:t>
            </a:r>
            <a:r>
              <a:rPr sz="3000" i="1" spc="-15" dirty="0">
                <a:solidFill>
                  <a:srgbClr val="0F2D52"/>
                </a:solidFill>
                <a:latin typeface="Calibri"/>
                <a:cs typeface="Calibri"/>
              </a:rPr>
              <a:t>accounting </a:t>
            </a:r>
            <a:r>
              <a:rPr sz="3000" i="1" spc="-5" dirty="0">
                <a:solidFill>
                  <a:srgbClr val="0F2D52"/>
                </a:solidFill>
                <a:latin typeface="Calibri"/>
                <a:cs typeface="Calibri"/>
              </a:rPr>
              <a:t>skills in </a:t>
            </a:r>
            <a:r>
              <a:rPr sz="3000" i="1" dirty="0">
                <a:solidFill>
                  <a:srgbClr val="0F2D52"/>
                </a:solidFill>
                <a:latin typeface="Calibri"/>
                <a:cs typeface="Calibri"/>
              </a:rPr>
              <a:t>the  </a:t>
            </a:r>
            <a:r>
              <a:rPr sz="3000" i="1" spc="-5" dirty="0">
                <a:solidFill>
                  <a:srgbClr val="0F2D52"/>
                </a:solidFill>
                <a:latin typeface="Calibri"/>
                <a:cs typeface="Calibri"/>
              </a:rPr>
              <a:t>African </a:t>
            </a:r>
            <a:r>
              <a:rPr lang="en-US" sz="3000" i="1" spc="-5" dirty="0">
                <a:solidFill>
                  <a:srgbClr val="0F2D52"/>
                </a:solidFill>
                <a:latin typeface="Calibri"/>
                <a:cs typeface="Calibri"/>
              </a:rPr>
              <a:t>p</a:t>
            </a:r>
            <a:r>
              <a:rPr sz="3000" i="1" spc="-5" dirty="0">
                <a:solidFill>
                  <a:srgbClr val="0F2D52"/>
                </a:solidFill>
                <a:latin typeface="Calibri"/>
                <a:cs typeface="Calibri"/>
              </a:rPr>
              <a:t>ublic</a:t>
            </a:r>
            <a:r>
              <a:rPr sz="3000" i="1" spc="-3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lang="en-US" sz="3000" i="1" spc="-45" dirty="0">
                <a:solidFill>
                  <a:srgbClr val="0F2D52"/>
                </a:solidFill>
                <a:latin typeface="Calibri"/>
                <a:cs typeface="Calibri"/>
              </a:rPr>
              <a:t>s</a:t>
            </a:r>
            <a:r>
              <a:rPr sz="3000" i="1" spc="-45" dirty="0">
                <a:solidFill>
                  <a:srgbClr val="0F2D52"/>
                </a:solidFill>
                <a:latin typeface="Calibri"/>
                <a:cs typeface="Calibri"/>
              </a:rPr>
              <a:t>ector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0887" y="4824200"/>
            <a:ext cx="2402205" cy="992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sz="1600" spc="-10" dirty="0">
                <a:solidFill>
                  <a:srgbClr val="0F2D52"/>
                </a:solidFill>
                <a:latin typeface="Calibri"/>
                <a:cs typeface="Calibri"/>
              </a:rPr>
              <a:t>There are </a:t>
            </a: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not </a:t>
            </a:r>
            <a:r>
              <a:rPr sz="1600" dirty="0">
                <a:solidFill>
                  <a:srgbClr val="0F2D52"/>
                </a:solidFill>
                <a:latin typeface="Calibri"/>
                <a:cs typeface="Calibri"/>
              </a:rPr>
              <a:t>enough  </a:t>
            </a:r>
            <a:r>
              <a:rPr sz="1600" spc="-10" dirty="0">
                <a:solidFill>
                  <a:srgbClr val="0F2D52"/>
                </a:solidFill>
                <a:latin typeface="Calibri"/>
                <a:cs typeface="Calibri"/>
              </a:rPr>
              <a:t>professional accountants to  </a:t>
            </a: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meet </a:t>
            </a:r>
            <a:r>
              <a:rPr sz="1600" dirty="0">
                <a:solidFill>
                  <a:srgbClr val="0F2D52"/>
                </a:solidFill>
                <a:latin typeface="Calibri"/>
                <a:cs typeface="Calibri"/>
              </a:rPr>
              <a:t>the needs </a:t>
            </a: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of </a:t>
            </a:r>
            <a:r>
              <a:rPr sz="1600" dirty="0">
                <a:solidFill>
                  <a:srgbClr val="0F2D52"/>
                </a:solidFill>
                <a:latin typeface="Calibri"/>
                <a:cs typeface="Calibri"/>
              </a:rPr>
              <a:t>the</a:t>
            </a:r>
            <a:r>
              <a:rPr sz="1600" spc="-7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public  </a:t>
            </a:r>
            <a:r>
              <a:rPr sz="1600" spc="-10" dirty="0">
                <a:solidFill>
                  <a:srgbClr val="0F2D52"/>
                </a:solidFill>
                <a:latin typeface="Calibri"/>
                <a:cs typeface="Calibri"/>
              </a:rPr>
              <a:t>sector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1459" y="4824200"/>
            <a:ext cx="2661285" cy="992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Where there </a:t>
            </a:r>
            <a:r>
              <a:rPr sz="1600" spc="-10" dirty="0">
                <a:solidFill>
                  <a:srgbClr val="0F2D52"/>
                </a:solidFill>
                <a:latin typeface="Calibri"/>
                <a:cs typeface="Calibri"/>
              </a:rPr>
              <a:t>are professional  accountants, </a:t>
            </a:r>
            <a:r>
              <a:rPr sz="1600" dirty="0">
                <a:solidFill>
                  <a:srgbClr val="0F2D52"/>
                </a:solidFill>
                <a:latin typeface="Calibri"/>
                <a:cs typeface="Calibri"/>
              </a:rPr>
              <a:t>their</a:t>
            </a:r>
            <a:r>
              <a:rPr sz="1600" spc="-3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qualifications  </a:t>
            </a:r>
            <a:r>
              <a:rPr sz="1600" spc="-10" dirty="0">
                <a:solidFill>
                  <a:srgbClr val="0F2D52"/>
                </a:solidFill>
                <a:latin typeface="Calibri"/>
                <a:cs typeface="Calibri"/>
              </a:rPr>
              <a:t>are </a:t>
            </a: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usually </a:t>
            </a:r>
            <a:r>
              <a:rPr sz="1600" spc="-10" dirty="0">
                <a:solidFill>
                  <a:srgbClr val="0F2D52"/>
                </a:solidFill>
                <a:latin typeface="Calibri"/>
                <a:cs typeface="Calibri"/>
              </a:rPr>
              <a:t>private sector  focused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38684" y="4824200"/>
            <a:ext cx="2506345" cy="148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1600" b="1" spc="40" dirty="0">
                <a:solidFill>
                  <a:srgbClr val="00A49A"/>
                </a:solidFill>
                <a:latin typeface="Calibri"/>
                <a:cs typeface="Calibri"/>
              </a:rPr>
              <a:t>THE</a:t>
            </a:r>
            <a:r>
              <a:rPr sz="1600" b="1" spc="-25" dirty="0">
                <a:solidFill>
                  <a:srgbClr val="00A49A"/>
                </a:solidFill>
                <a:latin typeface="Calibri"/>
                <a:cs typeface="Calibri"/>
              </a:rPr>
              <a:t> </a:t>
            </a:r>
            <a:r>
              <a:rPr sz="1600" b="1" spc="15" dirty="0">
                <a:solidFill>
                  <a:srgbClr val="00A49A"/>
                </a:solidFill>
                <a:latin typeface="Calibri"/>
                <a:cs typeface="Calibri"/>
              </a:rPr>
              <a:t>RESULT:</a:t>
            </a:r>
            <a:endParaRPr sz="1600" dirty="0">
              <a:latin typeface="Calibri"/>
              <a:cs typeface="Calibri"/>
            </a:endParaRPr>
          </a:p>
          <a:p>
            <a:pPr marL="45720" marR="38100" algn="ctr">
              <a:lnSpc>
                <a:spcPct val="100000"/>
              </a:lnSpc>
            </a:pPr>
            <a:r>
              <a:rPr sz="1600" dirty="0">
                <a:solidFill>
                  <a:srgbClr val="0F2D52"/>
                </a:solidFill>
                <a:latin typeface="Calibri"/>
                <a:cs typeface="Calibri"/>
              </a:rPr>
              <a:t>Public </a:t>
            </a:r>
            <a:r>
              <a:rPr sz="1600" spc="-10" dirty="0">
                <a:solidFill>
                  <a:srgbClr val="0F2D52"/>
                </a:solidFill>
                <a:latin typeface="Calibri"/>
                <a:cs typeface="Calibri"/>
              </a:rPr>
              <a:t>sector accountants</a:t>
            </a:r>
            <a:r>
              <a:rPr sz="1600" spc="-40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F2D52"/>
                </a:solidFill>
                <a:latin typeface="Calibri"/>
                <a:cs typeface="Calibri"/>
              </a:rPr>
              <a:t>are  </a:t>
            </a:r>
            <a:r>
              <a:rPr sz="1600" spc="-15" dirty="0">
                <a:solidFill>
                  <a:srgbClr val="0F2D52"/>
                </a:solidFill>
                <a:latin typeface="Calibri"/>
                <a:cs typeface="Calibri"/>
              </a:rPr>
              <a:t>often </a:t>
            </a: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ill-equipped </a:t>
            </a:r>
            <a:r>
              <a:rPr sz="1600" spc="-10" dirty="0">
                <a:solidFill>
                  <a:srgbClr val="0F2D52"/>
                </a:solidFill>
                <a:latin typeface="Calibri"/>
                <a:cs typeface="Calibri"/>
              </a:rPr>
              <a:t>to </a:t>
            </a: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fulfill  </a:t>
            </a:r>
            <a:r>
              <a:rPr sz="1600" dirty="0">
                <a:solidFill>
                  <a:srgbClr val="0F2D52"/>
                </a:solidFill>
                <a:latin typeface="Calibri"/>
                <a:cs typeface="Calibri"/>
              </a:rPr>
              <a:t>the needs, </a:t>
            </a:r>
            <a:r>
              <a:rPr sz="1600" spc="-10" dirty="0">
                <a:solidFill>
                  <a:srgbClr val="0F2D52"/>
                </a:solidFill>
                <a:latin typeface="Calibri"/>
                <a:cs typeface="Calibri"/>
              </a:rPr>
              <a:t>expectations</a:t>
            </a:r>
            <a:r>
              <a:rPr sz="1600" spc="-60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and</a:t>
            </a:r>
            <a:endParaRPr sz="16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-10" dirty="0">
                <a:solidFill>
                  <a:srgbClr val="0F2D52"/>
                </a:solidFill>
                <a:latin typeface="Calibri"/>
                <a:cs typeface="Calibri"/>
              </a:rPr>
              <a:t>requirements </a:t>
            </a: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that</a:t>
            </a:r>
            <a:r>
              <a:rPr sz="1600" spc="-4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accompany  </a:t>
            </a:r>
            <a:r>
              <a:rPr sz="1600" dirty="0">
                <a:solidFill>
                  <a:srgbClr val="0F2D52"/>
                </a:solidFill>
                <a:latin typeface="Calibri"/>
                <a:cs typeface="Calibri"/>
              </a:rPr>
              <a:t>the</a:t>
            </a:r>
            <a:r>
              <a:rPr sz="1600" spc="-80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position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30872" y="2733579"/>
            <a:ext cx="452755" cy="452755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275" y="0"/>
                </a:moveTo>
                <a:lnTo>
                  <a:pt x="180673" y="4597"/>
                </a:lnTo>
                <a:lnTo>
                  <a:pt x="138199" y="17781"/>
                </a:lnTo>
                <a:lnTo>
                  <a:pt x="99763" y="38644"/>
                </a:lnTo>
                <a:lnTo>
                  <a:pt x="66274" y="66274"/>
                </a:lnTo>
                <a:lnTo>
                  <a:pt x="38644" y="99763"/>
                </a:lnTo>
                <a:lnTo>
                  <a:pt x="17781" y="138199"/>
                </a:lnTo>
                <a:lnTo>
                  <a:pt x="4597" y="180673"/>
                </a:lnTo>
                <a:lnTo>
                  <a:pt x="0" y="226275"/>
                </a:lnTo>
                <a:lnTo>
                  <a:pt x="4597" y="271878"/>
                </a:lnTo>
                <a:lnTo>
                  <a:pt x="17781" y="314352"/>
                </a:lnTo>
                <a:lnTo>
                  <a:pt x="38644" y="352788"/>
                </a:lnTo>
                <a:lnTo>
                  <a:pt x="66274" y="386276"/>
                </a:lnTo>
                <a:lnTo>
                  <a:pt x="99763" y="413907"/>
                </a:lnTo>
                <a:lnTo>
                  <a:pt x="138199" y="434769"/>
                </a:lnTo>
                <a:lnTo>
                  <a:pt x="180673" y="447954"/>
                </a:lnTo>
                <a:lnTo>
                  <a:pt x="226275" y="452551"/>
                </a:lnTo>
                <a:lnTo>
                  <a:pt x="271878" y="447954"/>
                </a:lnTo>
                <a:lnTo>
                  <a:pt x="314352" y="434769"/>
                </a:lnTo>
                <a:lnTo>
                  <a:pt x="352788" y="413907"/>
                </a:lnTo>
                <a:lnTo>
                  <a:pt x="386276" y="386276"/>
                </a:lnTo>
                <a:lnTo>
                  <a:pt x="413907" y="352788"/>
                </a:lnTo>
                <a:lnTo>
                  <a:pt x="434769" y="314352"/>
                </a:lnTo>
                <a:lnTo>
                  <a:pt x="447954" y="271878"/>
                </a:lnTo>
                <a:lnTo>
                  <a:pt x="452551" y="226275"/>
                </a:lnTo>
                <a:lnTo>
                  <a:pt x="447954" y="180673"/>
                </a:lnTo>
                <a:lnTo>
                  <a:pt x="434769" y="138199"/>
                </a:lnTo>
                <a:lnTo>
                  <a:pt x="413907" y="99763"/>
                </a:lnTo>
                <a:lnTo>
                  <a:pt x="386276" y="66274"/>
                </a:lnTo>
                <a:lnTo>
                  <a:pt x="352788" y="38644"/>
                </a:lnTo>
                <a:lnTo>
                  <a:pt x="314352" y="17781"/>
                </a:lnTo>
                <a:lnTo>
                  <a:pt x="271878" y="4597"/>
                </a:lnTo>
                <a:lnTo>
                  <a:pt x="226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30872" y="2733579"/>
            <a:ext cx="452755" cy="452755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275" y="452551"/>
                </a:moveTo>
                <a:lnTo>
                  <a:pt x="271878" y="447954"/>
                </a:lnTo>
                <a:lnTo>
                  <a:pt x="314352" y="434769"/>
                </a:lnTo>
                <a:lnTo>
                  <a:pt x="352788" y="413907"/>
                </a:lnTo>
                <a:lnTo>
                  <a:pt x="386276" y="386276"/>
                </a:lnTo>
                <a:lnTo>
                  <a:pt x="413907" y="352788"/>
                </a:lnTo>
                <a:lnTo>
                  <a:pt x="434769" y="314352"/>
                </a:lnTo>
                <a:lnTo>
                  <a:pt x="447954" y="271878"/>
                </a:lnTo>
                <a:lnTo>
                  <a:pt x="452551" y="226275"/>
                </a:lnTo>
                <a:lnTo>
                  <a:pt x="447954" y="180673"/>
                </a:lnTo>
                <a:lnTo>
                  <a:pt x="434769" y="138199"/>
                </a:lnTo>
                <a:lnTo>
                  <a:pt x="413907" y="99763"/>
                </a:lnTo>
                <a:lnTo>
                  <a:pt x="386276" y="66274"/>
                </a:lnTo>
                <a:lnTo>
                  <a:pt x="352788" y="38644"/>
                </a:lnTo>
                <a:lnTo>
                  <a:pt x="314352" y="17781"/>
                </a:lnTo>
                <a:lnTo>
                  <a:pt x="271878" y="4597"/>
                </a:lnTo>
                <a:lnTo>
                  <a:pt x="226275" y="0"/>
                </a:lnTo>
                <a:lnTo>
                  <a:pt x="180673" y="4597"/>
                </a:lnTo>
                <a:lnTo>
                  <a:pt x="138199" y="17781"/>
                </a:lnTo>
                <a:lnTo>
                  <a:pt x="99763" y="38644"/>
                </a:lnTo>
                <a:lnTo>
                  <a:pt x="66274" y="66274"/>
                </a:lnTo>
                <a:lnTo>
                  <a:pt x="38644" y="99763"/>
                </a:lnTo>
                <a:lnTo>
                  <a:pt x="17781" y="138199"/>
                </a:lnTo>
                <a:lnTo>
                  <a:pt x="4597" y="180673"/>
                </a:lnTo>
                <a:lnTo>
                  <a:pt x="0" y="226275"/>
                </a:lnTo>
                <a:lnTo>
                  <a:pt x="4597" y="271878"/>
                </a:lnTo>
                <a:lnTo>
                  <a:pt x="17781" y="314352"/>
                </a:lnTo>
                <a:lnTo>
                  <a:pt x="38644" y="352788"/>
                </a:lnTo>
                <a:lnTo>
                  <a:pt x="66274" y="386276"/>
                </a:lnTo>
                <a:lnTo>
                  <a:pt x="99763" y="413907"/>
                </a:lnTo>
                <a:lnTo>
                  <a:pt x="138199" y="434769"/>
                </a:lnTo>
                <a:lnTo>
                  <a:pt x="180673" y="447954"/>
                </a:lnTo>
                <a:lnTo>
                  <a:pt x="226275" y="452551"/>
                </a:lnTo>
                <a:close/>
              </a:path>
            </a:pathLst>
          </a:custGeom>
          <a:ln w="20777">
            <a:solidFill>
              <a:srgbClr val="0F2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1447" y="2978777"/>
            <a:ext cx="251460" cy="208915"/>
          </a:xfrm>
          <a:custGeom>
            <a:avLst/>
            <a:gdLst/>
            <a:ahLst/>
            <a:cxnLst/>
            <a:rect l="l" t="t" r="r" b="b"/>
            <a:pathLst>
              <a:path w="251459" h="208914">
                <a:moveTo>
                  <a:pt x="238391" y="181813"/>
                </a:moveTo>
                <a:lnTo>
                  <a:pt x="13004" y="181813"/>
                </a:lnTo>
                <a:lnTo>
                  <a:pt x="125704" y="208445"/>
                </a:lnTo>
                <a:lnTo>
                  <a:pt x="238391" y="181813"/>
                </a:lnTo>
                <a:close/>
              </a:path>
              <a:path w="251459" h="208914">
                <a:moveTo>
                  <a:pt x="71132" y="0"/>
                </a:moveTo>
                <a:lnTo>
                  <a:pt x="34670" y="0"/>
                </a:lnTo>
                <a:lnTo>
                  <a:pt x="21179" y="2724"/>
                </a:lnTo>
                <a:lnTo>
                  <a:pt x="10158" y="10153"/>
                </a:lnTo>
                <a:lnTo>
                  <a:pt x="2725" y="21174"/>
                </a:lnTo>
                <a:lnTo>
                  <a:pt x="0" y="34671"/>
                </a:lnTo>
                <a:lnTo>
                  <a:pt x="0" y="175996"/>
                </a:lnTo>
                <a:lnTo>
                  <a:pt x="5816" y="181813"/>
                </a:lnTo>
                <a:lnTo>
                  <a:pt x="245579" y="181813"/>
                </a:lnTo>
                <a:lnTo>
                  <a:pt x="251396" y="175996"/>
                </a:lnTo>
                <a:lnTo>
                  <a:pt x="251396" y="104114"/>
                </a:lnTo>
                <a:lnTo>
                  <a:pt x="107111" y="104114"/>
                </a:lnTo>
                <a:lnTo>
                  <a:pt x="101536" y="99834"/>
                </a:lnTo>
                <a:lnTo>
                  <a:pt x="97408" y="93700"/>
                </a:lnTo>
                <a:lnTo>
                  <a:pt x="76377" y="4152"/>
                </a:lnTo>
                <a:lnTo>
                  <a:pt x="71132" y="0"/>
                </a:lnTo>
                <a:close/>
              </a:path>
              <a:path w="251459" h="208914">
                <a:moveTo>
                  <a:pt x="139026" y="0"/>
                </a:moveTo>
                <a:lnTo>
                  <a:pt x="112369" y="0"/>
                </a:lnTo>
                <a:lnTo>
                  <a:pt x="109626" y="4267"/>
                </a:lnTo>
                <a:lnTo>
                  <a:pt x="120307" y="27838"/>
                </a:lnTo>
                <a:lnTo>
                  <a:pt x="107175" y="78486"/>
                </a:lnTo>
                <a:lnTo>
                  <a:pt x="106616" y="81343"/>
                </a:lnTo>
                <a:lnTo>
                  <a:pt x="105600" y="90855"/>
                </a:lnTo>
                <a:lnTo>
                  <a:pt x="105867" y="97548"/>
                </a:lnTo>
                <a:lnTo>
                  <a:pt x="107111" y="104114"/>
                </a:lnTo>
                <a:lnTo>
                  <a:pt x="144297" y="104114"/>
                </a:lnTo>
                <a:lnTo>
                  <a:pt x="145529" y="97548"/>
                </a:lnTo>
                <a:lnTo>
                  <a:pt x="145795" y="90855"/>
                </a:lnTo>
                <a:lnTo>
                  <a:pt x="144779" y="81343"/>
                </a:lnTo>
                <a:lnTo>
                  <a:pt x="144221" y="78486"/>
                </a:lnTo>
                <a:lnTo>
                  <a:pt x="131102" y="27838"/>
                </a:lnTo>
                <a:lnTo>
                  <a:pt x="141782" y="4267"/>
                </a:lnTo>
                <a:lnTo>
                  <a:pt x="139026" y="0"/>
                </a:lnTo>
                <a:close/>
              </a:path>
              <a:path w="251459" h="208914">
                <a:moveTo>
                  <a:pt x="216725" y="0"/>
                </a:moveTo>
                <a:lnTo>
                  <a:pt x="180263" y="0"/>
                </a:lnTo>
                <a:lnTo>
                  <a:pt x="175018" y="4152"/>
                </a:lnTo>
                <a:lnTo>
                  <a:pt x="154000" y="93700"/>
                </a:lnTo>
                <a:lnTo>
                  <a:pt x="149859" y="99834"/>
                </a:lnTo>
                <a:lnTo>
                  <a:pt x="144297" y="104114"/>
                </a:lnTo>
                <a:lnTo>
                  <a:pt x="251396" y="104114"/>
                </a:lnTo>
                <a:lnTo>
                  <a:pt x="251396" y="34671"/>
                </a:lnTo>
                <a:lnTo>
                  <a:pt x="248672" y="21174"/>
                </a:lnTo>
                <a:lnTo>
                  <a:pt x="241242" y="10153"/>
                </a:lnTo>
                <a:lnTo>
                  <a:pt x="230222" y="2724"/>
                </a:lnTo>
                <a:lnTo>
                  <a:pt x="216725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6065" y="2818540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5" h="141605">
                <a:moveTo>
                  <a:pt x="70650" y="0"/>
                </a:moveTo>
                <a:lnTo>
                  <a:pt x="43146" y="5552"/>
                </a:lnTo>
                <a:lnTo>
                  <a:pt x="20689" y="20696"/>
                </a:lnTo>
                <a:lnTo>
                  <a:pt x="5550" y="43157"/>
                </a:lnTo>
                <a:lnTo>
                  <a:pt x="0" y="70662"/>
                </a:lnTo>
                <a:lnTo>
                  <a:pt x="5550" y="98161"/>
                </a:lnTo>
                <a:lnTo>
                  <a:pt x="20689" y="120618"/>
                </a:lnTo>
                <a:lnTo>
                  <a:pt x="43146" y="135760"/>
                </a:lnTo>
                <a:lnTo>
                  <a:pt x="70650" y="141312"/>
                </a:lnTo>
                <a:lnTo>
                  <a:pt x="98153" y="135760"/>
                </a:lnTo>
                <a:lnTo>
                  <a:pt x="120610" y="120618"/>
                </a:lnTo>
                <a:lnTo>
                  <a:pt x="135749" y="98161"/>
                </a:lnTo>
                <a:lnTo>
                  <a:pt x="141300" y="70662"/>
                </a:lnTo>
                <a:lnTo>
                  <a:pt x="135749" y="43157"/>
                </a:lnTo>
                <a:lnTo>
                  <a:pt x="120610" y="20696"/>
                </a:lnTo>
                <a:lnTo>
                  <a:pt x="98153" y="5552"/>
                </a:lnTo>
                <a:lnTo>
                  <a:pt x="70650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0575" y="2733579"/>
            <a:ext cx="452755" cy="452755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275" y="0"/>
                </a:moveTo>
                <a:lnTo>
                  <a:pt x="180673" y="4597"/>
                </a:lnTo>
                <a:lnTo>
                  <a:pt x="138199" y="17781"/>
                </a:lnTo>
                <a:lnTo>
                  <a:pt x="99763" y="38644"/>
                </a:lnTo>
                <a:lnTo>
                  <a:pt x="66274" y="66274"/>
                </a:lnTo>
                <a:lnTo>
                  <a:pt x="38644" y="99763"/>
                </a:lnTo>
                <a:lnTo>
                  <a:pt x="17781" y="138199"/>
                </a:lnTo>
                <a:lnTo>
                  <a:pt x="4597" y="180673"/>
                </a:lnTo>
                <a:lnTo>
                  <a:pt x="0" y="226275"/>
                </a:lnTo>
                <a:lnTo>
                  <a:pt x="4597" y="271878"/>
                </a:lnTo>
                <a:lnTo>
                  <a:pt x="17781" y="314352"/>
                </a:lnTo>
                <a:lnTo>
                  <a:pt x="38644" y="352788"/>
                </a:lnTo>
                <a:lnTo>
                  <a:pt x="66274" y="386276"/>
                </a:lnTo>
                <a:lnTo>
                  <a:pt x="99763" y="413907"/>
                </a:lnTo>
                <a:lnTo>
                  <a:pt x="138199" y="434769"/>
                </a:lnTo>
                <a:lnTo>
                  <a:pt x="180673" y="447954"/>
                </a:lnTo>
                <a:lnTo>
                  <a:pt x="226275" y="452551"/>
                </a:lnTo>
                <a:lnTo>
                  <a:pt x="271878" y="447954"/>
                </a:lnTo>
                <a:lnTo>
                  <a:pt x="314352" y="434769"/>
                </a:lnTo>
                <a:lnTo>
                  <a:pt x="352788" y="413907"/>
                </a:lnTo>
                <a:lnTo>
                  <a:pt x="386276" y="386276"/>
                </a:lnTo>
                <a:lnTo>
                  <a:pt x="413907" y="352788"/>
                </a:lnTo>
                <a:lnTo>
                  <a:pt x="434769" y="314352"/>
                </a:lnTo>
                <a:lnTo>
                  <a:pt x="447954" y="271878"/>
                </a:lnTo>
                <a:lnTo>
                  <a:pt x="452551" y="226275"/>
                </a:lnTo>
                <a:lnTo>
                  <a:pt x="447954" y="180673"/>
                </a:lnTo>
                <a:lnTo>
                  <a:pt x="434769" y="138199"/>
                </a:lnTo>
                <a:lnTo>
                  <a:pt x="413907" y="99763"/>
                </a:lnTo>
                <a:lnTo>
                  <a:pt x="386276" y="66274"/>
                </a:lnTo>
                <a:lnTo>
                  <a:pt x="352788" y="38644"/>
                </a:lnTo>
                <a:lnTo>
                  <a:pt x="314352" y="17781"/>
                </a:lnTo>
                <a:lnTo>
                  <a:pt x="271878" y="4597"/>
                </a:lnTo>
                <a:lnTo>
                  <a:pt x="226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0575" y="2733579"/>
            <a:ext cx="452755" cy="452755"/>
          </a:xfrm>
          <a:custGeom>
            <a:avLst/>
            <a:gdLst/>
            <a:ahLst/>
            <a:cxnLst/>
            <a:rect l="l" t="t" r="r" b="b"/>
            <a:pathLst>
              <a:path w="452755" h="452755">
                <a:moveTo>
                  <a:pt x="226275" y="452551"/>
                </a:moveTo>
                <a:lnTo>
                  <a:pt x="271878" y="447954"/>
                </a:lnTo>
                <a:lnTo>
                  <a:pt x="314352" y="434769"/>
                </a:lnTo>
                <a:lnTo>
                  <a:pt x="352788" y="413907"/>
                </a:lnTo>
                <a:lnTo>
                  <a:pt x="386276" y="386276"/>
                </a:lnTo>
                <a:lnTo>
                  <a:pt x="413907" y="352788"/>
                </a:lnTo>
                <a:lnTo>
                  <a:pt x="434769" y="314352"/>
                </a:lnTo>
                <a:lnTo>
                  <a:pt x="447954" y="271878"/>
                </a:lnTo>
                <a:lnTo>
                  <a:pt x="452551" y="226275"/>
                </a:lnTo>
                <a:lnTo>
                  <a:pt x="447954" y="180673"/>
                </a:lnTo>
                <a:lnTo>
                  <a:pt x="434769" y="138199"/>
                </a:lnTo>
                <a:lnTo>
                  <a:pt x="413907" y="99763"/>
                </a:lnTo>
                <a:lnTo>
                  <a:pt x="386276" y="66274"/>
                </a:lnTo>
                <a:lnTo>
                  <a:pt x="352788" y="38644"/>
                </a:lnTo>
                <a:lnTo>
                  <a:pt x="314352" y="17781"/>
                </a:lnTo>
                <a:lnTo>
                  <a:pt x="271878" y="4597"/>
                </a:lnTo>
                <a:lnTo>
                  <a:pt x="226275" y="0"/>
                </a:lnTo>
                <a:lnTo>
                  <a:pt x="180673" y="4597"/>
                </a:lnTo>
                <a:lnTo>
                  <a:pt x="138199" y="17781"/>
                </a:lnTo>
                <a:lnTo>
                  <a:pt x="99763" y="38644"/>
                </a:lnTo>
                <a:lnTo>
                  <a:pt x="66274" y="66274"/>
                </a:lnTo>
                <a:lnTo>
                  <a:pt x="38644" y="99763"/>
                </a:lnTo>
                <a:lnTo>
                  <a:pt x="17781" y="138199"/>
                </a:lnTo>
                <a:lnTo>
                  <a:pt x="4597" y="180673"/>
                </a:lnTo>
                <a:lnTo>
                  <a:pt x="0" y="226275"/>
                </a:lnTo>
                <a:lnTo>
                  <a:pt x="4597" y="271878"/>
                </a:lnTo>
                <a:lnTo>
                  <a:pt x="17781" y="314352"/>
                </a:lnTo>
                <a:lnTo>
                  <a:pt x="38644" y="352788"/>
                </a:lnTo>
                <a:lnTo>
                  <a:pt x="66274" y="386276"/>
                </a:lnTo>
                <a:lnTo>
                  <a:pt x="99763" y="413907"/>
                </a:lnTo>
                <a:lnTo>
                  <a:pt x="138199" y="434769"/>
                </a:lnTo>
                <a:lnTo>
                  <a:pt x="180673" y="447954"/>
                </a:lnTo>
                <a:lnTo>
                  <a:pt x="226275" y="452551"/>
                </a:lnTo>
                <a:close/>
              </a:path>
            </a:pathLst>
          </a:custGeom>
          <a:ln w="20777">
            <a:solidFill>
              <a:srgbClr val="0F2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21150" y="2978777"/>
            <a:ext cx="251460" cy="208915"/>
          </a:xfrm>
          <a:custGeom>
            <a:avLst/>
            <a:gdLst/>
            <a:ahLst/>
            <a:cxnLst/>
            <a:rect l="l" t="t" r="r" b="b"/>
            <a:pathLst>
              <a:path w="251460" h="208914">
                <a:moveTo>
                  <a:pt x="238391" y="181813"/>
                </a:moveTo>
                <a:lnTo>
                  <a:pt x="13004" y="181813"/>
                </a:lnTo>
                <a:lnTo>
                  <a:pt x="125704" y="208445"/>
                </a:lnTo>
                <a:lnTo>
                  <a:pt x="238391" y="181813"/>
                </a:lnTo>
                <a:close/>
              </a:path>
              <a:path w="251460" h="208914">
                <a:moveTo>
                  <a:pt x="71132" y="0"/>
                </a:moveTo>
                <a:lnTo>
                  <a:pt x="34670" y="0"/>
                </a:lnTo>
                <a:lnTo>
                  <a:pt x="21179" y="2724"/>
                </a:lnTo>
                <a:lnTo>
                  <a:pt x="10158" y="10153"/>
                </a:lnTo>
                <a:lnTo>
                  <a:pt x="2725" y="21174"/>
                </a:lnTo>
                <a:lnTo>
                  <a:pt x="0" y="34671"/>
                </a:lnTo>
                <a:lnTo>
                  <a:pt x="0" y="175996"/>
                </a:lnTo>
                <a:lnTo>
                  <a:pt x="5829" y="181813"/>
                </a:lnTo>
                <a:lnTo>
                  <a:pt x="245579" y="181813"/>
                </a:lnTo>
                <a:lnTo>
                  <a:pt x="251396" y="175996"/>
                </a:lnTo>
                <a:lnTo>
                  <a:pt x="251396" y="104114"/>
                </a:lnTo>
                <a:lnTo>
                  <a:pt x="107111" y="104114"/>
                </a:lnTo>
                <a:lnTo>
                  <a:pt x="101536" y="99834"/>
                </a:lnTo>
                <a:lnTo>
                  <a:pt x="97408" y="93700"/>
                </a:lnTo>
                <a:lnTo>
                  <a:pt x="76377" y="4152"/>
                </a:lnTo>
                <a:lnTo>
                  <a:pt x="71132" y="0"/>
                </a:lnTo>
                <a:close/>
              </a:path>
              <a:path w="251460" h="208914">
                <a:moveTo>
                  <a:pt x="139026" y="0"/>
                </a:moveTo>
                <a:lnTo>
                  <a:pt x="112369" y="0"/>
                </a:lnTo>
                <a:lnTo>
                  <a:pt x="109626" y="4267"/>
                </a:lnTo>
                <a:lnTo>
                  <a:pt x="120307" y="27838"/>
                </a:lnTo>
                <a:lnTo>
                  <a:pt x="107175" y="78486"/>
                </a:lnTo>
                <a:lnTo>
                  <a:pt x="106616" y="81343"/>
                </a:lnTo>
                <a:lnTo>
                  <a:pt x="105600" y="90855"/>
                </a:lnTo>
                <a:lnTo>
                  <a:pt x="105867" y="97548"/>
                </a:lnTo>
                <a:lnTo>
                  <a:pt x="107111" y="104114"/>
                </a:lnTo>
                <a:lnTo>
                  <a:pt x="144297" y="104114"/>
                </a:lnTo>
                <a:lnTo>
                  <a:pt x="145529" y="97548"/>
                </a:lnTo>
                <a:lnTo>
                  <a:pt x="145795" y="90855"/>
                </a:lnTo>
                <a:lnTo>
                  <a:pt x="144779" y="81343"/>
                </a:lnTo>
                <a:lnTo>
                  <a:pt x="144221" y="78486"/>
                </a:lnTo>
                <a:lnTo>
                  <a:pt x="131102" y="27838"/>
                </a:lnTo>
                <a:lnTo>
                  <a:pt x="141782" y="4267"/>
                </a:lnTo>
                <a:lnTo>
                  <a:pt x="139026" y="0"/>
                </a:lnTo>
                <a:close/>
              </a:path>
              <a:path w="251460" h="208914">
                <a:moveTo>
                  <a:pt x="216725" y="0"/>
                </a:moveTo>
                <a:lnTo>
                  <a:pt x="180263" y="0"/>
                </a:lnTo>
                <a:lnTo>
                  <a:pt x="175031" y="4152"/>
                </a:lnTo>
                <a:lnTo>
                  <a:pt x="154000" y="93700"/>
                </a:lnTo>
                <a:lnTo>
                  <a:pt x="149859" y="99834"/>
                </a:lnTo>
                <a:lnTo>
                  <a:pt x="144297" y="104114"/>
                </a:lnTo>
                <a:lnTo>
                  <a:pt x="251396" y="104114"/>
                </a:lnTo>
                <a:lnTo>
                  <a:pt x="251396" y="34671"/>
                </a:lnTo>
                <a:lnTo>
                  <a:pt x="248672" y="21174"/>
                </a:lnTo>
                <a:lnTo>
                  <a:pt x="241242" y="10153"/>
                </a:lnTo>
                <a:lnTo>
                  <a:pt x="230222" y="2724"/>
                </a:lnTo>
                <a:lnTo>
                  <a:pt x="216725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5768" y="2818540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5" h="141605">
                <a:moveTo>
                  <a:pt x="70650" y="0"/>
                </a:moveTo>
                <a:lnTo>
                  <a:pt x="43146" y="5552"/>
                </a:lnTo>
                <a:lnTo>
                  <a:pt x="20689" y="20696"/>
                </a:lnTo>
                <a:lnTo>
                  <a:pt x="5550" y="43157"/>
                </a:lnTo>
                <a:lnTo>
                  <a:pt x="0" y="70662"/>
                </a:lnTo>
                <a:lnTo>
                  <a:pt x="5550" y="98161"/>
                </a:lnTo>
                <a:lnTo>
                  <a:pt x="20689" y="120618"/>
                </a:lnTo>
                <a:lnTo>
                  <a:pt x="43146" y="135760"/>
                </a:lnTo>
                <a:lnTo>
                  <a:pt x="70650" y="141312"/>
                </a:lnTo>
                <a:lnTo>
                  <a:pt x="98153" y="135760"/>
                </a:lnTo>
                <a:lnTo>
                  <a:pt x="120610" y="120618"/>
                </a:lnTo>
                <a:lnTo>
                  <a:pt x="135749" y="98161"/>
                </a:lnTo>
                <a:lnTo>
                  <a:pt x="141300" y="70662"/>
                </a:lnTo>
                <a:lnTo>
                  <a:pt x="135749" y="43157"/>
                </a:lnTo>
                <a:lnTo>
                  <a:pt x="120610" y="20696"/>
                </a:lnTo>
                <a:lnTo>
                  <a:pt x="98153" y="5552"/>
                </a:lnTo>
                <a:lnTo>
                  <a:pt x="70650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0872" y="3903612"/>
            <a:ext cx="452755" cy="452755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275" y="0"/>
                </a:moveTo>
                <a:lnTo>
                  <a:pt x="180673" y="4597"/>
                </a:lnTo>
                <a:lnTo>
                  <a:pt x="138199" y="17781"/>
                </a:lnTo>
                <a:lnTo>
                  <a:pt x="99763" y="38644"/>
                </a:lnTo>
                <a:lnTo>
                  <a:pt x="66274" y="66274"/>
                </a:lnTo>
                <a:lnTo>
                  <a:pt x="38644" y="99763"/>
                </a:lnTo>
                <a:lnTo>
                  <a:pt x="17781" y="138199"/>
                </a:lnTo>
                <a:lnTo>
                  <a:pt x="4597" y="180673"/>
                </a:lnTo>
                <a:lnTo>
                  <a:pt x="0" y="226275"/>
                </a:lnTo>
                <a:lnTo>
                  <a:pt x="4597" y="271878"/>
                </a:lnTo>
                <a:lnTo>
                  <a:pt x="17781" y="314352"/>
                </a:lnTo>
                <a:lnTo>
                  <a:pt x="38644" y="352788"/>
                </a:lnTo>
                <a:lnTo>
                  <a:pt x="66274" y="386276"/>
                </a:lnTo>
                <a:lnTo>
                  <a:pt x="99763" y="413907"/>
                </a:lnTo>
                <a:lnTo>
                  <a:pt x="138199" y="434769"/>
                </a:lnTo>
                <a:lnTo>
                  <a:pt x="180673" y="447954"/>
                </a:lnTo>
                <a:lnTo>
                  <a:pt x="226275" y="452551"/>
                </a:lnTo>
                <a:lnTo>
                  <a:pt x="271878" y="447954"/>
                </a:lnTo>
                <a:lnTo>
                  <a:pt x="314352" y="434769"/>
                </a:lnTo>
                <a:lnTo>
                  <a:pt x="352788" y="413907"/>
                </a:lnTo>
                <a:lnTo>
                  <a:pt x="386276" y="386276"/>
                </a:lnTo>
                <a:lnTo>
                  <a:pt x="413907" y="352788"/>
                </a:lnTo>
                <a:lnTo>
                  <a:pt x="434769" y="314352"/>
                </a:lnTo>
                <a:lnTo>
                  <a:pt x="447954" y="271878"/>
                </a:lnTo>
                <a:lnTo>
                  <a:pt x="452551" y="226275"/>
                </a:lnTo>
                <a:lnTo>
                  <a:pt x="447954" y="180673"/>
                </a:lnTo>
                <a:lnTo>
                  <a:pt x="434769" y="138199"/>
                </a:lnTo>
                <a:lnTo>
                  <a:pt x="413907" y="99763"/>
                </a:lnTo>
                <a:lnTo>
                  <a:pt x="386276" y="66274"/>
                </a:lnTo>
                <a:lnTo>
                  <a:pt x="352788" y="38644"/>
                </a:lnTo>
                <a:lnTo>
                  <a:pt x="314352" y="17781"/>
                </a:lnTo>
                <a:lnTo>
                  <a:pt x="271878" y="4597"/>
                </a:lnTo>
                <a:lnTo>
                  <a:pt x="226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30872" y="3903612"/>
            <a:ext cx="452755" cy="452755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275" y="452551"/>
                </a:moveTo>
                <a:lnTo>
                  <a:pt x="271878" y="447954"/>
                </a:lnTo>
                <a:lnTo>
                  <a:pt x="314352" y="434769"/>
                </a:lnTo>
                <a:lnTo>
                  <a:pt x="352788" y="413907"/>
                </a:lnTo>
                <a:lnTo>
                  <a:pt x="386276" y="386276"/>
                </a:lnTo>
                <a:lnTo>
                  <a:pt x="413907" y="352788"/>
                </a:lnTo>
                <a:lnTo>
                  <a:pt x="434769" y="314352"/>
                </a:lnTo>
                <a:lnTo>
                  <a:pt x="447954" y="271878"/>
                </a:lnTo>
                <a:lnTo>
                  <a:pt x="452551" y="226275"/>
                </a:lnTo>
                <a:lnTo>
                  <a:pt x="447954" y="180673"/>
                </a:lnTo>
                <a:lnTo>
                  <a:pt x="434769" y="138199"/>
                </a:lnTo>
                <a:lnTo>
                  <a:pt x="413907" y="99763"/>
                </a:lnTo>
                <a:lnTo>
                  <a:pt x="386276" y="66274"/>
                </a:lnTo>
                <a:lnTo>
                  <a:pt x="352788" y="38644"/>
                </a:lnTo>
                <a:lnTo>
                  <a:pt x="314352" y="17781"/>
                </a:lnTo>
                <a:lnTo>
                  <a:pt x="271878" y="4597"/>
                </a:lnTo>
                <a:lnTo>
                  <a:pt x="226275" y="0"/>
                </a:lnTo>
                <a:lnTo>
                  <a:pt x="180673" y="4597"/>
                </a:lnTo>
                <a:lnTo>
                  <a:pt x="138199" y="17781"/>
                </a:lnTo>
                <a:lnTo>
                  <a:pt x="99763" y="38644"/>
                </a:lnTo>
                <a:lnTo>
                  <a:pt x="66274" y="66274"/>
                </a:lnTo>
                <a:lnTo>
                  <a:pt x="38644" y="99763"/>
                </a:lnTo>
                <a:lnTo>
                  <a:pt x="17781" y="138199"/>
                </a:lnTo>
                <a:lnTo>
                  <a:pt x="4597" y="180673"/>
                </a:lnTo>
                <a:lnTo>
                  <a:pt x="0" y="226275"/>
                </a:lnTo>
                <a:lnTo>
                  <a:pt x="4597" y="271878"/>
                </a:lnTo>
                <a:lnTo>
                  <a:pt x="17781" y="314352"/>
                </a:lnTo>
                <a:lnTo>
                  <a:pt x="38644" y="352788"/>
                </a:lnTo>
                <a:lnTo>
                  <a:pt x="66274" y="386276"/>
                </a:lnTo>
                <a:lnTo>
                  <a:pt x="99763" y="413907"/>
                </a:lnTo>
                <a:lnTo>
                  <a:pt x="138199" y="434769"/>
                </a:lnTo>
                <a:lnTo>
                  <a:pt x="180673" y="447954"/>
                </a:lnTo>
                <a:lnTo>
                  <a:pt x="226275" y="452551"/>
                </a:lnTo>
                <a:close/>
              </a:path>
            </a:pathLst>
          </a:custGeom>
          <a:ln w="20777">
            <a:solidFill>
              <a:srgbClr val="0F2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20575" y="3903612"/>
            <a:ext cx="452755" cy="452755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275" y="0"/>
                </a:moveTo>
                <a:lnTo>
                  <a:pt x="180673" y="4597"/>
                </a:lnTo>
                <a:lnTo>
                  <a:pt x="138199" y="17781"/>
                </a:lnTo>
                <a:lnTo>
                  <a:pt x="99763" y="38644"/>
                </a:lnTo>
                <a:lnTo>
                  <a:pt x="66274" y="66274"/>
                </a:lnTo>
                <a:lnTo>
                  <a:pt x="38644" y="99763"/>
                </a:lnTo>
                <a:lnTo>
                  <a:pt x="17781" y="138199"/>
                </a:lnTo>
                <a:lnTo>
                  <a:pt x="4597" y="180673"/>
                </a:lnTo>
                <a:lnTo>
                  <a:pt x="0" y="226275"/>
                </a:lnTo>
                <a:lnTo>
                  <a:pt x="4597" y="271878"/>
                </a:lnTo>
                <a:lnTo>
                  <a:pt x="17781" y="314352"/>
                </a:lnTo>
                <a:lnTo>
                  <a:pt x="38644" y="352788"/>
                </a:lnTo>
                <a:lnTo>
                  <a:pt x="66274" y="386276"/>
                </a:lnTo>
                <a:lnTo>
                  <a:pt x="99763" y="413907"/>
                </a:lnTo>
                <a:lnTo>
                  <a:pt x="138199" y="434769"/>
                </a:lnTo>
                <a:lnTo>
                  <a:pt x="180673" y="447954"/>
                </a:lnTo>
                <a:lnTo>
                  <a:pt x="226275" y="452551"/>
                </a:lnTo>
                <a:lnTo>
                  <a:pt x="271878" y="447954"/>
                </a:lnTo>
                <a:lnTo>
                  <a:pt x="314352" y="434769"/>
                </a:lnTo>
                <a:lnTo>
                  <a:pt x="352788" y="413907"/>
                </a:lnTo>
                <a:lnTo>
                  <a:pt x="386276" y="386276"/>
                </a:lnTo>
                <a:lnTo>
                  <a:pt x="413907" y="352788"/>
                </a:lnTo>
                <a:lnTo>
                  <a:pt x="434769" y="314352"/>
                </a:lnTo>
                <a:lnTo>
                  <a:pt x="447954" y="271878"/>
                </a:lnTo>
                <a:lnTo>
                  <a:pt x="452551" y="226275"/>
                </a:lnTo>
                <a:lnTo>
                  <a:pt x="447954" y="180673"/>
                </a:lnTo>
                <a:lnTo>
                  <a:pt x="434769" y="138199"/>
                </a:lnTo>
                <a:lnTo>
                  <a:pt x="413907" y="99763"/>
                </a:lnTo>
                <a:lnTo>
                  <a:pt x="386276" y="66274"/>
                </a:lnTo>
                <a:lnTo>
                  <a:pt x="352788" y="38644"/>
                </a:lnTo>
                <a:lnTo>
                  <a:pt x="314352" y="17781"/>
                </a:lnTo>
                <a:lnTo>
                  <a:pt x="271878" y="4597"/>
                </a:lnTo>
                <a:lnTo>
                  <a:pt x="226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20575" y="3903612"/>
            <a:ext cx="452755" cy="452755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275" y="452551"/>
                </a:moveTo>
                <a:lnTo>
                  <a:pt x="271878" y="447954"/>
                </a:lnTo>
                <a:lnTo>
                  <a:pt x="314352" y="434769"/>
                </a:lnTo>
                <a:lnTo>
                  <a:pt x="352788" y="413907"/>
                </a:lnTo>
                <a:lnTo>
                  <a:pt x="386276" y="386276"/>
                </a:lnTo>
                <a:lnTo>
                  <a:pt x="413907" y="352788"/>
                </a:lnTo>
                <a:lnTo>
                  <a:pt x="434769" y="314352"/>
                </a:lnTo>
                <a:lnTo>
                  <a:pt x="447954" y="271878"/>
                </a:lnTo>
                <a:lnTo>
                  <a:pt x="452551" y="226275"/>
                </a:lnTo>
                <a:lnTo>
                  <a:pt x="447954" y="180673"/>
                </a:lnTo>
                <a:lnTo>
                  <a:pt x="434769" y="138199"/>
                </a:lnTo>
                <a:lnTo>
                  <a:pt x="413907" y="99763"/>
                </a:lnTo>
                <a:lnTo>
                  <a:pt x="386276" y="66274"/>
                </a:lnTo>
                <a:lnTo>
                  <a:pt x="352788" y="38644"/>
                </a:lnTo>
                <a:lnTo>
                  <a:pt x="314352" y="17781"/>
                </a:lnTo>
                <a:lnTo>
                  <a:pt x="271878" y="4597"/>
                </a:lnTo>
                <a:lnTo>
                  <a:pt x="226275" y="0"/>
                </a:lnTo>
                <a:lnTo>
                  <a:pt x="180673" y="4597"/>
                </a:lnTo>
                <a:lnTo>
                  <a:pt x="138199" y="17781"/>
                </a:lnTo>
                <a:lnTo>
                  <a:pt x="99763" y="38644"/>
                </a:lnTo>
                <a:lnTo>
                  <a:pt x="66274" y="66274"/>
                </a:lnTo>
                <a:lnTo>
                  <a:pt x="38644" y="99763"/>
                </a:lnTo>
                <a:lnTo>
                  <a:pt x="17781" y="138199"/>
                </a:lnTo>
                <a:lnTo>
                  <a:pt x="4597" y="180673"/>
                </a:lnTo>
                <a:lnTo>
                  <a:pt x="0" y="226275"/>
                </a:lnTo>
                <a:lnTo>
                  <a:pt x="4597" y="271878"/>
                </a:lnTo>
                <a:lnTo>
                  <a:pt x="17781" y="314352"/>
                </a:lnTo>
                <a:lnTo>
                  <a:pt x="38644" y="352788"/>
                </a:lnTo>
                <a:lnTo>
                  <a:pt x="66274" y="386276"/>
                </a:lnTo>
                <a:lnTo>
                  <a:pt x="99763" y="413907"/>
                </a:lnTo>
                <a:lnTo>
                  <a:pt x="138199" y="434769"/>
                </a:lnTo>
                <a:lnTo>
                  <a:pt x="180673" y="447954"/>
                </a:lnTo>
                <a:lnTo>
                  <a:pt x="226275" y="452551"/>
                </a:lnTo>
                <a:close/>
              </a:path>
            </a:pathLst>
          </a:custGeom>
          <a:ln w="20777">
            <a:solidFill>
              <a:srgbClr val="0F2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021" y="3318597"/>
            <a:ext cx="452755" cy="452755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275" y="0"/>
                </a:moveTo>
                <a:lnTo>
                  <a:pt x="180673" y="4597"/>
                </a:lnTo>
                <a:lnTo>
                  <a:pt x="138199" y="17781"/>
                </a:lnTo>
                <a:lnTo>
                  <a:pt x="99763" y="38644"/>
                </a:lnTo>
                <a:lnTo>
                  <a:pt x="66274" y="66274"/>
                </a:lnTo>
                <a:lnTo>
                  <a:pt x="38644" y="99763"/>
                </a:lnTo>
                <a:lnTo>
                  <a:pt x="17781" y="138199"/>
                </a:lnTo>
                <a:lnTo>
                  <a:pt x="4597" y="180673"/>
                </a:lnTo>
                <a:lnTo>
                  <a:pt x="0" y="226275"/>
                </a:lnTo>
                <a:lnTo>
                  <a:pt x="4597" y="271878"/>
                </a:lnTo>
                <a:lnTo>
                  <a:pt x="17781" y="314352"/>
                </a:lnTo>
                <a:lnTo>
                  <a:pt x="38644" y="352788"/>
                </a:lnTo>
                <a:lnTo>
                  <a:pt x="66274" y="386276"/>
                </a:lnTo>
                <a:lnTo>
                  <a:pt x="99763" y="413907"/>
                </a:lnTo>
                <a:lnTo>
                  <a:pt x="138199" y="434769"/>
                </a:lnTo>
                <a:lnTo>
                  <a:pt x="180673" y="447954"/>
                </a:lnTo>
                <a:lnTo>
                  <a:pt x="226275" y="452551"/>
                </a:lnTo>
                <a:lnTo>
                  <a:pt x="271878" y="447954"/>
                </a:lnTo>
                <a:lnTo>
                  <a:pt x="314352" y="434769"/>
                </a:lnTo>
                <a:lnTo>
                  <a:pt x="352788" y="413907"/>
                </a:lnTo>
                <a:lnTo>
                  <a:pt x="386276" y="386276"/>
                </a:lnTo>
                <a:lnTo>
                  <a:pt x="413907" y="352788"/>
                </a:lnTo>
                <a:lnTo>
                  <a:pt x="434769" y="314352"/>
                </a:lnTo>
                <a:lnTo>
                  <a:pt x="447954" y="271878"/>
                </a:lnTo>
                <a:lnTo>
                  <a:pt x="452551" y="226275"/>
                </a:lnTo>
                <a:lnTo>
                  <a:pt x="447954" y="180673"/>
                </a:lnTo>
                <a:lnTo>
                  <a:pt x="434769" y="138199"/>
                </a:lnTo>
                <a:lnTo>
                  <a:pt x="413907" y="99763"/>
                </a:lnTo>
                <a:lnTo>
                  <a:pt x="386276" y="66274"/>
                </a:lnTo>
                <a:lnTo>
                  <a:pt x="352788" y="38644"/>
                </a:lnTo>
                <a:lnTo>
                  <a:pt x="314352" y="17781"/>
                </a:lnTo>
                <a:lnTo>
                  <a:pt x="271878" y="4597"/>
                </a:lnTo>
                <a:lnTo>
                  <a:pt x="226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6021" y="3318597"/>
            <a:ext cx="452755" cy="452755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275" y="452551"/>
                </a:moveTo>
                <a:lnTo>
                  <a:pt x="271878" y="447954"/>
                </a:lnTo>
                <a:lnTo>
                  <a:pt x="314352" y="434769"/>
                </a:lnTo>
                <a:lnTo>
                  <a:pt x="352788" y="413907"/>
                </a:lnTo>
                <a:lnTo>
                  <a:pt x="386276" y="386276"/>
                </a:lnTo>
                <a:lnTo>
                  <a:pt x="413907" y="352788"/>
                </a:lnTo>
                <a:lnTo>
                  <a:pt x="434769" y="314352"/>
                </a:lnTo>
                <a:lnTo>
                  <a:pt x="447954" y="271878"/>
                </a:lnTo>
                <a:lnTo>
                  <a:pt x="452551" y="226275"/>
                </a:lnTo>
                <a:lnTo>
                  <a:pt x="447954" y="180673"/>
                </a:lnTo>
                <a:lnTo>
                  <a:pt x="434769" y="138199"/>
                </a:lnTo>
                <a:lnTo>
                  <a:pt x="413907" y="99763"/>
                </a:lnTo>
                <a:lnTo>
                  <a:pt x="386276" y="66274"/>
                </a:lnTo>
                <a:lnTo>
                  <a:pt x="352788" y="38644"/>
                </a:lnTo>
                <a:lnTo>
                  <a:pt x="314352" y="17781"/>
                </a:lnTo>
                <a:lnTo>
                  <a:pt x="271878" y="4597"/>
                </a:lnTo>
                <a:lnTo>
                  <a:pt x="226275" y="0"/>
                </a:lnTo>
                <a:lnTo>
                  <a:pt x="180673" y="4597"/>
                </a:lnTo>
                <a:lnTo>
                  <a:pt x="138199" y="17781"/>
                </a:lnTo>
                <a:lnTo>
                  <a:pt x="99763" y="38644"/>
                </a:lnTo>
                <a:lnTo>
                  <a:pt x="66274" y="66274"/>
                </a:lnTo>
                <a:lnTo>
                  <a:pt x="38644" y="99763"/>
                </a:lnTo>
                <a:lnTo>
                  <a:pt x="17781" y="138199"/>
                </a:lnTo>
                <a:lnTo>
                  <a:pt x="4597" y="180673"/>
                </a:lnTo>
                <a:lnTo>
                  <a:pt x="0" y="226275"/>
                </a:lnTo>
                <a:lnTo>
                  <a:pt x="4597" y="271878"/>
                </a:lnTo>
                <a:lnTo>
                  <a:pt x="17781" y="314352"/>
                </a:lnTo>
                <a:lnTo>
                  <a:pt x="38644" y="352788"/>
                </a:lnTo>
                <a:lnTo>
                  <a:pt x="66274" y="386276"/>
                </a:lnTo>
                <a:lnTo>
                  <a:pt x="99763" y="413907"/>
                </a:lnTo>
                <a:lnTo>
                  <a:pt x="138199" y="434769"/>
                </a:lnTo>
                <a:lnTo>
                  <a:pt x="180673" y="447954"/>
                </a:lnTo>
                <a:lnTo>
                  <a:pt x="226275" y="452551"/>
                </a:lnTo>
                <a:close/>
              </a:path>
            </a:pathLst>
          </a:custGeom>
          <a:ln w="20777">
            <a:solidFill>
              <a:srgbClr val="0F2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596" y="3563794"/>
            <a:ext cx="251460" cy="208915"/>
          </a:xfrm>
          <a:custGeom>
            <a:avLst/>
            <a:gdLst/>
            <a:ahLst/>
            <a:cxnLst/>
            <a:rect l="l" t="t" r="r" b="b"/>
            <a:pathLst>
              <a:path w="251459" h="208914">
                <a:moveTo>
                  <a:pt x="238391" y="181813"/>
                </a:moveTo>
                <a:lnTo>
                  <a:pt x="13004" y="181813"/>
                </a:lnTo>
                <a:lnTo>
                  <a:pt x="125704" y="208445"/>
                </a:lnTo>
                <a:lnTo>
                  <a:pt x="238391" y="181813"/>
                </a:lnTo>
                <a:close/>
              </a:path>
              <a:path w="251459" h="208914">
                <a:moveTo>
                  <a:pt x="71132" y="0"/>
                </a:moveTo>
                <a:lnTo>
                  <a:pt x="34670" y="0"/>
                </a:lnTo>
                <a:lnTo>
                  <a:pt x="21179" y="2724"/>
                </a:lnTo>
                <a:lnTo>
                  <a:pt x="10158" y="10153"/>
                </a:lnTo>
                <a:lnTo>
                  <a:pt x="2725" y="21174"/>
                </a:lnTo>
                <a:lnTo>
                  <a:pt x="0" y="34671"/>
                </a:lnTo>
                <a:lnTo>
                  <a:pt x="0" y="175996"/>
                </a:lnTo>
                <a:lnTo>
                  <a:pt x="5816" y="181813"/>
                </a:lnTo>
                <a:lnTo>
                  <a:pt x="245579" y="181813"/>
                </a:lnTo>
                <a:lnTo>
                  <a:pt x="251396" y="175996"/>
                </a:lnTo>
                <a:lnTo>
                  <a:pt x="251396" y="104114"/>
                </a:lnTo>
                <a:lnTo>
                  <a:pt x="107111" y="104114"/>
                </a:lnTo>
                <a:lnTo>
                  <a:pt x="101536" y="99834"/>
                </a:lnTo>
                <a:lnTo>
                  <a:pt x="97408" y="93700"/>
                </a:lnTo>
                <a:lnTo>
                  <a:pt x="76377" y="4152"/>
                </a:lnTo>
                <a:lnTo>
                  <a:pt x="71132" y="0"/>
                </a:lnTo>
                <a:close/>
              </a:path>
              <a:path w="251459" h="208914">
                <a:moveTo>
                  <a:pt x="139026" y="0"/>
                </a:moveTo>
                <a:lnTo>
                  <a:pt x="112369" y="0"/>
                </a:lnTo>
                <a:lnTo>
                  <a:pt x="109626" y="4267"/>
                </a:lnTo>
                <a:lnTo>
                  <a:pt x="120307" y="27838"/>
                </a:lnTo>
                <a:lnTo>
                  <a:pt x="107175" y="78486"/>
                </a:lnTo>
                <a:lnTo>
                  <a:pt x="106616" y="81343"/>
                </a:lnTo>
                <a:lnTo>
                  <a:pt x="105600" y="90855"/>
                </a:lnTo>
                <a:lnTo>
                  <a:pt x="105867" y="97548"/>
                </a:lnTo>
                <a:lnTo>
                  <a:pt x="107111" y="104114"/>
                </a:lnTo>
                <a:lnTo>
                  <a:pt x="144297" y="104114"/>
                </a:lnTo>
                <a:lnTo>
                  <a:pt x="145529" y="97548"/>
                </a:lnTo>
                <a:lnTo>
                  <a:pt x="145795" y="90855"/>
                </a:lnTo>
                <a:lnTo>
                  <a:pt x="144779" y="81343"/>
                </a:lnTo>
                <a:lnTo>
                  <a:pt x="144221" y="78486"/>
                </a:lnTo>
                <a:lnTo>
                  <a:pt x="131102" y="27838"/>
                </a:lnTo>
                <a:lnTo>
                  <a:pt x="141782" y="4267"/>
                </a:lnTo>
                <a:lnTo>
                  <a:pt x="139026" y="0"/>
                </a:lnTo>
                <a:close/>
              </a:path>
              <a:path w="251459" h="208914">
                <a:moveTo>
                  <a:pt x="216725" y="0"/>
                </a:moveTo>
                <a:lnTo>
                  <a:pt x="180263" y="0"/>
                </a:lnTo>
                <a:lnTo>
                  <a:pt x="175018" y="4152"/>
                </a:lnTo>
                <a:lnTo>
                  <a:pt x="154000" y="93700"/>
                </a:lnTo>
                <a:lnTo>
                  <a:pt x="149859" y="99834"/>
                </a:lnTo>
                <a:lnTo>
                  <a:pt x="144297" y="104114"/>
                </a:lnTo>
                <a:lnTo>
                  <a:pt x="251396" y="104114"/>
                </a:lnTo>
                <a:lnTo>
                  <a:pt x="251396" y="34671"/>
                </a:lnTo>
                <a:lnTo>
                  <a:pt x="248672" y="21174"/>
                </a:lnTo>
                <a:lnTo>
                  <a:pt x="241242" y="10153"/>
                </a:lnTo>
                <a:lnTo>
                  <a:pt x="230222" y="2724"/>
                </a:lnTo>
                <a:lnTo>
                  <a:pt x="216725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91213" y="3403559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5" h="141604">
                <a:moveTo>
                  <a:pt x="70650" y="0"/>
                </a:moveTo>
                <a:lnTo>
                  <a:pt x="43146" y="5552"/>
                </a:lnTo>
                <a:lnTo>
                  <a:pt x="20689" y="20696"/>
                </a:lnTo>
                <a:lnTo>
                  <a:pt x="5550" y="43157"/>
                </a:lnTo>
                <a:lnTo>
                  <a:pt x="0" y="70662"/>
                </a:lnTo>
                <a:lnTo>
                  <a:pt x="5550" y="98161"/>
                </a:lnTo>
                <a:lnTo>
                  <a:pt x="20689" y="120618"/>
                </a:lnTo>
                <a:lnTo>
                  <a:pt x="43146" y="135760"/>
                </a:lnTo>
                <a:lnTo>
                  <a:pt x="70650" y="141312"/>
                </a:lnTo>
                <a:lnTo>
                  <a:pt x="98153" y="135760"/>
                </a:lnTo>
                <a:lnTo>
                  <a:pt x="120610" y="120618"/>
                </a:lnTo>
                <a:lnTo>
                  <a:pt x="135749" y="98161"/>
                </a:lnTo>
                <a:lnTo>
                  <a:pt x="141300" y="70662"/>
                </a:lnTo>
                <a:lnTo>
                  <a:pt x="135749" y="43157"/>
                </a:lnTo>
                <a:lnTo>
                  <a:pt x="120610" y="20696"/>
                </a:lnTo>
                <a:lnTo>
                  <a:pt x="98153" y="5552"/>
                </a:lnTo>
                <a:lnTo>
                  <a:pt x="70650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5724" y="3318595"/>
            <a:ext cx="452755" cy="452755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275" y="0"/>
                </a:moveTo>
                <a:lnTo>
                  <a:pt x="180673" y="4597"/>
                </a:lnTo>
                <a:lnTo>
                  <a:pt x="138199" y="17781"/>
                </a:lnTo>
                <a:lnTo>
                  <a:pt x="99763" y="38644"/>
                </a:lnTo>
                <a:lnTo>
                  <a:pt x="66274" y="66274"/>
                </a:lnTo>
                <a:lnTo>
                  <a:pt x="38644" y="99763"/>
                </a:lnTo>
                <a:lnTo>
                  <a:pt x="17781" y="138199"/>
                </a:lnTo>
                <a:lnTo>
                  <a:pt x="4597" y="180673"/>
                </a:lnTo>
                <a:lnTo>
                  <a:pt x="0" y="226275"/>
                </a:lnTo>
                <a:lnTo>
                  <a:pt x="4597" y="271878"/>
                </a:lnTo>
                <a:lnTo>
                  <a:pt x="17781" y="314352"/>
                </a:lnTo>
                <a:lnTo>
                  <a:pt x="38644" y="352788"/>
                </a:lnTo>
                <a:lnTo>
                  <a:pt x="66274" y="386276"/>
                </a:lnTo>
                <a:lnTo>
                  <a:pt x="99763" y="413907"/>
                </a:lnTo>
                <a:lnTo>
                  <a:pt x="138199" y="434769"/>
                </a:lnTo>
                <a:lnTo>
                  <a:pt x="180673" y="447954"/>
                </a:lnTo>
                <a:lnTo>
                  <a:pt x="226275" y="452551"/>
                </a:lnTo>
                <a:lnTo>
                  <a:pt x="271878" y="447954"/>
                </a:lnTo>
                <a:lnTo>
                  <a:pt x="314352" y="434769"/>
                </a:lnTo>
                <a:lnTo>
                  <a:pt x="352788" y="413907"/>
                </a:lnTo>
                <a:lnTo>
                  <a:pt x="386276" y="386276"/>
                </a:lnTo>
                <a:lnTo>
                  <a:pt x="413907" y="352788"/>
                </a:lnTo>
                <a:lnTo>
                  <a:pt x="434769" y="314352"/>
                </a:lnTo>
                <a:lnTo>
                  <a:pt x="447954" y="271878"/>
                </a:lnTo>
                <a:lnTo>
                  <a:pt x="452551" y="226275"/>
                </a:lnTo>
                <a:lnTo>
                  <a:pt x="447954" y="180673"/>
                </a:lnTo>
                <a:lnTo>
                  <a:pt x="434769" y="138199"/>
                </a:lnTo>
                <a:lnTo>
                  <a:pt x="413907" y="99763"/>
                </a:lnTo>
                <a:lnTo>
                  <a:pt x="386276" y="66274"/>
                </a:lnTo>
                <a:lnTo>
                  <a:pt x="352788" y="38644"/>
                </a:lnTo>
                <a:lnTo>
                  <a:pt x="314352" y="17781"/>
                </a:lnTo>
                <a:lnTo>
                  <a:pt x="271878" y="4597"/>
                </a:lnTo>
                <a:lnTo>
                  <a:pt x="226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5724" y="3318595"/>
            <a:ext cx="452755" cy="452755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275" y="452551"/>
                </a:moveTo>
                <a:lnTo>
                  <a:pt x="271878" y="447954"/>
                </a:lnTo>
                <a:lnTo>
                  <a:pt x="314352" y="434769"/>
                </a:lnTo>
                <a:lnTo>
                  <a:pt x="352788" y="413907"/>
                </a:lnTo>
                <a:lnTo>
                  <a:pt x="386276" y="386276"/>
                </a:lnTo>
                <a:lnTo>
                  <a:pt x="413907" y="352788"/>
                </a:lnTo>
                <a:lnTo>
                  <a:pt x="434769" y="314352"/>
                </a:lnTo>
                <a:lnTo>
                  <a:pt x="447954" y="271878"/>
                </a:lnTo>
                <a:lnTo>
                  <a:pt x="452551" y="226275"/>
                </a:lnTo>
                <a:lnTo>
                  <a:pt x="447954" y="180673"/>
                </a:lnTo>
                <a:lnTo>
                  <a:pt x="434769" y="138199"/>
                </a:lnTo>
                <a:lnTo>
                  <a:pt x="413907" y="99763"/>
                </a:lnTo>
                <a:lnTo>
                  <a:pt x="386276" y="66274"/>
                </a:lnTo>
                <a:lnTo>
                  <a:pt x="352788" y="38644"/>
                </a:lnTo>
                <a:lnTo>
                  <a:pt x="314352" y="17781"/>
                </a:lnTo>
                <a:lnTo>
                  <a:pt x="271878" y="4597"/>
                </a:lnTo>
                <a:lnTo>
                  <a:pt x="226275" y="0"/>
                </a:lnTo>
                <a:lnTo>
                  <a:pt x="180673" y="4597"/>
                </a:lnTo>
                <a:lnTo>
                  <a:pt x="138199" y="17781"/>
                </a:lnTo>
                <a:lnTo>
                  <a:pt x="99763" y="38644"/>
                </a:lnTo>
                <a:lnTo>
                  <a:pt x="66274" y="66274"/>
                </a:lnTo>
                <a:lnTo>
                  <a:pt x="38644" y="99763"/>
                </a:lnTo>
                <a:lnTo>
                  <a:pt x="17781" y="138199"/>
                </a:lnTo>
                <a:lnTo>
                  <a:pt x="4597" y="180673"/>
                </a:lnTo>
                <a:lnTo>
                  <a:pt x="0" y="226275"/>
                </a:lnTo>
                <a:lnTo>
                  <a:pt x="4597" y="271878"/>
                </a:lnTo>
                <a:lnTo>
                  <a:pt x="17781" y="314352"/>
                </a:lnTo>
                <a:lnTo>
                  <a:pt x="38644" y="352788"/>
                </a:lnTo>
                <a:lnTo>
                  <a:pt x="66274" y="386276"/>
                </a:lnTo>
                <a:lnTo>
                  <a:pt x="99763" y="413907"/>
                </a:lnTo>
                <a:lnTo>
                  <a:pt x="138199" y="434769"/>
                </a:lnTo>
                <a:lnTo>
                  <a:pt x="180673" y="447954"/>
                </a:lnTo>
                <a:lnTo>
                  <a:pt x="226275" y="452551"/>
                </a:lnTo>
                <a:close/>
              </a:path>
            </a:pathLst>
          </a:custGeom>
          <a:ln w="20777">
            <a:solidFill>
              <a:srgbClr val="0F2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15427" y="3318595"/>
            <a:ext cx="452755" cy="452755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275" y="0"/>
                </a:moveTo>
                <a:lnTo>
                  <a:pt x="180673" y="4597"/>
                </a:lnTo>
                <a:lnTo>
                  <a:pt x="138199" y="17781"/>
                </a:lnTo>
                <a:lnTo>
                  <a:pt x="99763" y="38644"/>
                </a:lnTo>
                <a:lnTo>
                  <a:pt x="66274" y="66274"/>
                </a:lnTo>
                <a:lnTo>
                  <a:pt x="38644" y="99763"/>
                </a:lnTo>
                <a:lnTo>
                  <a:pt x="17781" y="138199"/>
                </a:lnTo>
                <a:lnTo>
                  <a:pt x="4597" y="180673"/>
                </a:lnTo>
                <a:lnTo>
                  <a:pt x="0" y="226275"/>
                </a:lnTo>
                <a:lnTo>
                  <a:pt x="4597" y="271878"/>
                </a:lnTo>
                <a:lnTo>
                  <a:pt x="17781" y="314352"/>
                </a:lnTo>
                <a:lnTo>
                  <a:pt x="38644" y="352788"/>
                </a:lnTo>
                <a:lnTo>
                  <a:pt x="66274" y="386276"/>
                </a:lnTo>
                <a:lnTo>
                  <a:pt x="99763" y="413907"/>
                </a:lnTo>
                <a:lnTo>
                  <a:pt x="138199" y="434769"/>
                </a:lnTo>
                <a:lnTo>
                  <a:pt x="180673" y="447954"/>
                </a:lnTo>
                <a:lnTo>
                  <a:pt x="226275" y="452551"/>
                </a:lnTo>
                <a:lnTo>
                  <a:pt x="271878" y="447954"/>
                </a:lnTo>
                <a:lnTo>
                  <a:pt x="314352" y="434769"/>
                </a:lnTo>
                <a:lnTo>
                  <a:pt x="352788" y="413907"/>
                </a:lnTo>
                <a:lnTo>
                  <a:pt x="386276" y="386276"/>
                </a:lnTo>
                <a:lnTo>
                  <a:pt x="413907" y="352788"/>
                </a:lnTo>
                <a:lnTo>
                  <a:pt x="434769" y="314352"/>
                </a:lnTo>
                <a:lnTo>
                  <a:pt x="447954" y="271878"/>
                </a:lnTo>
                <a:lnTo>
                  <a:pt x="452551" y="226275"/>
                </a:lnTo>
                <a:lnTo>
                  <a:pt x="447954" y="180673"/>
                </a:lnTo>
                <a:lnTo>
                  <a:pt x="434769" y="138199"/>
                </a:lnTo>
                <a:lnTo>
                  <a:pt x="413907" y="99763"/>
                </a:lnTo>
                <a:lnTo>
                  <a:pt x="386276" y="66274"/>
                </a:lnTo>
                <a:lnTo>
                  <a:pt x="352788" y="38644"/>
                </a:lnTo>
                <a:lnTo>
                  <a:pt x="314352" y="17781"/>
                </a:lnTo>
                <a:lnTo>
                  <a:pt x="271878" y="4597"/>
                </a:lnTo>
                <a:lnTo>
                  <a:pt x="226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15427" y="3318595"/>
            <a:ext cx="452755" cy="452755"/>
          </a:xfrm>
          <a:custGeom>
            <a:avLst/>
            <a:gdLst/>
            <a:ahLst/>
            <a:cxnLst/>
            <a:rect l="l" t="t" r="r" b="b"/>
            <a:pathLst>
              <a:path w="452755" h="452754">
                <a:moveTo>
                  <a:pt x="226275" y="452551"/>
                </a:moveTo>
                <a:lnTo>
                  <a:pt x="271878" y="447954"/>
                </a:lnTo>
                <a:lnTo>
                  <a:pt x="314352" y="434769"/>
                </a:lnTo>
                <a:lnTo>
                  <a:pt x="352788" y="413907"/>
                </a:lnTo>
                <a:lnTo>
                  <a:pt x="386276" y="386276"/>
                </a:lnTo>
                <a:lnTo>
                  <a:pt x="413907" y="352788"/>
                </a:lnTo>
                <a:lnTo>
                  <a:pt x="434769" y="314352"/>
                </a:lnTo>
                <a:lnTo>
                  <a:pt x="447954" y="271878"/>
                </a:lnTo>
                <a:lnTo>
                  <a:pt x="452551" y="226275"/>
                </a:lnTo>
                <a:lnTo>
                  <a:pt x="447954" y="180673"/>
                </a:lnTo>
                <a:lnTo>
                  <a:pt x="434769" y="138199"/>
                </a:lnTo>
                <a:lnTo>
                  <a:pt x="413907" y="99763"/>
                </a:lnTo>
                <a:lnTo>
                  <a:pt x="386276" y="66274"/>
                </a:lnTo>
                <a:lnTo>
                  <a:pt x="352788" y="38644"/>
                </a:lnTo>
                <a:lnTo>
                  <a:pt x="314352" y="17781"/>
                </a:lnTo>
                <a:lnTo>
                  <a:pt x="271878" y="4597"/>
                </a:lnTo>
                <a:lnTo>
                  <a:pt x="226275" y="0"/>
                </a:lnTo>
                <a:lnTo>
                  <a:pt x="180673" y="4597"/>
                </a:lnTo>
                <a:lnTo>
                  <a:pt x="138199" y="17781"/>
                </a:lnTo>
                <a:lnTo>
                  <a:pt x="99763" y="38644"/>
                </a:lnTo>
                <a:lnTo>
                  <a:pt x="66274" y="66274"/>
                </a:lnTo>
                <a:lnTo>
                  <a:pt x="38644" y="99763"/>
                </a:lnTo>
                <a:lnTo>
                  <a:pt x="17781" y="138199"/>
                </a:lnTo>
                <a:lnTo>
                  <a:pt x="4597" y="180673"/>
                </a:lnTo>
                <a:lnTo>
                  <a:pt x="0" y="226275"/>
                </a:lnTo>
                <a:lnTo>
                  <a:pt x="4597" y="271878"/>
                </a:lnTo>
                <a:lnTo>
                  <a:pt x="17781" y="314352"/>
                </a:lnTo>
                <a:lnTo>
                  <a:pt x="38644" y="352788"/>
                </a:lnTo>
                <a:lnTo>
                  <a:pt x="66274" y="386276"/>
                </a:lnTo>
                <a:lnTo>
                  <a:pt x="99763" y="413907"/>
                </a:lnTo>
                <a:lnTo>
                  <a:pt x="138199" y="434769"/>
                </a:lnTo>
                <a:lnTo>
                  <a:pt x="180673" y="447954"/>
                </a:lnTo>
                <a:lnTo>
                  <a:pt x="226275" y="452551"/>
                </a:lnTo>
                <a:close/>
              </a:path>
            </a:pathLst>
          </a:custGeom>
          <a:ln w="20777">
            <a:solidFill>
              <a:srgbClr val="0F2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11652" y="3503218"/>
            <a:ext cx="294005" cy="83820"/>
          </a:xfrm>
          <a:custGeom>
            <a:avLst/>
            <a:gdLst/>
            <a:ahLst/>
            <a:cxnLst/>
            <a:rect l="l" t="t" r="r" b="b"/>
            <a:pathLst>
              <a:path w="294004" h="83820">
                <a:moveTo>
                  <a:pt x="0" y="83299"/>
                </a:moveTo>
                <a:lnTo>
                  <a:pt x="293992" y="83299"/>
                </a:lnTo>
                <a:lnTo>
                  <a:pt x="293992" y="0"/>
                </a:lnTo>
                <a:lnTo>
                  <a:pt x="0" y="0"/>
                </a:lnTo>
                <a:lnTo>
                  <a:pt x="0" y="83299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34347" y="3503218"/>
            <a:ext cx="294005" cy="83820"/>
          </a:xfrm>
          <a:custGeom>
            <a:avLst/>
            <a:gdLst/>
            <a:ahLst/>
            <a:cxnLst/>
            <a:rect l="l" t="t" r="r" b="b"/>
            <a:pathLst>
              <a:path w="294005" h="83820">
                <a:moveTo>
                  <a:pt x="0" y="83299"/>
                </a:moveTo>
                <a:lnTo>
                  <a:pt x="294005" y="83299"/>
                </a:lnTo>
                <a:lnTo>
                  <a:pt x="294005" y="0"/>
                </a:lnTo>
                <a:lnTo>
                  <a:pt x="0" y="0"/>
                </a:lnTo>
                <a:lnTo>
                  <a:pt x="0" y="83299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8352" y="3209226"/>
            <a:ext cx="83820" cy="671830"/>
          </a:xfrm>
          <a:custGeom>
            <a:avLst/>
            <a:gdLst/>
            <a:ahLst/>
            <a:cxnLst/>
            <a:rect l="l" t="t" r="r" b="b"/>
            <a:pathLst>
              <a:path w="83820" h="671829">
                <a:moveTo>
                  <a:pt x="0" y="671296"/>
                </a:moveTo>
                <a:lnTo>
                  <a:pt x="83299" y="671296"/>
                </a:lnTo>
                <a:lnTo>
                  <a:pt x="83299" y="0"/>
                </a:lnTo>
                <a:lnTo>
                  <a:pt x="0" y="0"/>
                </a:lnTo>
                <a:lnTo>
                  <a:pt x="0" y="671296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46343" y="3356216"/>
            <a:ext cx="671830" cy="83820"/>
          </a:xfrm>
          <a:custGeom>
            <a:avLst/>
            <a:gdLst/>
            <a:ahLst/>
            <a:cxnLst/>
            <a:rect l="l" t="t" r="r" b="b"/>
            <a:pathLst>
              <a:path w="671829" h="83820">
                <a:moveTo>
                  <a:pt x="0" y="83299"/>
                </a:moveTo>
                <a:lnTo>
                  <a:pt x="671296" y="83299"/>
                </a:lnTo>
                <a:lnTo>
                  <a:pt x="671296" y="0"/>
                </a:lnTo>
                <a:lnTo>
                  <a:pt x="0" y="0"/>
                </a:lnTo>
                <a:lnTo>
                  <a:pt x="0" y="83299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46343" y="3650221"/>
            <a:ext cx="671830" cy="83820"/>
          </a:xfrm>
          <a:custGeom>
            <a:avLst/>
            <a:gdLst/>
            <a:ahLst/>
            <a:cxnLst/>
            <a:rect l="l" t="t" r="r" b="b"/>
            <a:pathLst>
              <a:path w="671829" h="83820">
                <a:moveTo>
                  <a:pt x="0" y="83299"/>
                </a:moveTo>
                <a:lnTo>
                  <a:pt x="671296" y="83299"/>
                </a:lnTo>
                <a:lnTo>
                  <a:pt x="671296" y="0"/>
                </a:lnTo>
                <a:lnTo>
                  <a:pt x="0" y="0"/>
                </a:lnTo>
                <a:lnTo>
                  <a:pt x="0" y="83299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70768" y="2735225"/>
            <a:ext cx="842644" cy="1695450"/>
          </a:xfrm>
          <a:custGeom>
            <a:avLst/>
            <a:gdLst/>
            <a:ahLst/>
            <a:cxnLst/>
            <a:rect l="l" t="t" r="r" b="b"/>
            <a:pathLst>
              <a:path w="842645" h="1695450">
                <a:moveTo>
                  <a:pt x="346199" y="464388"/>
                </a:moveTo>
                <a:lnTo>
                  <a:pt x="175145" y="464388"/>
                </a:lnTo>
                <a:lnTo>
                  <a:pt x="175099" y="1385150"/>
                </a:lnTo>
                <a:lnTo>
                  <a:pt x="174993" y="1590890"/>
                </a:lnTo>
                <a:lnTo>
                  <a:pt x="187278" y="1646374"/>
                </a:lnTo>
                <a:lnTo>
                  <a:pt x="228015" y="1684883"/>
                </a:lnTo>
                <a:lnTo>
                  <a:pt x="266741" y="1695272"/>
                </a:lnTo>
                <a:lnTo>
                  <a:pt x="303614" y="1689109"/>
                </a:lnTo>
                <a:lnTo>
                  <a:pt x="334779" y="1668898"/>
                </a:lnTo>
                <a:lnTo>
                  <a:pt x="356381" y="1637145"/>
                </a:lnTo>
                <a:lnTo>
                  <a:pt x="364566" y="1596351"/>
                </a:lnTo>
                <a:lnTo>
                  <a:pt x="364736" y="1542661"/>
                </a:lnTo>
                <a:lnTo>
                  <a:pt x="364629" y="911885"/>
                </a:lnTo>
                <a:lnTo>
                  <a:pt x="589243" y="911885"/>
                </a:lnTo>
                <a:lnTo>
                  <a:pt x="589249" y="825207"/>
                </a:lnTo>
                <a:lnTo>
                  <a:pt x="382130" y="825207"/>
                </a:lnTo>
                <a:lnTo>
                  <a:pt x="347621" y="781797"/>
                </a:lnTo>
                <a:lnTo>
                  <a:pt x="330991" y="760690"/>
                </a:lnTo>
                <a:lnTo>
                  <a:pt x="314693" y="739635"/>
                </a:lnTo>
                <a:lnTo>
                  <a:pt x="311619" y="735634"/>
                </a:lnTo>
                <a:lnTo>
                  <a:pt x="310413" y="728751"/>
                </a:lnTo>
                <a:lnTo>
                  <a:pt x="317582" y="674977"/>
                </a:lnTo>
                <a:lnTo>
                  <a:pt x="324122" y="626391"/>
                </a:lnTo>
                <a:lnTo>
                  <a:pt x="330708" y="577811"/>
                </a:lnTo>
                <a:lnTo>
                  <a:pt x="337444" y="528377"/>
                </a:lnTo>
                <a:lnTo>
                  <a:pt x="346199" y="464388"/>
                </a:lnTo>
                <a:close/>
              </a:path>
              <a:path w="842645" h="1695450">
                <a:moveTo>
                  <a:pt x="589243" y="911885"/>
                </a:moveTo>
                <a:lnTo>
                  <a:pt x="399821" y="911885"/>
                </a:lnTo>
                <a:lnTo>
                  <a:pt x="399935" y="1598434"/>
                </a:lnTo>
                <a:lnTo>
                  <a:pt x="417047" y="1654865"/>
                </a:lnTo>
                <a:lnTo>
                  <a:pt x="462800" y="1689493"/>
                </a:lnTo>
                <a:lnTo>
                  <a:pt x="491584" y="1694825"/>
                </a:lnTo>
                <a:lnTo>
                  <a:pt x="519982" y="1691257"/>
                </a:lnTo>
                <a:lnTo>
                  <a:pt x="567829" y="1659597"/>
                </a:lnTo>
                <a:lnTo>
                  <a:pt x="588075" y="1610815"/>
                </a:lnTo>
                <a:lnTo>
                  <a:pt x="589243" y="911885"/>
                </a:lnTo>
                <a:close/>
              </a:path>
              <a:path w="842645" h="1695450">
                <a:moveTo>
                  <a:pt x="253758" y="269747"/>
                </a:moveTo>
                <a:lnTo>
                  <a:pt x="210918" y="272274"/>
                </a:lnTo>
                <a:lnTo>
                  <a:pt x="172450" y="284580"/>
                </a:lnTo>
                <a:lnTo>
                  <a:pt x="138101" y="305979"/>
                </a:lnTo>
                <a:lnTo>
                  <a:pt x="107619" y="335787"/>
                </a:lnTo>
                <a:lnTo>
                  <a:pt x="76388" y="379755"/>
                </a:lnTo>
                <a:lnTo>
                  <a:pt x="52957" y="427178"/>
                </a:lnTo>
                <a:lnTo>
                  <a:pt x="35962" y="477300"/>
                </a:lnTo>
                <a:lnTo>
                  <a:pt x="24041" y="529361"/>
                </a:lnTo>
                <a:lnTo>
                  <a:pt x="17632" y="568978"/>
                </a:lnTo>
                <a:lnTo>
                  <a:pt x="12576" y="608847"/>
                </a:lnTo>
                <a:lnTo>
                  <a:pt x="8096" y="648826"/>
                </a:lnTo>
                <a:lnTo>
                  <a:pt x="3416" y="688771"/>
                </a:lnTo>
                <a:lnTo>
                  <a:pt x="2463" y="696328"/>
                </a:lnTo>
                <a:lnTo>
                  <a:pt x="1143" y="703833"/>
                </a:lnTo>
                <a:lnTo>
                  <a:pt x="0" y="711352"/>
                </a:lnTo>
                <a:lnTo>
                  <a:pt x="0" y="893825"/>
                </a:lnTo>
                <a:lnTo>
                  <a:pt x="2163" y="916835"/>
                </a:lnTo>
                <a:lnTo>
                  <a:pt x="3187" y="928344"/>
                </a:lnTo>
                <a:lnTo>
                  <a:pt x="11129" y="969681"/>
                </a:lnTo>
                <a:lnTo>
                  <a:pt x="42720" y="997116"/>
                </a:lnTo>
                <a:lnTo>
                  <a:pt x="48350" y="1005692"/>
                </a:lnTo>
                <a:lnTo>
                  <a:pt x="50248" y="1015656"/>
                </a:lnTo>
                <a:lnTo>
                  <a:pt x="50012" y="1026896"/>
                </a:lnTo>
                <a:lnTo>
                  <a:pt x="49758" y="1030719"/>
                </a:lnTo>
                <a:lnTo>
                  <a:pt x="49974" y="1034580"/>
                </a:lnTo>
                <a:lnTo>
                  <a:pt x="49974" y="1040968"/>
                </a:lnTo>
                <a:lnTo>
                  <a:pt x="4445" y="1040968"/>
                </a:lnTo>
                <a:lnTo>
                  <a:pt x="4445" y="1385150"/>
                </a:lnTo>
                <a:lnTo>
                  <a:pt x="136258" y="1385150"/>
                </a:lnTo>
                <a:lnTo>
                  <a:pt x="136258" y="1042708"/>
                </a:lnTo>
                <a:lnTo>
                  <a:pt x="91643" y="1042708"/>
                </a:lnTo>
                <a:lnTo>
                  <a:pt x="90401" y="1026896"/>
                </a:lnTo>
                <a:lnTo>
                  <a:pt x="90404" y="1009902"/>
                </a:lnTo>
                <a:lnTo>
                  <a:pt x="95240" y="995557"/>
                </a:lnTo>
                <a:lnTo>
                  <a:pt x="108102" y="982725"/>
                </a:lnTo>
                <a:lnTo>
                  <a:pt x="118496" y="972215"/>
                </a:lnTo>
                <a:lnTo>
                  <a:pt x="124167" y="958983"/>
                </a:lnTo>
                <a:lnTo>
                  <a:pt x="126343" y="943989"/>
                </a:lnTo>
                <a:lnTo>
                  <a:pt x="126250" y="928192"/>
                </a:lnTo>
                <a:lnTo>
                  <a:pt x="124086" y="880527"/>
                </a:lnTo>
                <a:lnTo>
                  <a:pt x="122673" y="832878"/>
                </a:lnTo>
                <a:lnTo>
                  <a:pt x="122270" y="785254"/>
                </a:lnTo>
                <a:lnTo>
                  <a:pt x="123134" y="737666"/>
                </a:lnTo>
                <a:lnTo>
                  <a:pt x="125522" y="690125"/>
                </a:lnTo>
                <a:lnTo>
                  <a:pt x="129693" y="642640"/>
                </a:lnTo>
                <a:lnTo>
                  <a:pt x="135902" y="595223"/>
                </a:lnTo>
                <a:lnTo>
                  <a:pt x="149518" y="528377"/>
                </a:lnTo>
                <a:lnTo>
                  <a:pt x="175145" y="464388"/>
                </a:lnTo>
                <a:lnTo>
                  <a:pt x="346199" y="464388"/>
                </a:lnTo>
                <a:lnTo>
                  <a:pt x="350774" y="430949"/>
                </a:lnTo>
                <a:lnTo>
                  <a:pt x="351917" y="429933"/>
                </a:lnTo>
                <a:lnTo>
                  <a:pt x="352132" y="429590"/>
                </a:lnTo>
                <a:lnTo>
                  <a:pt x="589250" y="429590"/>
                </a:lnTo>
                <a:lnTo>
                  <a:pt x="588841" y="407390"/>
                </a:lnTo>
                <a:lnTo>
                  <a:pt x="374713" y="407390"/>
                </a:lnTo>
                <a:lnTo>
                  <a:pt x="356348" y="404117"/>
                </a:lnTo>
                <a:lnTo>
                  <a:pt x="345863" y="396568"/>
                </a:lnTo>
                <a:lnTo>
                  <a:pt x="342368" y="383921"/>
                </a:lnTo>
                <a:lnTo>
                  <a:pt x="344970" y="365353"/>
                </a:lnTo>
                <a:lnTo>
                  <a:pt x="346879" y="357463"/>
                </a:lnTo>
                <a:lnTo>
                  <a:pt x="351370" y="338416"/>
                </a:lnTo>
                <a:lnTo>
                  <a:pt x="289750" y="289792"/>
                </a:lnTo>
                <a:lnTo>
                  <a:pt x="269659" y="274294"/>
                </a:lnTo>
                <a:lnTo>
                  <a:pt x="265544" y="271170"/>
                </a:lnTo>
                <a:lnTo>
                  <a:pt x="259181" y="270052"/>
                </a:lnTo>
                <a:lnTo>
                  <a:pt x="253758" y="269747"/>
                </a:lnTo>
                <a:close/>
              </a:path>
              <a:path w="842645" h="1695450">
                <a:moveTo>
                  <a:pt x="589250" y="429590"/>
                </a:moveTo>
                <a:lnTo>
                  <a:pt x="412813" y="429590"/>
                </a:lnTo>
                <a:lnTo>
                  <a:pt x="417245" y="458958"/>
                </a:lnTo>
                <a:lnTo>
                  <a:pt x="419517" y="474256"/>
                </a:lnTo>
                <a:lnTo>
                  <a:pt x="428087" y="536136"/>
                </a:lnTo>
                <a:lnTo>
                  <a:pt x="434432" y="582537"/>
                </a:lnTo>
                <a:lnTo>
                  <a:pt x="440729" y="628945"/>
                </a:lnTo>
                <a:lnTo>
                  <a:pt x="446958" y="675362"/>
                </a:lnTo>
                <a:lnTo>
                  <a:pt x="453859" y="727582"/>
                </a:lnTo>
                <a:lnTo>
                  <a:pt x="452755" y="735253"/>
                </a:lnTo>
                <a:lnTo>
                  <a:pt x="449402" y="739686"/>
                </a:lnTo>
                <a:lnTo>
                  <a:pt x="433156" y="760789"/>
                </a:lnTo>
                <a:lnTo>
                  <a:pt x="416552" y="781904"/>
                </a:lnTo>
                <a:lnTo>
                  <a:pt x="382130" y="825207"/>
                </a:lnTo>
                <a:lnTo>
                  <a:pt x="589249" y="825207"/>
                </a:lnTo>
                <a:lnTo>
                  <a:pt x="589250" y="429590"/>
                </a:lnTo>
                <a:close/>
              </a:path>
              <a:path w="842645" h="1695450">
                <a:moveTo>
                  <a:pt x="527037" y="0"/>
                </a:moveTo>
                <a:lnTo>
                  <a:pt x="522884" y="5105"/>
                </a:lnTo>
                <a:lnTo>
                  <a:pt x="527100" y="7594"/>
                </a:lnTo>
                <a:lnTo>
                  <a:pt x="531850" y="9474"/>
                </a:lnTo>
                <a:lnTo>
                  <a:pt x="535444" y="12661"/>
                </a:lnTo>
                <a:lnTo>
                  <a:pt x="559683" y="37822"/>
                </a:lnTo>
                <a:lnTo>
                  <a:pt x="578446" y="65919"/>
                </a:lnTo>
                <a:lnTo>
                  <a:pt x="591419" y="97054"/>
                </a:lnTo>
                <a:lnTo>
                  <a:pt x="598284" y="131330"/>
                </a:lnTo>
                <a:lnTo>
                  <a:pt x="599914" y="139173"/>
                </a:lnTo>
                <a:lnTo>
                  <a:pt x="603153" y="145084"/>
                </a:lnTo>
                <a:lnTo>
                  <a:pt x="608323" y="149500"/>
                </a:lnTo>
                <a:lnTo>
                  <a:pt x="615746" y="152857"/>
                </a:lnTo>
                <a:lnTo>
                  <a:pt x="641646" y="162093"/>
                </a:lnTo>
                <a:lnTo>
                  <a:pt x="667191" y="172705"/>
                </a:lnTo>
                <a:lnTo>
                  <a:pt x="692074" y="185791"/>
                </a:lnTo>
                <a:lnTo>
                  <a:pt x="715987" y="202450"/>
                </a:lnTo>
                <a:lnTo>
                  <a:pt x="709804" y="206991"/>
                </a:lnTo>
                <a:lnTo>
                  <a:pt x="704075" y="211308"/>
                </a:lnTo>
                <a:lnTo>
                  <a:pt x="666891" y="231651"/>
                </a:lnTo>
                <a:lnTo>
                  <a:pt x="608198" y="253635"/>
                </a:lnTo>
                <a:lnTo>
                  <a:pt x="577276" y="266157"/>
                </a:lnTo>
                <a:lnTo>
                  <a:pt x="548086" y="282531"/>
                </a:lnTo>
                <a:lnTo>
                  <a:pt x="521296" y="304952"/>
                </a:lnTo>
                <a:lnTo>
                  <a:pt x="499190" y="321878"/>
                </a:lnTo>
                <a:lnTo>
                  <a:pt x="473321" y="332633"/>
                </a:lnTo>
                <a:lnTo>
                  <a:pt x="444724" y="338733"/>
                </a:lnTo>
                <a:lnTo>
                  <a:pt x="414439" y="341693"/>
                </a:lnTo>
                <a:lnTo>
                  <a:pt x="416845" y="351431"/>
                </a:lnTo>
                <a:lnTo>
                  <a:pt x="419266" y="360876"/>
                </a:lnTo>
                <a:lnTo>
                  <a:pt x="421252" y="370150"/>
                </a:lnTo>
                <a:lnTo>
                  <a:pt x="422351" y="379374"/>
                </a:lnTo>
                <a:lnTo>
                  <a:pt x="422706" y="385991"/>
                </a:lnTo>
                <a:lnTo>
                  <a:pt x="418579" y="396849"/>
                </a:lnTo>
                <a:lnTo>
                  <a:pt x="374713" y="407390"/>
                </a:lnTo>
                <a:lnTo>
                  <a:pt x="588841" y="407390"/>
                </a:lnTo>
                <a:lnTo>
                  <a:pt x="639320" y="370295"/>
                </a:lnTo>
                <a:lnTo>
                  <a:pt x="670953" y="359643"/>
                </a:lnTo>
                <a:lnTo>
                  <a:pt x="732993" y="335318"/>
                </a:lnTo>
                <a:lnTo>
                  <a:pt x="769177" y="316053"/>
                </a:lnTo>
                <a:lnTo>
                  <a:pt x="800336" y="291377"/>
                </a:lnTo>
                <a:lnTo>
                  <a:pt x="825192" y="260389"/>
                </a:lnTo>
                <a:lnTo>
                  <a:pt x="842467" y="222186"/>
                </a:lnTo>
                <a:lnTo>
                  <a:pt x="842467" y="183362"/>
                </a:lnTo>
                <a:lnTo>
                  <a:pt x="827267" y="147644"/>
                </a:lnTo>
                <a:lnTo>
                  <a:pt x="776689" y="94485"/>
                </a:lnTo>
                <a:lnTo>
                  <a:pt x="743966" y="74675"/>
                </a:lnTo>
                <a:lnTo>
                  <a:pt x="702234" y="54840"/>
                </a:lnTo>
                <a:lnTo>
                  <a:pt x="659454" y="38106"/>
                </a:lnTo>
                <a:lnTo>
                  <a:pt x="615846" y="23822"/>
                </a:lnTo>
                <a:lnTo>
                  <a:pt x="571633" y="11337"/>
                </a:lnTo>
                <a:lnTo>
                  <a:pt x="527037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11829" y="2717024"/>
            <a:ext cx="344805" cy="344805"/>
          </a:xfrm>
          <a:custGeom>
            <a:avLst/>
            <a:gdLst/>
            <a:ahLst/>
            <a:cxnLst/>
            <a:rect l="l" t="t" r="r" b="b"/>
            <a:pathLst>
              <a:path w="344804" h="344805">
                <a:moveTo>
                  <a:pt x="172084" y="0"/>
                </a:moveTo>
                <a:lnTo>
                  <a:pt x="126217" y="6267"/>
                </a:lnTo>
                <a:lnTo>
                  <a:pt x="85052" y="23749"/>
                </a:lnTo>
                <a:lnTo>
                  <a:pt x="50218" y="50807"/>
                </a:lnTo>
                <a:lnTo>
                  <a:pt x="23346" y="85804"/>
                </a:lnTo>
                <a:lnTo>
                  <a:pt x="6063" y="127102"/>
                </a:lnTo>
                <a:lnTo>
                  <a:pt x="0" y="173062"/>
                </a:lnTo>
                <a:lnTo>
                  <a:pt x="6290" y="218316"/>
                </a:lnTo>
                <a:lnTo>
                  <a:pt x="23835" y="259170"/>
                </a:lnTo>
                <a:lnTo>
                  <a:pt x="50912" y="293911"/>
                </a:lnTo>
                <a:lnTo>
                  <a:pt x="85799" y="320825"/>
                </a:lnTo>
                <a:lnTo>
                  <a:pt x="126772" y="338200"/>
                </a:lnTo>
                <a:lnTo>
                  <a:pt x="172110" y="344322"/>
                </a:lnTo>
                <a:lnTo>
                  <a:pt x="217877" y="338017"/>
                </a:lnTo>
                <a:lnTo>
                  <a:pt x="259094" y="320397"/>
                </a:lnTo>
                <a:lnTo>
                  <a:pt x="294055" y="293181"/>
                </a:lnTo>
                <a:lnTo>
                  <a:pt x="321054" y="258082"/>
                </a:lnTo>
                <a:lnTo>
                  <a:pt x="338382" y="216819"/>
                </a:lnTo>
                <a:lnTo>
                  <a:pt x="344335" y="171107"/>
                </a:lnTo>
                <a:lnTo>
                  <a:pt x="337891" y="125731"/>
                </a:lnTo>
                <a:lnTo>
                  <a:pt x="320285" y="84858"/>
                </a:lnTo>
                <a:lnTo>
                  <a:pt x="293209" y="50168"/>
                </a:lnTo>
                <a:lnTo>
                  <a:pt x="258356" y="23341"/>
                </a:lnTo>
                <a:lnTo>
                  <a:pt x="217417" y="6058"/>
                </a:lnTo>
                <a:lnTo>
                  <a:pt x="172084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52396" y="2443157"/>
            <a:ext cx="154305" cy="184785"/>
          </a:xfrm>
          <a:custGeom>
            <a:avLst/>
            <a:gdLst/>
            <a:ahLst/>
            <a:cxnLst/>
            <a:rect l="l" t="t" r="r" b="b"/>
            <a:pathLst>
              <a:path w="154304" h="184785">
                <a:moveTo>
                  <a:pt x="149181" y="38836"/>
                </a:moveTo>
                <a:lnTo>
                  <a:pt x="78975" y="38836"/>
                </a:lnTo>
                <a:lnTo>
                  <a:pt x="90230" y="40461"/>
                </a:lnTo>
                <a:lnTo>
                  <a:pt x="101621" y="43942"/>
                </a:lnTo>
                <a:lnTo>
                  <a:pt x="110825" y="49610"/>
                </a:lnTo>
                <a:lnTo>
                  <a:pt x="114564" y="57732"/>
                </a:lnTo>
                <a:lnTo>
                  <a:pt x="114942" y="67157"/>
                </a:lnTo>
                <a:lnTo>
                  <a:pt x="114067" y="76733"/>
                </a:lnTo>
                <a:lnTo>
                  <a:pt x="86952" y="104559"/>
                </a:lnTo>
                <a:lnTo>
                  <a:pt x="76921" y="106119"/>
                </a:lnTo>
                <a:lnTo>
                  <a:pt x="46960" y="111848"/>
                </a:lnTo>
                <a:lnTo>
                  <a:pt x="7487" y="140600"/>
                </a:lnTo>
                <a:lnTo>
                  <a:pt x="0" y="162763"/>
                </a:lnTo>
                <a:lnTo>
                  <a:pt x="799" y="170057"/>
                </a:lnTo>
                <a:lnTo>
                  <a:pt x="3013" y="176645"/>
                </a:lnTo>
                <a:lnTo>
                  <a:pt x="6422" y="180924"/>
                </a:lnTo>
                <a:lnTo>
                  <a:pt x="14792" y="184221"/>
                </a:lnTo>
                <a:lnTo>
                  <a:pt x="23137" y="183626"/>
                </a:lnTo>
                <a:lnTo>
                  <a:pt x="30255" y="179206"/>
                </a:lnTo>
                <a:lnTo>
                  <a:pt x="34946" y="171030"/>
                </a:lnTo>
                <a:lnTo>
                  <a:pt x="41934" y="156463"/>
                </a:lnTo>
                <a:lnTo>
                  <a:pt x="51969" y="147205"/>
                </a:lnTo>
                <a:lnTo>
                  <a:pt x="64773" y="142291"/>
                </a:lnTo>
                <a:lnTo>
                  <a:pt x="80069" y="140754"/>
                </a:lnTo>
                <a:lnTo>
                  <a:pt x="87714" y="140690"/>
                </a:lnTo>
                <a:lnTo>
                  <a:pt x="102942" y="136855"/>
                </a:lnTo>
                <a:lnTo>
                  <a:pt x="144199" y="104124"/>
                </a:lnTo>
                <a:lnTo>
                  <a:pt x="153996" y="67906"/>
                </a:lnTo>
                <a:lnTo>
                  <a:pt x="153599" y="52362"/>
                </a:lnTo>
                <a:lnTo>
                  <a:pt x="153530" y="50380"/>
                </a:lnTo>
                <a:lnTo>
                  <a:pt x="149181" y="38836"/>
                </a:lnTo>
                <a:close/>
              </a:path>
              <a:path w="154304" h="184785">
                <a:moveTo>
                  <a:pt x="80602" y="0"/>
                </a:moveTo>
                <a:lnTo>
                  <a:pt x="42967" y="17796"/>
                </a:lnTo>
                <a:lnTo>
                  <a:pt x="19606" y="43862"/>
                </a:lnTo>
                <a:lnTo>
                  <a:pt x="23351" y="52362"/>
                </a:lnTo>
                <a:lnTo>
                  <a:pt x="30385" y="57046"/>
                </a:lnTo>
                <a:lnTo>
                  <a:pt x="40312" y="58258"/>
                </a:lnTo>
                <a:lnTo>
                  <a:pt x="50429" y="56026"/>
                </a:lnTo>
                <a:lnTo>
                  <a:pt x="58035" y="50380"/>
                </a:lnTo>
                <a:lnTo>
                  <a:pt x="68147" y="41373"/>
                </a:lnTo>
                <a:lnTo>
                  <a:pt x="78975" y="38836"/>
                </a:lnTo>
                <a:lnTo>
                  <a:pt x="149181" y="38836"/>
                </a:lnTo>
                <a:lnTo>
                  <a:pt x="147614" y="34676"/>
                </a:lnTo>
                <a:lnTo>
                  <a:pt x="134489" y="21488"/>
                </a:lnTo>
                <a:lnTo>
                  <a:pt x="122636" y="15009"/>
                </a:lnTo>
                <a:lnTo>
                  <a:pt x="109517" y="9896"/>
                </a:lnTo>
                <a:lnTo>
                  <a:pt x="95412" y="5207"/>
                </a:lnTo>
                <a:lnTo>
                  <a:pt x="80602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17503" y="2649929"/>
            <a:ext cx="55880" cy="43815"/>
          </a:xfrm>
          <a:custGeom>
            <a:avLst/>
            <a:gdLst/>
            <a:ahLst/>
            <a:cxnLst/>
            <a:rect l="l" t="t" r="r" b="b"/>
            <a:pathLst>
              <a:path w="55879" h="43814">
                <a:moveTo>
                  <a:pt x="27076" y="0"/>
                </a:moveTo>
                <a:lnTo>
                  <a:pt x="18145" y="219"/>
                </a:lnTo>
                <a:lnTo>
                  <a:pt x="9309" y="3652"/>
                </a:lnTo>
                <a:lnTo>
                  <a:pt x="2587" y="10517"/>
                </a:lnTo>
                <a:lnTo>
                  <a:pt x="0" y="21031"/>
                </a:lnTo>
                <a:lnTo>
                  <a:pt x="2308" y="30913"/>
                </a:lnTo>
                <a:lnTo>
                  <a:pt x="8294" y="37469"/>
                </a:lnTo>
                <a:lnTo>
                  <a:pt x="16978" y="41356"/>
                </a:lnTo>
                <a:lnTo>
                  <a:pt x="27381" y="43230"/>
                </a:lnTo>
                <a:lnTo>
                  <a:pt x="37333" y="40800"/>
                </a:lnTo>
                <a:lnTo>
                  <a:pt x="47061" y="37590"/>
                </a:lnTo>
                <a:lnTo>
                  <a:pt x="53972" y="31834"/>
                </a:lnTo>
                <a:lnTo>
                  <a:pt x="55473" y="21767"/>
                </a:lnTo>
                <a:lnTo>
                  <a:pt x="51949" y="14825"/>
                </a:lnTo>
                <a:lnTo>
                  <a:pt x="44794" y="8164"/>
                </a:lnTo>
                <a:lnTo>
                  <a:pt x="35880" y="2863"/>
                </a:lnTo>
                <a:lnTo>
                  <a:pt x="27076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21321" y="3658709"/>
            <a:ext cx="746125" cy="734060"/>
          </a:xfrm>
          <a:custGeom>
            <a:avLst/>
            <a:gdLst/>
            <a:ahLst/>
            <a:cxnLst/>
            <a:rect l="l" t="t" r="r" b="b"/>
            <a:pathLst>
              <a:path w="746125" h="734060">
                <a:moveTo>
                  <a:pt x="90657" y="367456"/>
                </a:moveTo>
                <a:lnTo>
                  <a:pt x="53773" y="369794"/>
                </a:lnTo>
                <a:lnTo>
                  <a:pt x="23593" y="376096"/>
                </a:lnTo>
                <a:lnTo>
                  <a:pt x="1489" y="383496"/>
                </a:lnTo>
                <a:lnTo>
                  <a:pt x="0" y="419412"/>
                </a:lnTo>
                <a:lnTo>
                  <a:pt x="6483" y="458613"/>
                </a:lnTo>
                <a:lnTo>
                  <a:pt x="20640" y="499904"/>
                </a:lnTo>
                <a:lnTo>
                  <a:pt x="42172" y="542092"/>
                </a:lnTo>
                <a:lnTo>
                  <a:pt x="70779" y="583985"/>
                </a:lnTo>
                <a:lnTo>
                  <a:pt x="106162" y="624389"/>
                </a:lnTo>
                <a:lnTo>
                  <a:pt x="150455" y="663837"/>
                </a:lnTo>
                <a:lnTo>
                  <a:pt x="196569" y="694947"/>
                </a:lnTo>
                <a:lnTo>
                  <a:pt x="242878" y="717282"/>
                </a:lnTo>
                <a:lnTo>
                  <a:pt x="287757" y="730409"/>
                </a:lnTo>
                <a:lnTo>
                  <a:pt x="329582" y="733890"/>
                </a:lnTo>
                <a:lnTo>
                  <a:pt x="366725" y="727292"/>
                </a:lnTo>
                <a:lnTo>
                  <a:pt x="397564" y="710178"/>
                </a:lnTo>
                <a:lnTo>
                  <a:pt x="398199" y="710063"/>
                </a:lnTo>
                <a:lnTo>
                  <a:pt x="430024" y="678682"/>
                </a:lnTo>
                <a:lnTo>
                  <a:pt x="328298" y="678682"/>
                </a:lnTo>
                <a:lnTo>
                  <a:pt x="291201" y="674180"/>
                </a:lnTo>
                <a:lnTo>
                  <a:pt x="249210" y="659630"/>
                </a:lnTo>
                <a:lnTo>
                  <a:pt x="204000" y="633460"/>
                </a:lnTo>
                <a:lnTo>
                  <a:pt x="157245" y="594102"/>
                </a:lnTo>
                <a:lnTo>
                  <a:pt x="110620" y="539985"/>
                </a:lnTo>
                <a:lnTo>
                  <a:pt x="158054" y="504654"/>
                </a:lnTo>
                <a:lnTo>
                  <a:pt x="321056" y="504654"/>
                </a:lnTo>
                <a:lnTo>
                  <a:pt x="277752" y="455035"/>
                </a:lnTo>
                <a:lnTo>
                  <a:pt x="227791" y="412870"/>
                </a:lnTo>
                <a:lnTo>
                  <a:pt x="179040" y="386129"/>
                </a:lnTo>
                <a:lnTo>
                  <a:pt x="132870" y="371946"/>
                </a:lnTo>
                <a:lnTo>
                  <a:pt x="90657" y="367456"/>
                </a:lnTo>
                <a:close/>
              </a:path>
              <a:path w="746125" h="734060">
                <a:moveTo>
                  <a:pt x="740608" y="309230"/>
                </a:moveTo>
                <a:lnTo>
                  <a:pt x="86132" y="309230"/>
                </a:lnTo>
                <a:lnTo>
                  <a:pt x="128267" y="311880"/>
                </a:lnTo>
                <a:lnTo>
                  <a:pt x="173702" y="321720"/>
                </a:lnTo>
                <a:lnTo>
                  <a:pt x="221450" y="340650"/>
                </a:lnTo>
                <a:lnTo>
                  <a:pt x="270522" y="370574"/>
                </a:lnTo>
                <a:lnTo>
                  <a:pt x="319928" y="413391"/>
                </a:lnTo>
                <a:lnTo>
                  <a:pt x="362131" y="460889"/>
                </a:lnTo>
                <a:lnTo>
                  <a:pt x="393147" y="506139"/>
                </a:lnTo>
                <a:lnTo>
                  <a:pt x="412672" y="548478"/>
                </a:lnTo>
                <a:lnTo>
                  <a:pt x="420401" y="587248"/>
                </a:lnTo>
                <a:lnTo>
                  <a:pt x="416029" y="621786"/>
                </a:lnTo>
                <a:lnTo>
                  <a:pt x="390783" y="658605"/>
                </a:lnTo>
                <a:lnTo>
                  <a:pt x="347564" y="677259"/>
                </a:lnTo>
                <a:lnTo>
                  <a:pt x="335118" y="678682"/>
                </a:lnTo>
                <a:lnTo>
                  <a:pt x="430024" y="678682"/>
                </a:lnTo>
                <a:lnTo>
                  <a:pt x="741962" y="371088"/>
                </a:lnTo>
                <a:lnTo>
                  <a:pt x="745440" y="357496"/>
                </a:lnTo>
                <a:lnTo>
                  <a:pt x="746060" y="337233"/>
                </a:lnTo>
                <a:lnTo>
                  <a:pt x="740928" y="310030"/>
                </a:lnTo>
                <a:lnTo>
                  <a:pt x="740608" y="309230"/>
                </a:lnTo>
                <a:close/>
              </a:path>
              <a:path w="746125" h="734060">
                <a:moveTo>
                  <a:pt x="321056" y="504654"/>
                </a:moveTo>
                <a:lnTo>
                  <a:pt x="158054" y="504654"/>
                </a:lnTo>
                <a:lnTo>
                  <a:pt x="196710" y="549498"/>
                </a:lnTo>
                <a:lnTo>
                  <a:pt x="236280" y="583249"/>
                </a:lnTo>
                <a:lnTo>
                  <a:pt x="274521" y="606000"/>
                </a:lnTo>
                <a:lnTo>
                  <a:pt x="309192" y="617845"/>
                </a:lnTo>
                <a:lnTo>
                  <a:pt x="338051" y="618877"/>
                </a:lnTo>
                <a:lnTo>
                  <a:pt x="348777" y="615646"/>
                </a:lnTo>
                <a:lnTo>
                  <a:pt x="355182" y="611175"/>
                </a:lnTo>
                <a:lnTo>
                  <a:pt x="358470" y="606665"/>
                </a:lnTo>
                <a:lnTo>
                  <a:pt x="359845" y="603320"/>
                </a:lnTo>
                <a:lnTo>
                  <a:pt x="360303" y="580936"/>
                </a:lnTo>
                <a:lnTo>
                  <a:pt x="348711" y="548180"/>
                </a:lnTo>
                <a:lnTo>
                  <a:pt x="322163" y="505922"/>
                </a:lnTo>
                <a:lnTo>
                  <a:pt x="321056" y="504654"/>
                </a:lnTo>
                <a:close/>
              </a:path>
              <a:path w="746125" h="734060">
                <a:moveTo>
                  <a:pt x="403444" y="0"/>
                </a:moveTo>
                <a:lnTo>
                  <a:pt x="352148" y="8185"/>
                </a:lnTo>
                <a:lnTo>
                  <a:pt x="43500" y="312591"/>
                </a:lnTo>
                <a:lnTo>
                  <a:pt x="45088" y="312337"/>
                </a:lnTo>
                <a:lnTo>
                  <a:pt x="46688" y="312045"/>
                </a:lnTo>
                <a:lnTo>
                  <a:pt x="48288" y="311868"/>
                </a:lnTo>
                <a:lnTo>
                  <a:pt x="86132" y="309230"/>
                </a:lnTo>
                <a:lnTo>
                  <a:pt x="740608" y="309230"/>
                </a:lnTo>
                <a:lnTo>
                  <a:pt x="727154" y="275622"/>
                </a:lnTo>
                <a:lnTo>
                  <a:pt x="703798" y="233783"/>
                </a:lnTo>
                <a:lnTo>
                  <a:pt x="675789" y="191973"/>
                </a:lnTo>
                <a:lnTo>
                  <a:pt x="644151" y="151592"/>
                </a:lnTo>
                <a:lnTo>
                  <a:pt x="609908" y="114040"/>
                </a:lnTo>
                <a:lnTo>
                  <a:pt x="546129" y="58472"/>
                </a:lnTo>
                <a:lnTo>
                  <a:pt x="502635" y="30404"/>
                </a:lnTo>
                <a:lnTo>
                  <a:pt x="454340" y="9159"/>
                </a:lnTo>
                <a:lnTo>
                  <a:pt x="403444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87290" y="3084324"/>
            <a:ext cx="651510" cy="662305"/>
          </a:xfrm>
          <a:custGeom>
            <a:avLst/>
            <a:gdLst/>
            <a:ahLst/>
            <a:cxnLst/>
            <a:rect l="l" t="t" r="r" b="b"/>
            <a:pathLst>
              <a:path w="651510" h="662304">
                <a:moveTo>
                  <a:pt x="315591" y="0"/>
                </a:moveTo>
                <a:lnTo>
                  <a:pt x="278276" y="8676"/>
                </a:lnTo>
                <a:lnTo>
                  <a:pt x="248005" y="28643"/>
                </a:lnTo>
                <a:lnTo>
                  <a:pt x="0" y="272864"/>
                </a:lnTo>
                <a:lnTo>
                  <a:pt x="45672" y="293980"/>
                </a:lnTo>
                <a:lnTo>
                  <a:pt x="91658" y="320483"/>
                </a:lnTo>
                <a:lnTo>
                  <a:pt x="136987" y="351695"/>
                </a:lnTo>
                <a:lnTo>
                  <a:pt x="180692" y="386937"/>
                </a:lnTo>
                <a:lnTo>
                  <a:pt x="221805" y="425530"/>
                </a:lnTo>
                <a:lnTo>
                  <a:pt x="257506" y="464411"/>
                </a:lnTo>
                <a:lnTo>
                  <a:pt x="288418" y="503751"/>
                </a:lnTo>
                <a:lnTo>
                  <a:pt x="314499" y="543369"/>
                </a:lnTo>
                <a:lnTo>
                  <a:pt x="335705" y="583081"/>
                </a:lnTo>
                <a:lnTo>
                  <a:pt x="351994" y="622704"/>
                </a:lnTo>
                <a:lnTo>
                  <a:pt x="363321" y="662055"/>
                </a:lnTo>
                <a:lnTo>
                  <a:pt x="621499" y="407535"/>
                </a:lnTo>
                <a:lnTo>
                  <a:pt x="641907" y="377530"/>
                </a:lnTo>
                <a:lnTo>
                  <a:pt x="651125" y="340328"/>
                </a:lnTo>
                <a:lnTo>
                  <a:pt x="649610" y="297722"/>
                </a:lnTo>
                <a:lnTo>
                  <a:pt x="637815" y="251501"/>
                </a:lnTo>
                <a:lnTo>
                  <a:pt x="616195" y="203456"/>
                </a:lnTo>
                <a:lnTo>
                  <a:pt x="585205" y="155379"/>
                </a:lnTo>
                <a:lnTo>
                  <a:pt x="545299" y="109059"/>
                </a:lnTo>
                <a:lnTo>
                  <a:pt x="499563" y="68530"/>
                </a:lnTo>
                <a:lnTo>
                  <a:pt x="451937" y="36877"/>
                </a:lnTo>
                <a:lnTo>
                  <a:pt x="404209" y="14583"/>
                </a:lnTo>
                <a:lnTo>
                  <a:pt x="358165" y="2129"/>
                </a:lnTo>
                <a:lnTo>
                  <a:pt x="315591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41014" y="3404718"/>
            <a:ext cx="815975" cy="893444"/>
          </a:xfrm>
          <a:custGeom>
            <a:avLst/>
            <a:gdLst/>
            <a:ahLst/>
            <a:cxnLst/>
            <a:rect l="l" t="t" r="r" b="b"/>
            <a:pathLst>
              <a:path w="815975" h="893445">
                <a:moveTo>
                  <a:pt x="559136" y="559308"/>
                </a:moveTo>
                <a:lnTo>
                  <a:pt x="487387" y="559308"/>
                </a:lnTo>
                <a:lnTo>
                  <a:pt x="490459" y="576874"/>
                </a:lnTo>
                <a:lnTo>
                  <a:pt x="492118" y="594156"/>
                </a:lnTo>
                <a:lnTo>
                  <a:pt x="476100" y="696914"/>
                </a:lnTo>
                <a:lnTo>
                  <a:pt x="448429" y="755954"/>
                </a:lnTo>
                <a:lnTo>
                  <a:pt x="417551" y="801982"/>
                </a:lnTo>
                <a:lnTo>
                  <a:pt x="392443" y="831884"/>
                </a:lnTo>
                <a:lnTo>
                  <a:pt x="382079" y="842543"/>
                </a:lnTo>
                <a:lnTo>
                  <a:pt x="499033" y="893064"/>
                </a:lnTo>
                <a:lnTo>
                  <a:pt x="545388" y="847876"/>
                </a:lnTo>
                <a:lnTo>
                  <a:pt x="575926" y="801482"/>
                </a:lnTo>
                <a:lnTo>
                  <a:pt x="593020" y="755004"/>
                </a:lnTo>
                <a:lnTo>
                  <a:pt x="599043" y="709564"/>
                </a:lnTo>
                <a:lnTo>
                  <a:pt x="596368" y="666286"/>
                </a:lnTo>
                <a:lnTo>
                  <a:pt x="587369" y="626291"/>
                </a:lnTo>
                <a:lnTo>
                  <a:pt x="574419" y="590702"/>
                </a:lnTo>
                <a:lnTo>
                  <a:pt x="559892" y="560641"/>
                </a:lnTo>
                <a:lnTo>
                  <a:pt x="559136" y="559308"/>
                </a:lnTo>
                <a:close/>
              </a:path>
              <a:path w="815975" h="893445">
                <a:moveTo>
                  <a:pt x="710935" y="521868"/>
                </a:moveTo>
                <a:lnTo>
                  <a:pt x="535914" y="521868"/>
                </a:lnTo>
                <a:lnTo>
                  <a:pt x="536257" y="522211"/>
                </a:lnTo>
                <a:lnTo>
                  <a:pt x="536422" y="522592"/>
                </a:lnTo>
                <a:lnTo>
                  <a:pt x="536752" y="522884"/>
                </a:lnTo>
                <a:lnTo>
                  <a:pt x="547134" y="527741"/>
                </a:lnTo>
                <a:lnTo>
                  <a:pt x="557085" y="533061"/>
                </a:lnTo>
                <a:lnTo>
                  <a:pt x="625775" y="591830"/>
                </a:lnTo>
                <a:lnTo>
                  <a:pt x="660375" y="646370"/>
                </a:lnTo>
                <a:lnTo>
                  <a:pt x="682366" y="701254"/>
                </a:lnTo>
                <a:lnTo>
                  <a:pt x="694575" y="749321"/>
                </a:lnTo>
                <a:lnTo>
                  <a:pt x="700951" y="796366"/>
                </a:lnTo>
                <a:lnTo>
                  <a:pt x="815505" y="740600"/>
                </a:lnTo>
                <a:lnTo>
                  <a:pt x="811633" y="677335"/>
                </a:lnTo>
                <a:lnTo>
                  <a:pt x="796971" y="624807"/>
                </a:lnTo>
                <a:lnTo>
                  <a:pt x="773765" y="582019"/>
                </a:lnTo>
                <a:lnTo>
                  <a:pt x="744258" y="547976"/>
                </a:lnTo>
                <a:lnTo>
                  <a:pt x="710935" y="521868"/>
                </a:lnTo>
                <a:close/>
              </a:path>
              <a:path w="815975" h="893445">
                <a:moveTo>
                  <a:pt x="198462" y="0"/>
                </a:moveTo>
                <a:lnTo>
                  <a:pt x="0" y="195681"/>
                </a:lnTo>
                <a:lnTo>
                  <a:pt x="49175" y="205680"/>
                </a:lnTo>
                <a:lnTo>
                  <a:pt x="97686" y="225279"/>
                </a:lnTo>
                <a:lnTo>
                  <a:pt x="144851" y="252968"/>
                </a:lnTo>
                <a:lnTo>
                  <a:pt x="189982" y="287235"/>
                </a:lnTo>
                <a:lnTo>
                  <a:pt x="232397" y="326567"/>
                </a:lnTo>
                <a:lnTo>
                  <a:pt x="271096" y="369206"/>
                </a:lnTo>
                <a:lnTo>
                  <a:pt x="305787" y="413864"/>
                </a:lnTo>
                <a:lnTo>
                  <a:pt x="335778" y="459041"/>
                </a:lnTo>
                <a:lnTo>
                  <a:pt x="360375" y="503237"/>
                </a:lnTo>
                <a:lnTo>
                  <a:pt x="379115" y="551459"/>
                </a:lnTo>
                <a:lnTo>
                  <a:pt x="385200" y="611928"/>
                </a:lnTo>
                <a:lnTo>
                  <a:pt x="377891" y="645080"/>
                </a:lnTo>
                <a:lnTo>
                  <a:pt x="367997" y="665064"/>
                </a:lnTo>
                <a:lnTo>
                  <a:pt x="363029" y="671753"/>
                </a:lnTo>
                <a:lnTo>
                  <a:pt x="473087" y="563257"/>
                </a:lnTo>
                <a:lnTo>
                  <a:pt x="477748" y="562368"/>
                </a:lnTo>
                <a:lnTo>
                  <a:pt x="482714" y="561111"/>
                </a:lnTo>
                <a:lnTo>
                  <a:pt x="487387" y="559308"/>
                </a:lnTo>
                <a:lnTo>
                  <a:pt x="559136" y="559308"/>
                </a:lnTo>
                <a:lnTo>
                  <a:pt x="553242" y="548901"/>
                </a:lnTo>
                <a:lnTo>
                  <a:pt x="547012" y="538714"/>
                </a:lnTo>
                <a:lnTo>
                  <a:pt x="541438" y="530166"/>
                </a:lnTo>
                <a:lnTo>
                  <a:pt x="536752" y="523341"/>
                </a:lnTo>
                <a:lnTo>
                  <a:pt x="536482" y="522884"/>
                </a:lnTo>
                <a:lnTo>
                  <a:pt x="536168" y="522465"/>
                </a:lnTo>
                <a:lnTo>
                  <a:pt x="535914" y="521868"/>
                </a:lnTo>
                <a:lnTo>
                  <a:pt x="710935" y="521868"/>
                </a:lnTo>
                <a:lnTo>
                  <a:pt x="710695" y="521680"/>
                </a:lnTo>
                <a:lnTo>
                  <a:pt x="675323" y="502134"/>
                </a:lnTo>
                <a:lnTo>
                  <a:pt x="608126" y="479310"/>
                </a:lnTo>
                <a:lnTo>
                  <a:pt x="568259" y="471498"/>
                </a:lnTo>
                <a:lnTo>
                  <a:pt x="549452" y="469049"/>
                </a:lnTo>
                <a:lnTo>
                  <a:pt x="553984" y="450340"/>
                </a:lnTo>
                <a:lnTo>
                  <a:pt x="556760" y="431463"/>
                </a:lnTo>
                <a:lnTo>
                  <a:pt x="557837" y="412452"/>
                </a:lnTo>
                <a:lnTo>
                  <a:pt x="557276" y="393344"/>
                </a:lnTo>
                <a:lnTo>
                  <a:pt x="550311" y="350001"/>
                </a:lnTo>
                <a:lnTo>
                  <a:pt x="536220" y="306921"/>
                </a:lnTo>
                <a:lnTo>
                  <a:pt x="515875" y="264588"/>
                </a:lnTo>
                <a:lnTo>
                  <a:pt x="490146" y="223485"/>
                </a:lnTo>
                <a:lnTo>
                  <a:pt x="459904" y="184094"/>
                </a:lnTo>
                <a:lnTo>
                  <a:pt x="426021" y="146900"/>
                </a:lnTo>
                <a:lnTo>
                  <a:pt x="387186" y="110490"/>
                </a:lnTo>
                <a:lnTo>
                  <a:pt x="346248" y="77648"/>
                </a:lnTo>
                <a:lnTo>
                  <a:pt x="304226" y="48956"/>
                </a:lnTo>
                <a:lnTo>
                  <a:pt x="262139" y="24996"/>
                </a:lnTo>
                <a:lnTo>
                  <a:pt x="221005" y="6350"/>
                </a:lnTo>
                <a:lnTo>
                  <a:pt x="205854" y="1295"/>
                </a:lnTo>
                <a:lnTo>
                  <a:pt x="198462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72885" y="2744999"/>
            <a:ext cx="885190" cy="1135380"/>
          </a:xfrm>
          <a:custGeom>
            <a:avLst/>
            <a:gdLst/>
            <a:ahLst/>
            <a:cxnLst/>
            <a:rect l="l" t="t" r="r" b="b"/>
            <a:pathLst>
              <a:path w="885189" h="1135379">
                <a:moveTo>
                  <a:pt x="344805" y="4165"/>
                </a:moveTo>
                <a:lnTo>
                  <a:pt x="238204" y="66346"/>
                </a:lnTo>
                <a:lnTo>
                  <a:pt x="204152" y="85547"/>
                </a:lnTo>
                <a:lnTo>
                  <a:pt x="194964" y="91901"/>
                </a:lnTo>
                <a:lnTo>
                  <a:pt x="188899" y="99288"/>
                </a:lnTo>
                <a:lnTo>
                  <a:pt x="185664" y="108228"/>
                </a:lnTo>
                <a:lnTo>
                  <a:pt x="184962" y="119240"/>
                </a:lnTo>
                <a:lnTo>
                  <a:pt x="185527" y="142513"/>
                </a:lnTo>
                <a:lnTo>
                  <a:pt x="185593" y="165741"/>
                </a:lnTo>
                <a:lnTo>
                  <a:pt x="185432" y="188845"/>
                </a:lnTo>
                <a:lnTo>
                  <a:pt x="185318" y="211747"/>
                </a:lnTo>
                <a:lnTo>
                  <a:pt x="146327" y="229479"/>
                </a:lnTo>
                <a:lnTo>
                  <a:pt x="127752" y="237603"/>
                </a:lnTo>
                <a:lnTo>
                  <a:pt x="109194" y="244830"/>
                </a:lnTo>
                <a:lnTo>
                  <a:pt x="95404" y="251540"/>
                </a:lnTo>
                <a:lnTo>
                  <a:pt x="86321" y="260527"/>
                </a:lnTo>
                <a:lnTo>
                  <a:pt x="81344" y="272557"/>
                </a:lnTo>
                <a:lnTo>
                  <a:pt x="79870" y="288404"/>
                </a:lnTo>
                <a:lnTo>
                  <a:pt x="80075" y="338209"/>
                </a:lnTo>
                <a:lnTo>
                  <a:pt x="80241" y="388014"/>
                </a:lnTo>
                <a:lnTo>
                  <a:pt x="80370" y="437819"/>
                </a:lnTo>
                <a:lnTo>
                  <a:pt x="80500" y="858194"/>
                </a:lnTo>
                <a:lnTo>
                  <a:pt x="80391" y="985685"/>
                </a:lnTo>
                <a:lnTo>
                  <a:pt x="80768" y="993330"/>
                </a:lnTo>
                <a:lnTo>
                  <a:pt x="80951" y="1001215"/>
                </a:lnTo>
                <a:lnTo>
                  <a:pt x="79489" y="1009250"/>
                </a:lnTo>
                <a:lnTo>
                  <a:pt x="74930" y="1017346"/>
                </a:lnTo>
                <a:lnTo>
                  <a:pt x="0" y="1017346"/>
                </a:lnTo>
                <a:lnTo>
                  <a:pt x="0" y="1126006"/>
                </a:lnTo>
                <a:lnTo>
                  <a:pt x="11962" y="1134884"/>
                </a:lnTo>
                <a:lnTo>
                  <a:pt x="191879" y="1134884"/>
                </a:lnTo>
                <a:lnTo>
                  <a:pt x="344844" y="979566"/>
                </a:lnTo>
                <a:lnTo>
                  <a:pt x="344655" y="951661"/>
                </a:lnTo>
                <a:lnTo>
                  <a:pt x="344865" y="939098"/>
                </a:lnTo>
                <a:lnTo>
                  <a:pt x="259160" y="939098"/>
                </a:lnTo>
                <a:lnTo>
                  <a:pt x="240801" y="937745"/>
                </a:lnTo>
                <a:lnTo>
                  <a:pt x="173005" y="937745"/>
                </a:lnTo>
                <a:lnTo>
                  <a:pt x="127863" y="937348"/>
                </a:lnTo>
                <a:lnTo>
                  <a:pt x="127863" y="762609"/>
                </a:lnTo>
                <a:lnTo>
                  <a:pt x="214828" y="754322"/>
                </a:lnTo>
                <a:lnTo>
                  <a:pt x="258378" y="750725"/>
                </a:lnTo>
                <a:lnTo>
                  <a:pt x="302526" y="748474"/>
                </a:lnTo>
                <a:lnTo>
                  <a:pt x="345503" y="748474"/>
                </a:lnTo>
                <a:lnTo>
                  <a:pt x="345503" y="712520"/>
                </a:lnTo>
                <a:lnTo>
                  <a:pt x="128689" y="712520"/>
                </a:lnTo>
                <a:lnTo>
                  <a:pt x="128689" y="537832"/>
                </a:lnTo>
                <a:lnTo>
                  <a:pt x="302120" y="502894"/>
                </a:lnTo>
                <a:lnTo>
                  <a:pt x="345503" y="502894"/>
                </a:lnTo>
                <a:lnTo>
                  <a:pt x="345503" y="490029"/>
                </a:lnTo>
                <a:lnTo>
                  <a:pt x="128625" y="490029"/>
                </a:lnTo>
                <a:lnTo>
                  <a:pt x="128625" y="314947"/>
                </a:lnTo>
                <a:lnTo>
                  <a:pt x="301713" y="260527"/>
                </a:lnTo>
                <a:lnTo>
                  <a:pt x="345503" y="260527"/>
                </a:lnTo>
                <a:lnTo>
                  <a:pt x="345602" y="85547"/>
                </a:lnTo>
                <a:lnTo>
                  <a:pt x="345498" y="37774"/>
                </a:lnTo>
                <a:lnTo>
                  <a:pt x="344805" y="4165"/>
                </a:lnTo>
                <a:close/>
              </a:path>
              <a:path w="885189" h="1135379">
                <a:moveTo>
                  <a:pt x="345503" y="748474"/>
                </a:moveTo>
                <a:lnTo>
                  <a:pt x="302526" y="748474"/>
                </a:lnTo>
                <a:lnTo>
                  <a:pt x="302526" y="933119"/>
                </a:lnTo>
                <a:lnTo>
                  <a:pt x="280917" y="938686"/>
                </a:lnTo>
                <a:lnTo>
                  <a:pt x="259160" y="939098"/>
                </a:lnTo>
                <a:lnTo>
                  <a:pt x="344865" y="939098"/>
                </a:lnTo>
                <a:lnTo>
                  <a:pt x="345174" y="920545"/>
                </a:lnTo>
                <a:lnTo>
                  <a:pt x="344919" y="889457"/>
                </a:lnTo>
                <a:lnTo>
                  <a:pt x="344339" y="858194"/>
                </a:lnTo>
                <a:lnTo>
                  <a:pt x="344573" y="826900"/>
                </a:lnTo>
                <a:lnTo>
                  <a:pt x="345126" y="795591"/>
                </a:lnTo>
                <a:lnTo>
                  <a:pt x="345503" y="764285"/>
                </a:lnTo>
                <a:lnTo>
                  <a:pt x="345503" y="748474"/>
                </a:lnTo>
                <a:close/>
              </a:path>
              <a:path w="885189" h="1135379">
                <a:moveTo>
                  <a:pt x="215785" y="937018"/>
                </a:moveTo>
                <a:lnTo>
                  <a:pt x="194557" y="937702"/>
                </a:lnTo>
                <a:lnTo>
                  <a:pt x="173005" y="937745"/>
                </a:lnTo>
                <a:lnTo>
                  <a:pt x="240801" y="937745"/>
                </a:lnTo>
                <a:lnTo>
                  <a:pt x="237402" y="937495"/>
                </a:lnTo>
                <a:lnTo>
                  <a:pt x="215785" y="937018"/>
                </a:lnTo>
                <a:close/>
              </a:path>
              <a:path w="885189" h="1135379">
                <a:moveTo>
                  <a:pt x="345503" y="502894"/>
                </a:moveTo>
                <a:lnTo>
                  <a:pt x="302120" y="502894"/>
                </a:lnTo>
                <a:lnTo>
                  <a:pt x="302120" y="692429"/>
                </a:lnTo>
                <a:lnTo>
                  <a:pt x="259005" y="698442"/>
                </a:lnTo>
                <a:lnTo>
                  <a:pt x="215861" y="703594"/>
                </a:lnTo>
                <a:lnTo>
                  <a:pt x="128689" y="712520"/>
                </a:lnTo>
                <a:lnTo>
                  <a:pt x="345503" y="712520"/>
                </a:lnTo>
                <a:lnTo>
                  <a:pt x="345503" y="502894"/>
                </a:lnTo>
                <a:close/>
              </a:path>
              <a:path w="885189" h="1135379">
                <a:moveTo>
                  <a:pt x="345503" y="260527"/>
                </a:moveTo>
                <a:lnTo>
                  <a:pt x="301713" y="260527"/>
                </a:lnTo>
                <a:lnTo>
                  <a:pt x="301713" y="451180"/>
                </a:lnTo>
                <a:lnTo>
                  <a:pt x="128625" y="490029"/>
                </a:lnTo>
                <a:lnTo>
                  <a:pt x="345503" y="490029"/>
                </a:lnTo>
                <a:lnTo>
                  <a:pt x="345503" y="260527"/>
                </a:lnTo>
                <a:close/>
              </a:path>
              <a:path w="885189" h="1135379">
                <a:moveTo>
                  <a:pt x="383933" y="0"/>
                </a:moveTo>
                <a:lnTo>
                  <a:pt x="383933" y="939875"/>
                </a:lnTo>
                <a:lnTo>
                  <a:pt x="449821" y="872974"/>
                </a:lnTo>
                <a:lnTo>
                  <a:pt x="449821" y="751725"/>
                </a:lnTo>
                <a:lnTo>
                  <a:pt x="569232" y="751725"/>
                </a:lnTo>
                <a:lnTo>
                  <a:pt x="615551" y="704693"/>
                </a:lnTo>
                <a:lnTo>
                  <a:pt x="596849" y="702919"/>
                </a:lnTo>
                <a:lnTo>
                  <a:pt x="596849" y="702449"/>
                </a:lnTo>
                <a:lnTo>
                  <a:pt x="568769" y="702449"/>
                </a:lnTo>
                <a:lnTo>
                  <a:pt x="539189" y="699422"/>
                </a:lnTo>
                <a:lnTo>
                  <a:pt x="510008" y="697838"/>
                </a:lnTo>
                <a:lnTo>
                  <a:pt x="480924" y="695964"/>
                </a:lnTo>
                <a:lnTo>
                  <a:pt x="451637" y="692073"/>
                </a:lnTo>
                <a:lnTo>
                  <a:pt x="451637" y="504380"/>
                </a:lnTo>
                <a:lnTo>
                  <a:pt x="812829" y="504380"/>
                </a:lnTo>
                <a:lnTo>
                  <a:pt x="816123" y="501036"/>
                </a:lnTo>
                <a:lnTo>
                  <a:pt x="804292" y="500020"/>
                </a:lnTo>
                <a:lnTo>
                  <a:pt x="779394" y="496871"/>
                </a:lnTo>
                <a:lnTo>
                  <a:pt x="729627" y="489280"/>
                </a:lnTo>
                <a:lnTo>
                  <a:pt x="729627" y="485597"/>
                </a:lnTo>
                <a:lnTo>
                  <a:pt x="704634" y="485597"/>
                </a:lnTo>
                <a:lnTo>
                  <a:pt x="649611" y="478970"/>
                </a:lnTo>
                <a:lnTo>
                  <a:pt x="622809" y="475081"/>
                </a:lnTo>
                <a:lnTo>
                  <a:pt x="596226" y="470153"/>
                </a:lnTo>
                <a:lnTo>
                  <a:pt x="596226" y="464858"/>
                </a:lnTo>
                <a:lnTo>
                  <a:pt x="568502" y="464858"/>
                </a:lnTo>
                <a:lnTo>
                  <a:pt x="539016" y="463488"/>
                </a:lnTo>
                <a:lnTo>
                  <a:pt x="509851" y="459703"/>
                </a:lnTo>
                <a:lnTo>
                  <a:pt x="480681" y="455072"/>
                </a:lnTo>
                <a:lnTo>
                  <a:pt x="451180" y="451167"/>
                </a:lnTo>
                <a:lnTo>
                  <a:pt x="451180" y="260654"/>
                </a:lnTo>
                <a:lnTo>
                  <a:pt x="885139" y="260654"/>
                </a:lnTo>
                <a:lnTo>
                  <a:pt x="885139" y="258216"/>
                </a:lnTo>
                <a:lnTo>
                  <a:pt x="686447" y="211213"/>
                </a:lnTo>
                <a:lnTo>
                  <a:pt x="686447" y="93383"/>
                </a:lnTo>
                <a:lnTo>
                  <a:pt x="383933" y="0"/>
                </a:lnTo>
                <a:close/>
              </a:path>
              <a:path w="885189" h="1135379">
                <a:moveTo>
                  <a:pt x="569232" y="751725"/>
                </a:moveTo>
                <a:lnTo>
                  <a:pt x="449821" y="751725"/>
                </a:lnTo>
                <a:lnTo>
                  <a:pt x="563221" y="757829"/>
                </a:lnTo>
                <a:lnTo>
                  <a:pt x="569232" y="751725"/>
                </a:lnTo>
                <a:close/>
              </a:path>
              <a:path w="885189" h="1135379">
                <a:moveTo>
                  <a:pt x="812829" y="504380"/>
                </a:moveTo>
                <a:lnTo>
                  <a:pt x="451637" y="504380"/>
                </a:lnTo>
                <a:lnTo>
                  <a:pt x="480512" y="506299"/>
                </a:lnTo>
                <a:lnTo>
                  <a:pt x="509555" y="509695"/>
                </a:lnTo>
                <a:lnTo>
                  <a:pt x="568769" y="518172"/>
                </a:lnTo>
                <a:lnTo>
                  <a:pt x="568769" y="702449"/>
                </a:lnTo>
                <a:lnTo>
                  <a:pt x="596849" y="702449"/>
                </a:lnTo>
                <a:lnTo>
                  <a:pt x="596849" y="520788"/>
                </a:lnTo>
                <a:lnTo>
                  <a:pt x="796670" y="520788"/>
                </a:lnTo>
                <a:lnTo>
                  <a:pt x="812829" y="504380"/>
                </a:lnTo>
                <a:close/>
              </a:path>
              <a:path w="885189" h="1135379">
                <a:moveTo>
                  <a:pt x="796670" y="520788"/>
                </a:moveTo>
                <a:lnTo>
                  <a:pt x="596849" y="520788"/>
                </a:lnTo>
                <a:lnTo>
                  <a:pt x="704799" y="534479"/>
                </a:lnTo>
                <a:lnTo>
                  <a:pt x="704799" y="614073"/>
                </a:lnTo>
                <a:lnTo>
                  <a:pt x="730161" y="588321"/>
                </a:lnTo>
                <a:lnTo>
                  <a:pt x="730161" y="537984"/>
                </a:lnTo>
                <a:lnTo>
                  <a:pt x="779734" y="537984"/>
                </a:lnTo>
                <a:lnTo>
                  <a:pt x="796670" y="520788"/>
                </a:lnTo>
                <a:close/>
              </a:path>
              <a:path w="885189" h="1135379">
                <a:moveTo>
                  <a:pt x="779734" y="537984"/>
                </a:moveTo>
                <a:lnTo>
                  <a:pt x="730161" y="537984"/>
                </a:lnTo>
                <a:lnTo>
                  <a:pt x="775046" y="542744"/>
                </a:lnTo>
                <a:lnTo>
                  <a:pt x="779734" y="537984"/>
                </a:lnTo>
                <a:close/>
              </a:path>
              <a:path w="885189" h="1135379">
                <a:moveTo>
                  <a:pt x="885139" y="316115"/>
                </a:moveTo>
                <a:lnTo>
                  <a:pt x="729627" y="316115"/>
                </a:lnTo>
                <a:lnTo>
                  <a:pt x="755066" y="318839"/>
                </a:lnTo>
                <a:lnTo>
                  <a:pt x="779880" y="323348"/>
                </a:lnTo>
                <a:lnTo>
                  <a:pt x="804567" y="328524"/>
                </a:lnTo>
                <a:lnTo>
                  <a:pt x="829627" y="333247"/>
                </a:lnTo>
                <a:lnTo>
                  <a:pt x="829627" y="487324"/>
                </a:lnTo>
                <a:lnTo>
                  <a:pt x="885139" y="430958"/>
                </a:lnTo>
                <a:lnTo>
                  <a:pt x="885139" y="316115"/>
                </a:lnTo>
                <a:close/>
              </a:path>
              <a:path w="885189" h="1135379">
                <a:moveTo>
                  <a:pt x="885139" y="288658"/>
                </a:moveTo>
                <a:lnTo>
                  <a:pt x="596226" y="288658"/>
                </a:lnTo>
                <a:lnTo>
                  <a:pt x="651402" y="298569"/>
                </a:lnTo>
                <a:lnTo>
                  <a:pt x="678255" y="303961"/>
                </a:lnTo>
                <a:lnTo>
                  <a:pt x="704634" y="310565"/>
                </a:lnTo>
                <a:lnTo>
                  <a:pt x="704634" y="485597"/>
                </a:lnTo>
                <a:lnTo>
                  <a:pt x="729627" y="485597"/>
                </a:lnTo>
                <a:lnTo>
                  <a:pt x="729627" y="316115"/>
                </a:lnTo>
                <a:lnTo>
                  <a:pt x="885139" y="316115"/>
                </a:lnTo>
                <a:lnTo>
                  <a:pt x="885139" y="288658"/>
                </a:lnTo>
                <a:close/>
              </a:path>
              <a:path w="885189" h="1135379">
                <a:moveTo>
                  <a:pt x="885139" y="260654"/>
                </a:moveTo>
                <a:lnTo>
                  <a:pt x="451180" y="260654"/>
                </a:lnTo>
                <a:lnTo>
                  <a:pt x="568502" y="282943"/>
                </a:lnTo>
                <a:lnTo>
                  <a:pt x="568502" y="464858"/>
                </a:lnTo>
                <a:lnTo>
                  <a:pt x="596226" y="464858"/>
                </a:lnTo>
                <a:lnTo>
                  <a:pt x="596226" y="288658"/>
                </a:lnTo>
                <a:lnTo>
                  <a:pt x="885139" y="288658"/>
                </a:lnTo>
                <a:lnTo>
                  <a:pt x="885139" y="260654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459" y="5893348"/>
            <a:ext cx="1041541" cy="976445"/>
          </a:xfrm>
          <a:prstGeom prst="rect">
            <a:avLst/>
          </a:prstGeom>
        </p:spPr>
      </p:pic>
      <p:sp>
        <p:nvSpPr>
          <p:cNvPr id="44" name="Holder 6"/>
          <p:cNvSpPr>
            <a:spLocks noGrp="1"/>
          </p:cNvSpPr>
          <p:nvPr>
            <p:ph type="sldNum" sz="quarter" idx="7"/>
          </p:nvPr>
        </p:nvSpPr>
        <p:spPr>
          <a:xfrm>
            <a:off x="6858000" y="6477000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8980EBA-D1E4-E547-8E59-F5894243AB98}" type="slidenum">
              <a:rPr lang="uk-UA" smtClean="0"/>
              <a:pPr/>
              <a:t>2</a:t>
            </a:fld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3"/>
          <p:cNvSpPr/>
          <p:nvPr/>
        </p:nvSpPr>
        <p:spPr>
          <a:xfrm flipV="1">
            <a:off x="0" y="3657600"/>
            <a:ext cx="9144000" cy="1600200"/>
          </a:xfrm>
          <a:custGeom>
            <a:avLst/>
            <a:gdLst/>
            <a:ahLst/>
            <a:cxnLst/>
            <a:rect l="l" t="t" r="r" b="b"/>
            <a:pathLst>
              <a:path w="9144000" h="2889250">
                <a:moveTo>
                  <a:pt x="0" y="0"/>
                </a:moveTo>
                <a:lnTo>
                  <a:pt x="0" y="2888996"/>
                </a:lnTo>
                <a:lnTo>
                  <a:pt x="9144000" y="288899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0">
                <a:srgbClr val="FFFFFF"/>
              </a:gs>
              <a:gs pos="100000">
                <a:schemeClr val="bg1">
                  <a:alpha val="0"/>
                </a:schemeClr>
              </a:gs>
              <a:gs pos="70000">
                <a:srgbClr val="FFFFFF">
                  <a:alpha val="74000"/>
                </a:srgbClr>
              </a:gs>
            </a:gsLst>
            <a:lin ang="5400000" scaled="0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432003"/>
            <a:ext cx="8712200" cy="630555"/>
          </a:xfrm>
          <a:custGeom>
            <a:avLst/>
            <a:gdLst/>
            <a:ahLst/>
            <a:cxnLst/>
            <a:rect l="l" t="t" r="r" b="b"/>
            <a:pathLst>
              <a:path w="8712200" h="630555">
                <a:moveTo>
                  <a:pt x="0" y="629996"/>
                </a:moveTo>
                <a:lnTo>
                  <a:pt x="8711996" y="629996"/>
                </a:lnTo>
                <a:lnTo>
                  <a:pt x="8711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61876"/>
            <a:ext cx="9144000" cy="1696720"/>
          </a:xfrm>
          <a:custGeom>
            <a:avLst/>
            <a:gdLst/>
            <a:ahLst/>
            <a:cxnLst/>
            <a:rect l="l" t="t" r="r" b="b"/>
            <a:pathLst>
              <a:path w="9144000" h="1696720">
                <a:moveTo>
                  <a:pt x="9144000" y="1696123"/>
                </a:moveTo>
                <a:lnTo>
                  <a:pt x="0" y="1696123"/>
                </a:lnTo>
                <a:lnTo>
                  <a:pt x="0" y="0"/>
                </a:lnTo>
                <a:lnTo>
                  <a:pt x="9144000" y="0"/>
                </a:lnTo>
                <a:lnTo>
                  <a:pt x="9144000" y="16961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003" y="4184993"/>
            <a:ext cx="8280400" cy="429895"/>
          </a:xfrm>
          <a:custGeom>
            <a:avLst/>
            <a:gdLst/>
            <a:ahLst/>
            <a:cxnLst/>
            <a:rect l="l" t="t" r="r" b="b"/>
            <a:pathLst>
              <a:path w="8280400" h="429895">
                <a:moveTo>
                  <a:pt x="0" y="429755"/>
                </a:moveTo>
                <a:lnTo>
                  <a:pt x="8280006" y="429755"/>
                </a:lnTo>
                <a:lnTo>
                  <a:pt x="8280006" y="0"/>
                </a:lnTo>
                <a:lnTo>
                  <a:pt x="0" y="0"/>
                </a:lnTo>
                <a:lnTo>
                  <a:pt x="0" y="429755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">
              <a:lnSpc>
                <a:spcPct val="100000"/>
              </a:lnSpc>
            </a:pPr>
            <a:r>
              <a:rPr spc="-5" dirty="0"/>
              <a:t>THE</a:t>
            </a:r>
            <a:r>
              <a:rPr spc="-95" dirty="0"/>
              <a:t> </a:t>
            </a:r>
            <a:r>
              <a:rPr dirty="0"/>
              <a:t>NEED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9299" y="1059038"/>
            <a:ext cx="4602480" cy="47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i="1" spc="-15" dirty="0">
                <a:solidFill>
                  <a:srgbClr val="0F2D52"/>
                </a:solidFill>
                <a:latin typeface="Calibri"/>
                <a:cs typeface="Calibri"/>
              </a:rPr>
              <a:t>for </a:t>
            </a:r>
            <a:r>
              <a:rPr sz="3000" i="1" spc="-5" dirty="0">
                <a:solidFill>
                  <a:srgbClr val="0F2D52"/>
                </a:solidFill>
                <a:latin typeface="Calibri"/>
                <a:cs typeface="Calibri"/>
              </a:rPr>
              <a:t>Public </a:t>
            </a:r>
            <a:r>
              <a:rPr sz="3000" i="1" spc="-10" dirty="0">
                <a:solidFill>
                  <a:srgbClr val="0F2D52"/>
                </a:solidFill>
                <a:latin typeface="Calibri"/>
                <a:cs typeface="Calibri"/>
              </a:rPr>
              <a:t>Sector</a:t>
            </a:r>
            <a:r>
              <a:rPr sz="3000" i="1" spc="-20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3000" i="1" spc="-15" dirty="0">
                <a:solidFill>
                  <a:srgbClr val="0F2D52"/>
                </a:solidFill>
                <a:latin typeface="Calibri"/>
                <a:cs typeface="Calibri"/>
              </a:rPr>
              <a:t>Accountants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9299" y="2167126"/>
            <a:ext cx="2760980" cy="1288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2000" spc="-5" dirty="0">
                <a:solidFill>
                  <a:srgbClr val="0F2D52"/>
                </a:solidFill>
                <a:latin typeface="Calibri"/>
                <a:cs typeface="Calibri"/>
              </a:rPr>
              <a:t>The public and political  </a:t>
            </a:r>
            <a:r>
              <a:rPr sz="2000" spc="-10" dirty="0">
                <a:solidFill>
                  <a:srgbClr val="0F2D52"/>
                </a:solidFill>
                <a:latin typeface="Calibri"/>
                <a:cs typeface="Calibri"/>
              </a:rPr>
              <a:t>leadership </a:t>
            </a:r>
            <a:r>
              <a:rPr sz="2000" spc="-5" dirty="0">
                <a:solidFill>
                  <a:srgbClr val="0F2D52"/>
                </a:solidFill>
                <a:latin typeface="Calibri"/>
                <a:cs typeface="Calibri"/>
              </a:rPr>
              <a:t>need assurance  that </a:t>
            </a:r>
            <a:r>
              <a:rPr sz="2000" dirty="0">
                <a:solidFill>
                  <a:srgbClr val="0F2D52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0F2D52"/>
                </a:solidFill>
                <a:latin typeface="Calibri"/>
                <a:cs typeface="Calibri"/>
              </a:rPr>
              <a:t>public </a:t>
            </a:r>
            <a:r>
              <a:rPr sz="2000" spc="-10" dirty="0">
                <a:solidFill>
                  <a:srgbClr val="0F2D52"/>
                </a:solidFill>
                <a:latin typeface="Calibri"/>
                <a:cs typeface="Calibri"/>
              </a:rPr>
              <a:t>purse </a:t>
            </a:r>
            <a:r>
              <a:rPr sz="2000" spc="-5" dirty="0">
                <a:solidFill>
                  <a:srgbClr val="0F2D52"/>
                </a:solidFill>
                <a:latin typeface="Calibri"/>
                <a:cs typeface="Calibri"/>
              </a:rPr>
              <a:t>is  optimally utilised</a:t>
            </a:r>
            <a:r>
              <a:rPr sz="2000" spc="-6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F2D52"/>
                </a:solidFill>
                <a:latin typeface="Calibri"/>
                <a:cs typeface="Calibri"/>
              </a:rPr>
              <a:t>to: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8463" y="3496948"/>
            <a:ext cx="1878964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5560">
              <a:lnSpc>
                <a:spcPts val="1800"/>
              </a:lnSpc>
            </a:pPr>
            <a:r>
              <a:rPr sz="1600" b="1" dirty="0">
                <a:solidFill>
                  <a:srgbClr val="0F2D52"/>
                </a:solidFill>
                <a:latin typeface="Calibri"/>
                <a:cs typeface="Calibri"/>
              </a:rPr>
              <a:t>(b) </a:t>
            </a:r>
            <a:r>
              <a:rPr sz="1600" b="1" spc="-15" dirty="0">
                <a:solidFill>
                  <a:srgbClr val="0F2D52"/>
                </a:solidFill>
                <a:latin typeface="Calibri"/>
                <a:cs typeface="Calibri"/>
              </a:rPr>
              <a:t>make </a:t>
            </a:r>
            <a:r>
              <a:rPr sz="1600" b="1" dirty="0">
                <a:solidFill>
                  <a:srgbClr val="0F2D52"/>
                </a:solidFill>
                <a:latin typeface="Calibri"/>
                <a:cs typeface="Calibri"/>
              </a:rPr>
              <a:t>a </a:t>
            </a:r>
            <a:r>
              <a:rPr sz="1600" b="1" spc="-15" dirty="0">
                <a:solidFill>
                  <a:srgbClr val="0F2D52"/>
                </a:solidFill>
                <a:latin typeface="Calibri"/>
                <a:cs typeface="Calibri"/>
              </a:rPr>
              <a:t>difference  </a:t>
            </a:r>
            <a:r>
              <a:rPr sz="1600" b="1" dirty="0">
                <a:solidFill>
                  <a:srgbClr val="0F2D52"/>
                </a:solidFill>
                <a:latin typeface="Calibri"/>
                <a:cs typeface="Calibri"/>
              </a:rPr>
              <a:t>in the </a:t>
            </a:r>
            <a:r>
              <a:rPr sz="1600" b="1" spc="-5" dirty="0">
                <a:solidFill>
                  <a:srgbClr val="0F2D52"/>
                </a:solidFill>
                <a:latin typeface="Calibri"/>
                <a:cs typeface="Calibri"/>
              </a:rPr>
              <a:t>lives </a:t>
            </a:r>
            <a:r>
              <a:rPr sz="1600" b="1" dirty="0">
                <a:solidFill>
                  <a:srgbClr val="0F2D52"/>
                </a:solidFill>
                <a:latin typeface="Calibri"/>
                <a:cs typeface="Calibri"/>
              </a:rPr>
              <a:t>of</a:t>
            </a:r>
            <a:r>
              <a:rPr sz="1600" b="1" spc="-6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F2D52"/>
                </a:solidFill>
                <a:latin typeface="Calibri"/>
                <a:cs typeface="Calibri"/>
              </a:rPr>
              <a:t>citizens.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53873" y="3496948"/>
            <a:ext cx="1339215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7475">
              <a:lnSpc>
                <a:spcPts val="1800"/>
              </a:lnSpc>
            </a:pPr>
            <a:r>
              <a:rPr sz="1600" b="1" dirty="0">
                <a:solidFill>
                  <a:srgbClr val="0F2D52"/>
                </a:solidFill>
                <a:latin typeface="Calibri"/>
                <a:cs typeface="Calibri"/>
              </a:rPr>
              <a:t>(a) </a:t>
            </a:r>
            <a:r>
              <a:rPr sz="1600" b="1" spc="-10" dirty="0">
                <a:solidFill>
                  <a:srgbClr val="0F2D52"/>
                </a:solidFill>
                <a:latin typeface="Calibri"/>
                <a:cs typeface="Calibri"/>
              </a:rPr>
              <a:t>maximise  </a:t>
            </a:r>
            <a:r>
              <a:rPr sz="1600" b="1" spc="-5" dirty="0">
                <a:solidFill>
                  <a:srgbClr val="0F2D52"/>
                </a:solidFill>
                <a:latin typeface="Calibri"/>
                <a:cs typeface="Calibri"/>
              </a:rPr>
              <a:t>service</a:t>
            </a:r>
            <a:r>
              <a:rPr sz="1600" b="1" spc="-50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F2D52"/>
                </a:solidFill>
                <a:latin typeface="Calibri"/>
                <a:cs typeface="Calibri"/>
              </a:rPr>
              <a:t>delivery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37171" y="2007906"/>
            <a:ext cx="1381125" cy="1381125"/>
          </a:xfrm>
          <a:custGeom>
            <a:avLst/>
            <a:gdLst/>
            <a:ahLst/>
            <a:cxnLst/>
            <a:rect l="l" t="t" r="r" b="b"/>
            <a:pathLst>
              <a:path w="1381125" h="1381125">
                <a:moveTo>
                  <a:pt x="690537" y="0"/>
                </a:moveTo>
                <a:lnTo>
                  <a:pt x="643259" y="1593"/>
                </a:lnTo>
                <a:lnTo>
                  <a:pt x="596836" y="6303"/>
                </a:lnTo>
                <a:lnTo>
                  <a:pt x="551371" y="14028"/>
                </a:lnTo>
                <a:lnTo>
                  <a:pt x="506966" y="24666"/>
                </a:lnTo>
                <a:lnTo>
                  <a:pt x="463725" y="38112"/>
                </a:lnTo>
                <a:lnTo>
                  <a:pt x="421750" y="54264"/>
                </a:lnTo>
                <a:lnTo>
                  <a:pt x="381145" y="73020"/>
                </a:lnTo>
                <a:lnTo>
                  <a:pt x="342011" y="94276"/>
                </a:lnTo>
                <a:lnTo>
                  <a:pt x="304453" y="117930"/>
                </a:lnTo>
                <a:lnTo>
                  <a:pt x="268572" y="143879"/>
                </a:lnTo>
                <a:lnTo>
                  <a:pt x="234472" y="172020"/>
                </a:lnTo>
                <a:lnTo>
                  <a:pt x="202255" y="202250"/>
                </a:lnTo>
                <a:lnTo>
                  <a:pt x="172024" y="234467"/>
                </a:lnTo>
                <a:lnTo>
                  <a:pt x="143883" y="268567"/>
                </a:lnTo>
                <a:lnTo>
                  <a:pt x="117934" y="304447"/>
                </a:lnTo>
                <a:lnTo>
                  <a:pt x="94279" y="342006"/>
                </a:lnTo>
                <a:lnTo>
                  <a:pt x="73022" y="381139"/>
                </a:lnTo>
                <a:lnTo>
                  <a:pt x="54266" y="421745"/>
                </a:lnTo>
                <a:lnTo>
                  <a:pt x="38113" y="463720"/>
                </a:lnTo>
                <a:lnTo>
                  <a:pt x="24666" y="506962"/>
                </a:lnTo>
                <a:lnTo>
                  <a:pt x="14029" y="551367"/>
                </a:lnTo>
                <a:lnTo>
                  <a:pt x="6303" y="596833"/>
                </a:lnTo>
                <a:lnTo>
                  <a:pt x="1593" y="643257"/>
                </a:lnTo>
                <a:lnTo>
                  <a:pt x="0" y="690537"/>
                </a:lnTo>
                <a:lnTo>
                  <a:pt x="1593" y="737814"/>
                </a:lnTo>
                <a:lnTo>
                  <a:pt x="6303" y="784237"/>
                </a:lnTo>
                <a:lnTo>
                  <a:pt x="14029" y="829702"/>
                </a:lnTo>
                <a:lnTo>
                  <a:pt x="24666" y="874106"/>
                </a:lnTo>
                <a:lnTo>
                  <a:pt x="38113" y="917347"/>
                </a:lnTo>
                <a:lnTo>
                  <a:pt x="54266" y="959321"/>
                </a:lnTo>
                <a:lnTo>
                  <a:pt x="73022" y="999926"/>
                </a:lnTo>
                <a:lnTo>
                  <a:pt x="94279" y="1039058"/>
                </a:lnTo>
                <a:lnTo>
                  <a:pt x="117934" y="1076616"/>
                </a:lnTo>
                <a:lnTo>
                  <a:pt x="143883" y="1112496"/>
                </a:lnTo>
                <a:lnTo>
                  <a:pt x="172024" y="1146596"/>
                </a:lnTo>
                <a:lnTo>
                  <a:pt x="202255" y="1178812"/>
                </a:lnTo>
                <a:lnTo>
                  <a:pt x="234472" y="1209042"/>
                </a:lnTo>
                <a:lnTo>
                  <a:pt x="268572" y="1237182"/>
                </a:lnTo>
                <a:lnTo>
                  <a:pt x="304453" y="1263131"/>
                </a:lnTo>
                <a:lnTo>
                  <a:pt x="342011" y="1286785"/>
                </a:lnTo>
                <a:lnTo>
                  <a:pt x="381145" y="1308041"/>
                </a:lnTo>
                <a:lnTo>
                  <a:pt x="421750" y="1326796"/>
                </a:lnTo>
                <a:lnTo>
                  <a:pt x="463725" y="1342949"/>
                </a:lnTo>
                <a:lnTo>
                  <a:pt x="506966" y="1356395"/>
                </a:lnTo>
                <a:lnTo>
                  <a:pt x="551371" y="1367032"/>
                </a:lnTo>
                <a:lnTo>
                  <a:pt x="596836" y="1374757"/>
                </a:lnTo>
                <a:lnTo>
                  <a:pt x="643259" y="1379468"/>
                </a:lnTo>
                <a:lnTo>
                  <a:pt x="690537" y="1381061"/>
                </a:lnTo>
                <a:lnTo>
                  <a:pt x="737814" y="1379468"/>
                </a:lnTo>
                <a:lnTo>
                  <a:pt x="784237" y="1374757"/>
                </a:lnTo>
                <a:lnTo>
                  <a:pt x="829702" y="1367032"/>
                </a:lnTo>
                <a:lnTo>
                  <a:pt x="874106" y="1356395"/>
                </a:lnTo>
                <a:lnTo>
                  <a:pt x="917347" y="1342949"/>
                </a:lnTo>
                <a:lnTo>
                  <a:pt x="959321" y="1326796"/>
                </a:lnTo>
                <a:lnTo>
                  <a:pt x="999926" y="1308041"/>
                </a:lnTo>
                <a:lnTo>
                  <a:pt x="1039058" y="1286785"/>
                </a:lnTo>
                <a:lnTo>
                  <a:pt x="1076616" y="1263131"/>
                </a:lnTo>
                <a:lnTo>
                  <a:pt x="1112496" y="1237182"/>
                </a:lnTo>
                <a:lnTo>
                  <a:pt x="1146596" y="1209042"/>
                </a:lnTo>
                <a:lnTo>
                  <a:pt x="1178812" y="1178812"/>
                </a:lnTo>
                <a:lnTo>
                  <a:pt x="1209042" y="1146596"/>
                </a:lnTo>
                <a:lnTo>
                  <a:pt x="1237182" y="1112496"/>
                </a:lnTo>
                <a:lnTo>
                  <a:pt x="1263131" y="1076616"/>
                </a:lnTo>
                <a:lnTo>
                  <a:pt x="1286785" y="1039058"/>
                </a:lnTo>
                <a:lnTo>
                  <a:pt x="1308041" y="999926"/>
                </a:lnTo>
                <a:lnTo>
                  <a:pt x="1326796" y="959321"/>
                </a:lnTo>
                <a:lnTo>
                  <a:pt x="1342949" y="917347"/>
                </a:lnTo>
                <a:lnTo>
                  <a:pt x="1356395" y="874106"/>
                </a:lnTo>
                <a:lnTo>
                  <a:pt x="1367032" y="829702"/>
                </a:lnTo>
                <a:lnTo>
                  <a:pt x="1374757" y="784237"/>
                </a:lnTo>
                <a:lnTo>
                  <a:pt x="1379468" y="737814"/>
                </a:lnTo>
                <a:lnTo>
                  <a:pt x="1381061" y="690537"/>
                </a:lnTo>
                <a:lnTo>
                  <a:pt x="1379468" y="643257"/>
                </a:lnTo>
                <a:lnTo>
                  <a:pt x="1374757" y="596833"/>
                </a:lnTo>
                <a:lnTo>
                  <a:pt x="1367032" y="551367"/>
                </a:lnTo>
                <a:lnTo>
                  <a:pt x="1356395" y="506962"/>
                </a:lnTo>
                <a:lnTo>
                  <a:pt x="1342949" y="463720"/>
                </a:lnTo>
                <a:lnTo>
                  <a:pt x="1326796" y="421745"/>
                </a:lnTo>
                <a:lnTo>
                  <a:pt x="1308041" y="381139"/>
                </a:lnTo>
                <a:lnTo>
                  <a:pt x="1286785" y="342006"/>
                </a:lnTo>
                <a:lnTo>
                  <a:pt x="1263131" y="304447"/>
                </a:lnTo>
                <a:lnTo>
                  <a:pt x="1237182" y="268567"/>
                </a:lnTo>
                <a:lnTo>
                  <a:pt x="1209042" y="234467"/>
                </a:lnTo>
                <a:lnTo>
                  <a:pt x="1178812" y="202250"/>
                </a:lnTo>
                <a:lnTo>
                  <a:pt x="1146596" y="172020"/>
                </a:lnTo>
                <a:lnTo>
                  <a:pt x="1112496" y="143879"/>
                </a:lnTo>
                <a:lnTo>
                  <a:pt x="1076616" y="117930"/>
                </a:lnTo>
                <a:lnTo>
                  <a:pt x="1039058" y="94276"/>
                </a:lnTo>
                <a:lnTo>
                  <a:pt x="999926" y="73020"/>
                </a:lnTo>
                <a:lnTo>
                  <a:pt x="959321" y="54264"/>
                </a:lnTo>
                <a:lnTo>
                  <a:pt x="917347" y="38112"/>
                </a:lnTo>
                <a:lnTo>
                  <a:pt x="874106" y="24666"/>
                </a:lnTo>
                <a:lnTo>
                  <a:pt x="829702" y="14028"/>
                </a:lnTo>
                <a:lnTo>
                  <a:pt x="784237" y="6303"/>
                </a:lnTo>
                <a:lnTo>
                  <a:pt x="737814" y="1593"/>
                </a:lnTo>
                <a:lnTo>
                  <a:pt x="690537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5686" y="2164689"/>
            <a:ext cx="812800" cy="1224280"/>
          </a:xfrm>
          <a:custGeom>
            <a:avLst/>
            <a:gdLst/>
            <a:ahLst/>
            <a:cxnLst/>
            <a:rect l="l" t="t" r="r" b="b"/>
            <a:pathLst>
              <a:path w="812800" h="1224279">
                <a:moveTo>
                  <a:pt x="80599" y="492760"/>
                </a:moveTo>
                <a:lnTo>
                  <a:pt x="29894" y="504190"/>
                </a:lnTo>
                <a:lnTo>
                  <a:pt x="1191" y="546100"/>
                </a:lnTo>
                <a:lnTo>
                  <a:pt x="0" y="572770"/>
                </a:lnTo>
                <a:lnTo>
                  <a:pt x="8482" y="599440"/>
                </a:lnTo>
                <a:lnTo>
                  <a:pt x="15027" y="612140"/>
                </a:lnTo>
                <a:lnTo>
                  <a:pt x="22047" y="623570"/>
                </a:lnTo>
                <a:lnTo>
                  <a:pt x="29394" y="635000"/>
                </a:lnTo>
                <a:lnTo>
                  <a:pt x="36917" y="646430"/>
                </a:lnTo>
                <a:lnTo>
                  <a:pt x="66587" y="692150"/>
                </a:lnTo>
                <a:lnTo>
                  <a:pt x="185431" y="872490"/>
                </a:lnTo>
                <a:lnTo>
                  <a:pt x="215097" y="916940"/>
                </a:lnTo>
                <a:lnTo>
                  <a:pt x="244711" y="962660"/>
                </a:lnTo>
                <a:lnTo>
                  <a:pt x="274255" y="1007110"/>
                </a:lnTo>
                <a:lnTo>
                  <a:pt x="298213" y="1050290"/>
                </a:lnTo>
                <a:lnTo>
                  <a:pt x="315349" y="1094740"/>
                </a:lnTo>
                <a:lnTo>
                  <a:pt x="324965" y="1141730"/>
                </a:lnTo>
                <a:lnTo>
                  <a:pt x="326363" y="1191260"/>
                </a:lnTo>
                <a:lnTo>
                  <a:pt x="325317" y="1212850"/>
                </a:lnTo>
                <a:lnTo>
                  <a:pt x="358323" y="1219200"/>
                </a:lnTo>
                <a:lnTo>
                  <a:pt x="404746" y="1223010"/>
                </a:lnTo>
                <a:lnTo>
                  <a:pt x="452023" y="1224280"/>
                </a:lnTo>
                <a:lnTo>
                  <a:pt x="499301" y="1223010"/>
                </a:lnTo>
                <a:lnTo>
                  <a:pt x="545724" y="1219200"/>
                </a:lnTo>
                <a:lnTo>
                  <a:pt x="591189" y="1210310"/>
                </a:lnTo>
                <a:lnTo>
                  <a:pt x="635593" y="1200150"/>
                </a:lnTo>
                <a:lnTo>
                  <a:pt x="678834" y="1186180"/>
                </a:lnTo>
                <a:lnTo>
                  <a:pt x="696614" y="1179830"/>
                </a:lnTo>
                <a:lnTo>
                  <a:pt x="696372" y="1158240"/>
                </a:lnTo>
                <a:lnTo>
                  <a:pt x="701607" y="1113790"/>
                </a:lnTo>
                <a:lnTo>
                  <a:pt x="712583" y="1070610"/>
                </a:lnTo>
                <a:lnTo>
                  <a:pt x="729279" y="1029970"/>
                </a:lnTo>
                <a:lnTo>
                  <a:pt x="745370" y="1000760"/>
                </a:lnTo>
                <a:lnTo>
                  <a:pt x="443533" y="1000760"/>
                </a:lnTo>
                <a:lnTo>
                  <a:pt x="283983" y="806450"/>
                </a:lnTo>
                <a:lnTo>
                  <a:pt x="255821" y="758190"/>
                </a:lnTo>
                <a:lnTo>
                  <a:pt x="241222" y="704850"/>
                </a:lnTo>
                <a:lnTo>
                  <a:pt x="238600" y="689610"/>
                </a:lnTo>
                <a:lnTo>
                  <a:pt x="234685" y="674370"/>
                </a:lnTo>
                <a:lnTo>
                  <a:pt x="176116" y="581660"/>
                </a:lnTo>
                <a:lnTo>
                  <a:pt x="152089" y="549910"/>
                </a:lnTo>
                <a:lnTo>
                  <a:pt x="127494" y="519430"/>
                </a:lnTo>
                <a:lnTo>
                  <a:pt x="106132" y="501650"/>
                </a:lnTo>
                <a:lnTo>
                  <a:pt x="80599" y="492760"/>
                </a:lnTo>
                <a:close/>
              </a:path>
              <a:path w="812800" h="1224279">
                <a:moveTo>
                  <a:pt x="400709" y="858520"/>
                </a:moveTo>
                <a:lnTo>
                  <a:pt x="401801" y="863600"/>
                </a:lnTo>
                <a:lnTo>
                  <a:pt x="401153" y="871220"/>
                </a:lnTo>
                <a:lnTo>
                  <a:pt x="404290" y="875030"/>
                </a:lnTo>
                <a:lnTo>
                  <a:pt x="418798" y="895350"/>
                </a:lnTo>
                <a:lnTo>
                  <a:pt x="433516" y="914400"/>
                </a:lnTo>
                <a:lnTo>
                  <a:pt x="463218" y="952500"/>
                </a:lnTo>
                <a:lnTo>
                  <a:pt x="470166" y="962660"/>
                </a:lnTo>
                <a:lnTo>
                  <a:pt x="473610" y="974090"/>
                </a:lnTo>
                <a:lnTo>
                  <a:pt x="472144" y="984250"/>
                </a:lnTo>
                <a:lnTo>
                  <a:pt x="464361" y="995680"/>
                </a:lnTo>
                <a:lnTo>
                  <a:pt x="454452" y="1000760"/>
                </a:lnTo>
                <a:lnTo>
                  <a:pt x="745370" y="1000760"/>
                </a:lnTo>
                <a:lnTo>
                  <a:pt x="746070" y="999490"/>
                </a:lnTo>
                <a:lnTo>
                  <a:pt x="530363" y="999490"/>
                </a:lnTo>
                <a:lnTo>
                  <a:pt x="519614" y="993140"/>
                </a:lnTo>
                <a:lnTo>
                  <a:pt x="508595" y="981710"/>
                </a:lnTo>
                <a:lnTo>
                  <a:pt x="463379" y="923290"/>
                </a:lnTo>
                <a:lnTo>
                  <a:pt x="440724" y="895350"/>
                </a:lnTo>
                <a:lnTo>
                  <a:pt x="417867" y="866140"/>
                </a:lnTo>
                <a:lnTo>
                  <a:pt x="414450" y="861060"/>
                </a:lnTo>
                <a:lnTo>
                  <a:pt x="406538" y="861060"/>
                </a:lnTo>
                <a:lnTo>
                  <a:pt x="400709" y="858520"/>
                </a:lnTo>
                <a:close/>
              </a:path>
              <a:path w="812800" h="1224279">
                <a:moveTo>
                  <a:pt x="467968" y="829310"/>
                </a:moveTo>
                <a:lnTo>
                  <a:pt x="469792" y="835660"/>
                </a:lnTo>
                <a:lnTo>
                  <a:pt x="471461" y="842010"/>
                </a:lnTo>
                <a:lnTo>
                  <a:pt x="473558" y="848360"/>
                </a:lnTo>
                <a:lnTo>
                  <a:pt x="476668" y="854710"/>
                </a:lnTo>
                <a:lnTo>
                  <a:pt x="494871" y="878840"/>
                </a:lnTo>
                <a:lnTo>
                  <a:pt x="513371" y="902970"/>
                </a:lnTo>
                <a:lnTo>
                  <a:pt x="531975" y="925830"/>
                </a:lnTo>
                <a:lnTo>
                  <a:pt x="550493" y="949960"/>
                </a:lnTo>
                <a:lnTo>
                  <a:pt x="558424" y="963930"/>
                </a:lnTo>
                <a:lnTo>
                  <a:pt x="561137" y="975360"/>
                </a:lnTo>
                <a:lnTo>
                  <a:pt x="558699" y="986790"/>
                </a:lnTo>
                <a:lnTo>
                  <a:pt x="551179" y="994410"/>
                </a:lnTo>
                <a:lnTo>
                  <a:pt x="540874" y="999490"/>
                </a:lnTo>
                <a:lnTo>
                  <a:pt x="746070" y="999490"/>
                </a:lnTo>
                <a:lnTo>
                  <a:pt x="762162" y="970280"/>
                </a:lnTo>
                <a:lnTo>
                  <a:pt x="595844" y="970280"/>
                </a:lnTo>
                <a:lnTo>
                  <a:pt x="584741" y="963930"/>
                </a:lnTo>
                <a:lnTo>
                  <a:pt x="573175" y="951230"/>
                </a:lnTo>
                <a:lnTo>
                  <a:pt x="511480" y="871220"/>
                </a:lnTo>
                <a:lnTo>
                  <a:pt x="490600" y="844550"/>
                </a:lnTo>
                <a:lnTo>
                  <a:pt x="485786" y="840740"/>
                </a:lnTo>
                <a:lnTo>
                  <a:pt x="480060" y="835660"/>
                </a:lnTo>
                <a:lnTo>
                  <a:pt x="473946" y="833120"/>
                </a:lnTo>
                <a:lnTo>
                  <a:pt x="467968" y="829310"/>
                </a:lnTo>
                <a:close/>
              </a:path>
              <a:path w="812800" h="1224279">
                <a:moveTo>
                  <a:pt x="525880" y="783590"/>
                </a:moveTo>
                <a:lnTo>
                  <a:pt x="519429" y="787400"/>
                </a:lnTo>
                <a:lnTo>
                  <a:pt x="522731" y="795020"/>
                </a:lnTo>
                <a:lnTo>
                  <a:pt x="524991" y="802640"/>
                </a:lnTo>
                <a:lnTo>
                  <a:pt x="529500" y="807720"/>
                </a:lnTo>
                <a:lnTo>
                  <a:pt x="571808" y="863600"/>
                </a:lnTo>
                <a:lnTo>
                  <a:pt x="593074" y="890270"/>
                </a:lnTo>
                <a:lnTo>
                  <a:pt x="614298" y="918210"/>
                </a:lnTo>
                <a:lnTo>
                  <a:pt x="623692" y="933450"/>
                </a:lnTo>
                <a:lnTo>
                  <a:pt x="627283" y="946150"/>
                </a:lnTo>
                <a:lnTo>
                  <a:pt x="625102" y="957580"/>
                </a:lnTo>
                <a:lnTo>
                  <a:pt x="617180" y="966470"/>
                </a:lnTo>
                <a:lnTo>
                  <a:pt x="606615" y="970280"/>
                </a:lnTo>
                <a:lnTo>
                  <a:pt x="762162" y="970280"/>
                </a:lnTo>
                <a:lnTo>
                  <a:pt x="774055" y="948690"/>
                </a:lnTo>
                <a:lnTo>
                  <a:pt x="791125" y="906780"/>
                </a:lnTo>
                <a:lnTo>
                  <a:pt x="792148" y="902970"/>
                </a:lnTo>
                <a:lnTo>
                  <a:pt x="629390" y="902970"/>
                </a:lnTo>
                <a:lnTo>
                  <a:pt x="618369" y="896620"/>
                </a:lnTo>
                <a:lnTo>
                  <a:pt x="607300" y="885190"/>
                </a:lnTo>
                <a:lnTo>
                  <a:pt x="590708" y="864870"/>
                </a:lnTo>
                <a:lnTo>
                  <a:pt x="541222" y="800100"/>
                </a:lnTo>
                <a:lnTo>
                  <a:pt x="536612" y="793750"/>
                </a:lnTo>
                <a:lnTo>
                  <a:pt x="531011" y="788670"/>
                </a:lnTo>
                <a:lnTo>
                  <a:pt x="525880" y="783590"/>
                </a:lnTo>
                <a:close/>
              </a:path>
              <a:path w="812800" h="1224279">
                <a:moveTo>
                  <a:pt x="530757" y="690880"/>
                </a:moveTo>
                <a:lnTo>
                  <a:pt x="568101" y="749300"/>
                </a:lnTo>
                <a:lnTo>
                  <a:pt x="595014" y="783590"/>
                </a:lnTo>
                <a:lnTo>
                  <a:pt x="621967" y="819150"/>
                </a:lnTo>
                <a:lnTo>
                  <a:pt x="648981" y="853440"/>
                </a:lnTo>
                <a:lnTo>
                  <a:pt x="655972" y="863600"/>
                </a:lnTo>
                <a:lnTo>
                  <a:pt x="659398" y="875030"/>
                </a:lnTo>
                <a:lnTo>
                  <a:pt x="657886" y="885190"/>
                </a:lnTo>
                <a:lnTo>
                  <a:pt x="650061" y="896620"/>
                </a:lnTo>
                <a:lnTo>
                  <a:pt x="640056" y="901700"/>
                </a:lnTo>
                <a:lnTo>
                  <a:pt x="629390" y="902970"/>
                </a:lnTo>
                <a:lnTo>
                  <a:pt x="792148" y="902970"/>
                </a:lnTo>
                <a:lnTo>
                  <a:pt x="803067" y="862330"/>
                </a:lnTo>
                <a:lnTo>
                  <a:pt x="810069" y="817880"/>
                </a:lnTo>
                <a:lnTo>
                  <a:pt x="812316" y="770890"/>
                </a:lnTo>
                <a:lnTo>
                  <a:pt x="812304" y="704850"/>
                </a:lnTo>
                <a:lnTo>
                  <a:pt x="592083" y="704850"/>
                </a:lnTo>
                <a:lnTo>
                  <a:pt x="576464" y="703580"/>
                </a:lnTo>
                <a:lnTo>
                  <a:pt x="565002" y="699770"/>
                </a:lnTo>
                <a:lnTo>
                  <a:pt x="553577" y="697230"/>
                </a:lnTo>
                <a:lnTo>
                  <a:pt x="530757" y="690880"/>
                </a:lnTo>
                <a:close/>
              </a:path>
              <a:path w="812800" h="1224279">
                <a:moveTo>
                  <a:pt x="278611" y="80010"/>
                </a:moveTo>
                <a:lnTo>
                  <a:pt x="235356" y="97790"/>
                </a:lnTo>
                <a:lnTo>
                  <a:pt x="218210" y="147320"/>
                </a:lnTo>
                <a:lnTo>
                  <a:pt x="218173" y="240030"/>
                </a:lnTo>
                <a:lnTo>
                  <a:pt x="218412" y="287020"/>
                </a:lnTo>
                <a:lnTo>
                  <a:pt x="218853" y="334010"/>
                </a:lnTo>
                <a:lnTo>
                  <a:pt x="219518" y="381000"/>
                </a:lnTo>
                <a:lnTo>
                  <a:pt x="230491" y="420370"/>
                </a:lnTo>
                <a:lnTo>
                  <a:pt x="254811" y="453390"/>
                </a:lnTo>
                <a:lnTo>
                  <a:pt x="279624" y="486410"/>
                </a:lnTo>
                <a:lnTo>
                  <a:pt x="304975" y="519430"/>
                </a:lnTo>
                <a:lnTo>
                  <a:pt x="330910" y="551180"/>
                </a:lnTo>
                <a:lnTo>
                  <a:pt x="370813" y="575310"/>
                </a:lnTo>
                <a:lnTo>
                  <a:pt x="417726" y="582930"/>
                </a:lnTo>
                <a:lnTo>
                  <a:pt x="463200" y="594360"/>
                </a:lnTo>
                <a:lnTo>
                  <a:pt x="507737" y="609600"/>
                </a:lnTo>
                <a:lnTo>
                  <a:pt x="596010" y="642620"/>
                </a:lnTo>
                <a:lnTo>
                  <a:pt x="623340" y="670560"/>
                </a:lnTo>
                <a:lnTo>
                  <a:pt x="622108" y="684530"/>
                </a:lnTo>
                <a:lnTo>
                  <a:pt x="615905" y="694690"/>
                </a:lnTo>
                <a:lnTo>
                  <a:pt x="605563" y="702310"/>
                </a:lnTo>
                <a:lnTo>
                  <a:pt x="592083" y="704850"/>
                </a:lnTo>
                <a:lnTo>
                  <a:pt x="812304" y="704850"/>
                </a:lnTo>
                <a:lnTo>
                  <a:pt x="812265" y="499110"/>
                </a:lnTo>
                <a:lnTo>
                  <a:pt x="671219" y="499110"/>
                </a:lnTo>
                <a:lnTo>
                  <a:pt x="666835" y="497840"/>
                </a:lnTo>
                <a:lnTo>
                  <a:pt x="661907" y="494030"/>
                </a:lnTo>
                <a:lnTo>
                  <a:pt x="657164" y="487680"/>
                </a:lnTo>
                <a:lnTo>
                  <a:pt x="653337" y="481330"/>
                </a:lnTo>
                <a:lnTo>
                  <a:pt x="650480" y="476250"/>
                </a:lnTo>
                <a:lnTo>
                  <a:pt x="652436" y="468630"/>
                </a:lnTo>
                <a:lnTo>
                  <a:pt x="652434" y="459740"/>
                </a:lnTo>
                <a:lnTo>
                  <a:pt x="351738" y="459740"/>
                </a:lnTo>
                <a:lnTo>
                  <a:pt x="347521" y="454660"/>
                </a:lnTo>
                <a:lnTo>
                  <a:pt x="341819" y="449580"/>
                </a:lnTo>
                <a:lnTo>
                  <a:pt x="337399" y="436880"/>
                </a:lnTo>
                <a:lnTo>
                  <a:pt x="338911" y="429260"/>
                </a:lnTo>
                <a:lnTo>
                  <a:pt x="338812" y="161290"/>
                </a:lnTo>
                <a:lnTo>
                  <a:pt x="338771" y="147320"/>
                </a:lnTo>
                <a:lnTo>
                  <a:pt x="334220" y="119380"/>
                </a:lnTo>
                <a:lnTo>
                  <a:pt x="321755" y="99060"/>
                </a:lnTo>
                <a:lnTo>
                  <a:pt x="302758" y="85090"/>
                </a:lnTo>
                <a:lnTo>
                  <a:pt x="278611" y="80010"/>
                </a:lnTo>
                <a:close/>
              </a:path>
              <a:path w="812800" h="1224279">
                <a:moveTo>
                  <a:pt x="763900" y="161290"/>
                </a:moveTo>
                <a:lnTo>
                  <a:pt x="743152" y="161290"/>
                </a:lnTo>
                <a:lnTo>
                  <a:pt x="722731" y="168910"/>
                </a:lnTo>
                <a:lnTo>
                  <a:pt x="696491" y="199390"/>
                </a:lnTo>
                <a:lnTo>
                  <a:pt x="692481" y="269240"/>
                </a:lnTo>
                <a:lnTo>
                  <a:pt x="692453" y="468630"/>
                </a:lnTo>
                <a:lnTo>
                  <a:pt x="694625" y="476250"/>
                </a:lnTo>
                <a:lnTo>
                  <a:pt x="691590" y="481330"/>
                </a:lnTo>
                <a:lnTo>
                  <a:pt x="687428" y="487680"/>
                </a:lnTo>
                <a:lnTo>
                  <a:pt x="682452" y="492760"/>
                </a:lnTo>
                <a:lnTo>
                  <a:pt x="676952" y="496570"/>
                </a:lnTo>
                <a:lnTo>
                  <a:pt x="671219" y="499110"/>
                </a:lnTo>
                <a:lnTo>
                  <a:pt x="812265" y="499110"/>
                </a:lnTo>
                <a:lnTo>
                  <a:pt x="812214" y="224790"/>
                </a:lnTo>
                <a:lnTo>
                  <a:pt x="797853" y="181610"/>
                </a:lnTo>
                <a:lnTo>
                  <a:pt x="782619" y="168910"/>
                </a:lnTo>
                <a:lnTo>
                  <a:pt x="763900" y="161290"/>
                </a:lnTo>
                <a:close/>
              </a:path>
              <a:path w="812800" h="1224279">
                <a:moveTo>
                  <a:pt x="435456" y="0"/>
                </a:moveTo>
                <a:lnTo>
                  <a:pt x="397875" y="10160"/>
                </a:lnTo>
                <a:lnTo>
                  <a:pt x="375106" y="41910"/>
                </a:lnTo>
                <a:lnTo>
                  <a:pt x="371381" y="199390"/>
                </a:lnTo>
                <a:lnTo>
                  <a:pt x="371258" y="429260"/>
                </a:lnTo>
                <a:lnTo>
                  <a:pt x="373074" y="438150"/>
                </a:lnTo>
                <a:lnTo>
                  <a:pt x="366241" y="450850"/>
                </a:lnTo>
                <a:lnTo>
                  <a:pt x="357999" y="454660"/>
                </a:lnTo>
                <a:lnTo>
                  <a:pt x="351738" y="459740"/>
                </a:lnTo>
                <a:lnTo>
                  <a:pt x="504874" y="459740"/>
                </a:lnTo>
                <a:lnTo>
                  <a:pt x="496823" y="449580"/>
                </a:lnTo>
                <a:lnTo>
                  <a:pt x="490384" y="436880"/>
                </a:lnTo>
                <a:lnTo>
                  <a:pt x="491908" y="429260"/>
                </a:lnTo>
                <a:lnTo>
                  <a:pt x="491790" y="147320"/>
                </a:lnTo>
                <a:lnTo>
                  <a:pt x="491728" y="71120"/>
                </a:lnTo>
                <a:lnTo>
                  <a:pt x="483605" y="30480"/>
                </a:lnTo>
                <a:lnTo>
                  <a:pt x="454881" y="5080"/>
                </a:lnTo>
                <a:lnTo>
                  <a:pt x="435456" y="0"/>
                </a:lnTo>
                <a:close/>
              </a:path>
              <a:path w="812800" h="1224279">
                <a:moveTo>
                  <a:pt x="593444" y="39370"/>
                </a:moveTo>
                <a:lnTo>
                  <a:pt x="548771" y="58420"/>
                </a:lnTo>
                <a:lnTo>
                  <a:pt x="532294" y="105410"/>
                </a:lnTo>
                <a:lnTo>
                  <a:pt x="532256" y="427990"/>
                </a:lnTo>
                <a:lnTo>
                  <a:pt x="533932" y="438150"/>
                </a:lnTo>
                <a:lnTo>
                  <a:pt x="526363" y="450850"/>
                </a:lnTo>
                <a:lnTo>
                  <a:pt x="517511" y="458470"/>
                </a:lnTo>
                <a:lnTo>
                  <a:pt x="504874" y="459740"/>
                </a:lnTo>
                <a:lnTo>
                  <a:pt x="652434" y="459740"/>
                </a:lnTo>
                <a:lnTo>
                  <a:pt x="652550" y="109220"/>
                </a:lnTo>
                <a:lnTo>
                  <a:pt x="637509" y="60960"/>
                </a:lnTo>
                <a:lnTo>
                  <a:pt x="608636" y="41910"/>
                </a:lnTo>
                <a:lnTo>
                  <a:pt x="593444" y="393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37171" y="2007906"/>
            <a:ext cx="1381125" cy="1381125"/>
          </a:xfrm>
          <a:custGeom>
            <a:avLst/>
            <a:gdLst/>
            <a:ahLst/>
            <a:cxnLst/>
            <a:rect l="l" t="t" r="r" b="b"/>
            <a:pathLst>
              <a:path w="1381125" h="1381125">
                <a:moveTo>
                  <a:pt x="690537" y="1381061"/>
                </a:moveTo>
                <a:lnTo>
                  <a:pt x="737814" y="1379468"/>
                </a:lnTo>
                <a:lnTo>
                  <a:pt x="784237" y="1374757"/>
                </a:lnTo>
                <a:lnTo>
                  <a:pt x="829702" y="1367032"/>
                </a:lnTo>
                <a:lnTo>
                  <a:pt x="874106" y="1356395"/>
                </a:lnTo>
                <a:lnTo>
                  <a:pt x="917347" y="1342949"/>
                </a:lnTo>
                <a:lnTo>
                  <a:pt x="959321" y="1326796"/>
                </a:lnTo>
                <a:lnTo>
                  <a:pt x="999926" y="1308041"/>
                </a:lnTo>
                <a:lnTo>
                  <a:pt x="1039058" y="1286785"/>
                </a:lnTo>
                <a:lnTo>
                  <a:pt x="1076616" y="1263131"/>
                </a:lnTo>
                <a:lnTo>
                  <a:pt x="1112496" y="1237182"/>
                </a:lnTo>
                <a:lnTo>
                  <a:pt x="1146596" y="1209042"/>
                </a:lnTo>
                <a:lnTo>
                  <a:pt x="1178812" y="1178812"/>
                </a:lnTo>
                <a:lnTo>
                  <a:pt x="1209042" y="1146596"/>
                </a:lnTo>
                <a:lnTo>
                  <a:pt x="1237182" y="1112496"/>
                </a:lnTo>
                <a:lnTo>
                  <a:pt x="1263131" y="1076616"/>
                </a:lnTo>
                <a:lnTo>
                  <a:pt x="1286785" y="1039058"/>
                </a:lnTo>
                <a:lnTo>
                  <a:pt x="1308041" y="999926"/>
                </a:lnTo>
                <a:lnTo>
                  <a:pt x="1326796" y="959321"/>
                </a:lnTo>
                <a:lnTo>
                  <a:pt x="1342949" y="917347"/>
                </a:lnTo>
                <a:lnTo>
                  <a:pt x="1356395" y="874106"/>
                </a:lnTo>
                <a:lnTo>
                  <a:pt x="1367032" y="829702"/>
                </a:lnTo>
                <a:lnTo>
                  <a:pt x="1374757" y="784237"/>
                </a:lnTo>
                <a:lnTo>
                  <a:pt x="1379468" y="737814"/>
                </a:lnTo>
                <a:lnTo>
                  <a:pt x="1381061" y="690537"/>
                </a:lnTo>
                <a:lnTo>
                  <a:pt x="1379468" y="643257"/>
                </a:lnTo>
                <a:lnTo>
                  <a:pt x="1374757" y="596833"/>
                </a:lnTo>
                <a:lnTo>
                  <a:pt x="1367032" y="551367"/>
                </a:lnTo>
                <a:lnTo>
                  <a:pt x="1356395" y="506962"/>
                </a:lnTo>
                <a:lnTo>
                  <a:pt x="1342949" y="463720"/>
                </a:lnTo>
                <a:lnTo>
                  <a:pt x="1326796" y="421745"/>
                </a:lnTo>
                <a:lnTo>
                  <a:pt x="1308041" y="381139"/>
                </a:lnTo>
                <a:lnTo>
                  <a:pt x="1286785" y="342006"/>
                </a:lnTo>
                <a:lnTo>
                  <a:pt x="1263131" y="304447"/>
                </a:lnTo>
                <a:lnTo>
                  <a:pt x="1237182" y="268567"/>
                </a:lnTo>
                <a:lnTo>
                  <a:pt x="1209042" y="234467"/>
                </a:lnTo>
                <a:lnTo>
                  <a:pt x="1178812" y="202250"/>
                </a:lnTo>
                <a:lnTo>
                  <a:pt x="1146596" y="172020"/>
                </a:lnTo>
                <a:lnTo>
                  <a:pt x="1112496" y="143879"/>
                </a:lnTo>
                <a:lnTo>
                  <a:pt x="1076616" y="117930"/>
                </a:lnTo>
                <a:lnTo>
                  <a:pt x="1039058" y="94276"/>
                </a:lnTo>
                <a:lnTo>
                  <a:pt x="999926" y="73020"/>
                </a:lnTo>
                <a:lnTo>
                  <a:pt x="959321" y="54264"/>
                </a:lnTo>
                <a:lnTo>
                  <a:pt x="917347" y="38112"/>
                </a:lnTo>
                <a:lnTo>
                  <a:pt x="874106" y="24666"/>
                </a:lnTo>
                <a:lnTo>
                  <a:pt x="829702" y="14028"/>
                </a:lnTo>
                <a:lnTo>
                  <a:pt x="784237" y="6303"/>
                </a:lnTo>
                <a:lnTo>
                  <a:pt x="737814" y="1593"/>
                </a:lnTo>
                <a:lnTo>
                  <a:pt x="690537" y="0"/>
                </a:lnTo>
                <a:lnTo>
                  <a:pt x="643259" y="1593"/>
                </a:lnTo>
                <a:lnTo>
                  <a:pt x="596836" y="6303"/>
                </a:lnTo>
                <a:lnTo>
                  <a:pt x="551371" y="14028"/>
                </a:lnTo>
                <a:lnTo>
                  <a:pt x="506966" y="24666"/>
                </a:lnTo>
                <a:lnTo>
                  <a:pt x="463725" y="38112"/>
                </a:lnTo>
                <a:lnTo>
                  <a:pt x="421750" y="54264"/>
                </a:lnTo>
                <a:lnTo>
                  <a:pt x="381145" y="73020"/>
                </a:lnTo>
                <a:lnTo>
                  <a:pt x="342011" y="94276"/>
                </a:lnTo>
                <a:lnTo>
                  <a:pt x="304453" y="117930"/>
                </a:lnTo>
                <a:lnTo>
                  <a:pt x="268572" y="143879"/>
                </a:lnTo>
                <a:lnTo>
                  <a:pt x="234472" y="172020"/>
                </a:lnTo>
                <a:lnTo>
                  <a:pt x="202255" y="202250"/>
                </a:lnTo>
                <a:lnTo>
                  <a:pt x="172024" y="234467"/>
                </a:lnTo>
                <a:lnTo>
                  <a:pt x="143883" y="268567"/>
                </a:lnTo>
                <a:lnTo>
                  <a:pt x="117934" y="304447"/>
                </a:lnTo>
                <a:lnTo>
                  <a:pt x="94279" y="342006"/>
                </a:lnTo>
                <a:lnTo>
                  <a:pt x="73022" y="381139"/>
                </a:lnTo>
                <a:lnTo>
                  <a:pt x="54266" y="421745"/>
                </a:lnTo>
                <a:lnTo>
                  <a:pt x="38113" y="463720"/>
                </a:lnTo>
                <a:lnTo>
                  <a:pt x="24666" y="506962"/>
                </a:lnTo>
                <a:lnTo>
                  <a:pt x="14029" y="551367"/>
                </a:lnTo>
                <a:lnTo>
                  <a:pt x="6303" y="596833"/>
                </a:lnTo>
                <a:lnTo>
                  <a:pt x="1593" y="643257"/>
                </a:lnTo>
                <a:lnTo>
                  <a:pt x="0" y="690537"/>
                </a:lnTo>
                <a:lnTo>
                  <a:pt x="1593" y="737814"/>
                </a:lnTo>
                <a:lnTo>
                  <a:pt x="6303" y="784237"/>
                </a:lnTo>
                <a:lnTo>
                  <a:pt x="14029" y="829702"/>
                </a:lnTo>
                <a:lnTo>
                  <a:pt x="24666" y="874106"/>
                </a:lnTo>
                <a:lnTo>
                  <a:pt x="38113" y="917347"/>
                </a:lnTo>
                <a:lnTo>
                  <a:pt x="54266" y="959321"/>
                </a:lnTo>
                <a:lnTo>
                  <a:pt x="73022" y="999926"/>
                </a:lnTo>
                <a:lnTo>
                  <a:pt x="94279" y="1039058"/>
                </a:lnTo>
                <a:lnTo>
                  <a:pt x="117934" y="1076616"/>
                </a:lnTo>
                <a:lnTo>
                  <a:pt x="143883" y="1112496"/>
                </a:lnTo>
                <a:lnTo>
                  <a:pt x="172024" y="1146596"/>
                </a:lnTo>
                <a:lnTo>
                  <a:pt x="202255" y="1178812"/>
                </a:lnTo>
                <a:lnTo>
                  <a:pt x="234472" y="1209042"/>
                </a:lnTo>
                <a:lnTo>
                  <a:pt x="268572" y="1237182"/>
                </a:lnTo>
                <a:lnTo>
                  <a:pt x="304453" y="1263131"/>
                </a:lnTo>
                <a:lnTo>
                  <a:pt x="342011" y="1286785"/>
                </a:lnTo>
                <a:lnTo>
                  <a:pt x="381145" y="1308041"/>
                </a:lnTo>
                <a:lnTo>
                  <a:pt x="421750" y="1326796"/>
                </a:lnTo>
                <a:lnTo>
                  <a:pt x="463725" y="1342949"/>
                </a:lnTo>
                <a:lnTo>
                  <a:pt x="506966" y="1356395"/>
                </a:lnTo>
                <a:lnTo>
                  <a:pt x="551371" y="1367032"/>
                </a:lnTo>
                <a:lnTo>
                  <a:pt x="596836" y="1374757"/>
                </a:lnTo>
                <a:lnTo>
                  <a:pt x="643259" y="1379468"/>
                </a:lnTo>
                <a:lnTo>
                  <a:pt x="690537" y="1381061"/>
                </a:lnTo>
                <a:close/>
              </a:path>
            </a:pathLst>
          </a:custGeom>
          <a:ln w="12700">
            <a:solidFill>
              <a:srgbClr val="0F2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69103" y="2575638"/>
            <a:ext cx="344170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F2D52"/>
                </a:solidFill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9299" y="4229499"/>
            <a:ext cx="2720975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Public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sector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accountants: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8353" y="1731352"/>
            <a:ext cx="8265159" cy="2447290"/>
          </a:xfrm>
          <a:custGeom>
            <a:avLst/>
            <a:gdLst/>
            <a:ahLst/>
            <a:cxnLst/>
            <a:rect l="l" t="t" r="r" b="b"/>
            <a:pathLst>
              <a:path w="8265159" h="2447290">
                <a:moveTo>
                  <a:pt x="0" y="2447302"/>
                </a:moveTo>
                <a:lnTo>
                  <a:pt x="8264677" y="2447302"/>
                </a:lnTo>
                <a:lnTo>
                  <a:pt x="8264677" y="0"/>
                </a:lnTo>
                <a:lnTo>
                  <a:pt x="0" y="0"/>
                </a:lnTo>
                <a:lnTo>
                  <a:pt x="0" y="2447302"/>
                </a:lnTo>
                <a:close/>
              </a:path>
            </a:pathLst>
          </a:custGeom>
          <a:ln w="12700">
            <a:solidFill>
              <a:srgbClr val="0F2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32844" y="2007906"/>
            <a:ext cx="1381125" cy="1381125"/>
          </a:xfrm>
          <a:custGeom>
            <a:avLst/>
            <a:gdLst/>
            <a:ahLst/>
            <a:cxnLst/>
            <a:rect l="l" t="t" r="r" b="b"/>
            <a:pathLst>
              <a:path w="1381125" h="1381125">
                <a:moveTo>
                  <a:pt x="690537" y="0"/>
                </a:moveTo>
                <a:lnTo>
                  <a:pt x="643259" y="1593"/>
                </a:lnTo>
                <a:lnTo>
                  <a:pt x="596836" y="6303"/>
                </a:lnTo>
                <a:lnTo>
                  <a:pt x="551371" y="14028"/>
                </a:lnTo>
                <a:lnTo>
                  <a:pt x="506966" y="24666"/>
                </a:lnTo>
                <a:lnTo>
                  <a:pt x="463725" y="38112"/>
                </a:lnTo>
                <a:lnTo>
                  <a:pt x="421750" y="54264"/>
                </a:lnTo>
                <a:lnTo>
                  <a:pt x="381145" y="73020"/>
                </a:lnTo>
                <a:lnTo>
                  <a:pt x="342011" y="94276"/>
                </a:lnTo>
                <a:lnTo>
                  <a:pt x="304453" y="117930"/>
                </a:lnTo>
                <a:lnTo>
                  <a:pt x="268572" y="143879"/>
                </a:lnTo>
                <a:lnTo>
                  <a:pt x="234472" y="172020"/>
                </a:lnTo>
                <a:lnTo>
                  <a:pt x="202255" y="202250"/>
                </a:lnTo>
                <a:lnTo>
                  <a:pt x="172024" y="234467"/>
                </a:lnTo>
                <a:lnTo>
                  <a:pt x="143883" y="268567"/>
                </a:lnTo>
                <a:lnTo>
                  <a:pt x="117934" y="304447"/>
                </a:lnTo>
                <a:lnTo>
                  <a:pt x="94279" y="342006"/>
                </a:lnTo>
                <a:lnTo>
                  <a:pt x="73022" y="381139"/>
                </a:lnTo>
                <a:lnTo>
                  <a:pt x="54266" y="421745"/>
                </a:lnTo>
                <a:lnTo>
                  <a:pt x="38113" y="463720"/>
                </a:lnTo>
                <a:lnTo>
                  <a:pt x="24666" y="506962"/>
                </a:lnTo>
                <a:lnTo>
                  <a:pt x="14029" y="551367"/>
                </a:lnTo>
                <a:lnTo>
                  <a:pt x="6303" y="596833"/>
                </a:lnTo>
                <a:lnTo>
                  <a:pt x="1593" y="643257"/>
                </a:lnTo>
                <a:lnTo>
                  <a:pt x="0" y="690537"/>
                </a:lnTo>
                <a:lnTo>
                  <a:pt x="1593" y="737814"/>
                </a:lnTo>
                <a:lnTo>
                  <a:pt x="6303" y="784237"/>
                </a:lnTo>
                <a:lnTo>
                  <a:pt x="14029" y="829702"/>
                </a:lnTo>
                <a:lnTo>
                  <a:pt x="24666" y="874106"/>
                </a:lnTo>
                <a:lnTo>
                  <a:pt x="38113" y="917347"/>
                </a:lnTo>
                <a:lnTo>
                  <a:pt x="54266" y="959321"/>
                </a:lnTo>
                <a:lnTo>
                  <a:pt x="73022" y="999926"/>
                </a:lnTo>
                <a:lnTo>
                  <a:pt x="94279" y="1039058"/>
                </a:lnTo>
                <a:lnTo>
                  <a:pt x="117934" y="1076616"/>
                </a:lnTo>
                <a:lnTo>
                  <a:pt x="143883" y="1112496"/>
                </a:lnTo>
                <a:lnTo>
                  <a:pt x="172024" y="1146596"/>
                </a:lnTo>
                <a:lnTo>
                  <a:pt x="202255" y="1178812"/>
                </a:lnTo>
                <a:lnTo>
                  <a:pt x="234472" y="1209042"/>
                </a:lnTo>
                <a:lnTo>
                  <a:pt x="268572" y="1237182"/>
                </a:lnTo>
                <a:lnTo>
                  <a:pt x="304453" y="1263131"/>
                </a:lnTo>
                <a:lnTo>
                  <a:pt x="342011" y="1286785"/>
                </a:lnTo>
                <a:lnTo>
                  <a:pt x="381145" y="1308041"/>
                </a:lnTo>
                <a:lnTo>
                  <a:pt x="421750" y="1326796"/>
                </a:lnTo>
                <a:lnTo>
                  <a:pt x="463725" y="1342949"/>
                </a:lnTo>
                <a:lnTo>
                  <a:pt x="506966" y="1356395"/>
                </a:lnTo>
                <a:lnTo>
                  <a:pt x="551371" y="1367032"/>
                </a:lnTo>
                <a:lnTo>
                  <a:pt x="596836" y="1374757"/>
                </a:lnTo>
                <a:lnTo>
                  <a:pt x="643259" y="1379468"/>
                </a:lnTo>
                <a:lnTo>
                  <a:pt x="690537" y="1381061"/>
                </a:lnTo>
                <a:lnTo>
                  <a:pt x="737814" y="1379468"/>
                </a:lnTo>
                <a:lnTo>
                  <a:pt x="784237" y="1374757"/>
                </a:lnTo>
                <a:lnTo>
                  <a:pt x="829702" y="1367032"/>
                </a:lnTo>
                <a:lnTo>
                  <a:pt x="874106" y="1356395"/>
                </a:lnTo>
                <a:lnTo>
                  <a:pt x="917347" y="1342949"/>
                </a:lnTo>
                <a:lnTo>
                  <a:pt x="959321" y="1326796"/>
                </a:lnTo>
                <a:lnTo>
                  <a:pt x="999926" y="1308041"/>
                </a:lnTo>
                <a:lnTo>
                  <a:pt x="1039058" y="1286785"/>
                </a:lnTo>
                <a:lnTo>
                  <a:pt x="1076616" y="1263131"/>
                </a:lnTo>
                <a:lnTo>
                  <a:pt x="1112496" y="1237182"/>
                </a:lnTo>
                <a:lnTo>
                  <a:pt x="1146596" y="1209042"/>
                </a:lnTo>
                <a:lnTo>
                  <a:pt x="1178812" y="1178812"/>
                </a:lnTo>
                <a:lnTo>
                  <a:pt x="1209042" y="1146596"/>
                </a:lnTo>
                <a:lnTo>
                  <a:pt x="1237182" y="1112496"/>
                </a:lnTo>
                <a:lnTo>
                  <a:pt x="1263131" y="1076616"/>
                </a:lnTo>
                <a:lnTo>
                  <a:pt x="1286785" y="1039058"/>
                </a:lnTo>
                <a:lnTo>
                  <a:pt x="1308041" y="999926"/>
                </a:lnTo>
                <a:lnTo>
                  <a:pt x="1326796" y="959321"/>
                </a:lnTo>
                <a:lnTo>
                  <a:pt x="1342949" y="917347"/>
                </a:lnTo>
                <a:lnTo>
                  <a:pt x="1356395" y="874106"/>
                </a:lnTo>
                <a:lnTo>
                  <a:pt x="1367032" y="829702"/>
                </a:lnTo>
                <a:lnTo>
                  <a:pt x="1374757" y="784237"/>
                </a:lnTo>
                <a:lnTo>
                  <a:pt x="1379468" y="737814"/>
                </a:lnTo>
                <a:lnTo>
                  <a:pt x="1381061" y="690537"/>
                </a:lnTo>
                <a:lnTo>
                  <a:pt x="1379468" y="643257"/>
                </a:lnTo>
                <a:lnTo>
                  <a:pt x="1374757" y="596833"/>
                </a:lnTo>
                <a:lnTo>
                  <a:pt x="1367032" y="551367"/>
                </a:lnTo>
                <a:lnTo>
                  <a:pt x="1356395" y="506962"/>
                </a:lnTo>
                <a:lnTo>
                  <a:pt x="1342949" y="463720"/>
                </a:lnTo>
                <a:lnTo>
                  <a:pt x="1326796" y="421745"/>
                </a:lnTo>
                <a:lnTo>
                  <a:pt x="1308041" y="381139"/>
                </a:lnTo>
                <a:lnTo>
                  <a:pt x="1286785" y="342006"/>
                </a:lnTo>
                <a:lnTo>
                  <a:pt x="1263131" y="304447"/>
                </a:lnTo>
                <a:lnTo>
                  <a:pt x="1237182" y="268567"/>
                </a:lnTo>
                <a:lnTo>
                  <a:pt x="1209042" y="234467"/>
                </a:lnTo>
                <a:lnTo>
                  <a:pt x="1178812" y="202250"/>
                </a:lnTo>
                <a:lnTo>
                  <a:pt x="1146596" y="172020"/>
                </a:lnTo>
                <a:lnTo>
                  <a:pt x="1112496" y="143879"/>
                </a:lnTo>
                <a:lnTo>
                  <a:pt x="1076616" y="117930"/>
                </a:lnTo>
                <a:lnTo>
                  <a:pt x="1039058" y="94276"/>
                </a:lnTo>
                <a:lnTo>
                  <a:pt x="999926" y="73020"/>
                </a:lnTo>
                <a:lnTo>
                  <a:pt x="959321" y="54264"/>
                </a:lnTo>
                <a:lnTo>
                  <a:pt x="917347" y="38112"/>
                </a:lnTo>
                <a:lnTo>
                  <a:pt x="874106" y="24666"/>
                </a:lnTo>
                <a:lnTo>
                  <a:pt x="829702" y="14028"/>
                </a:lnTo>
                <a:lnTo>
                  <a:pt x="784237" y="6303"/>
                </a:lnTo>
                <a:lnTo>
                  <a:pt x="737814" y="1593"/>
                </a:lnTo>
                <a:lnTo>
                  <a:pt x="690537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32844" y="2007906"/>
            <a:ext cx="1381125" cy="1381125"/>
          </a:xfrm>
          <a:custGeom>
            <a:avLst/>
            <a:gdLst/>
            <a:ahLst/>
            <a:cxnLst/>
            <a:rect l="l" t="t" r="r" b="b"/>
            <a:pathLst>
              <a:path w="1381125" h="1381125">
                <a:moveTo>
                  <a:pt x="690537" y="1381061"/>
                </a:moveTo>
                <a:lnTo>
                  <a:pt x="737814" y="1379468"/>
                </a:lnTo>
                <a:lnTo>
                  <a:pt x="784237" y="1374757"/>
                </a:lnTo>
                <a:lnTo>
                  <a:pt x="829702" y="1367032"/>
                </a:lnTo>
                <a:lnTo>
                  <a:pt x="874106" y="1356395"/>
                </a:lnTo>
                <a:lnTo>
                  <a:pt x="917347" y="1342949"/>
                </a:lnTo>
                <a:lnTo>
                  <a:pt x="959321" y="1326796"/>
                </a:lnTo>
                <a:lnTo>
                  <a:pt x="999926" y="1308041"/>
                </a:lnTo>
                <a:lnTo>
                  <a:pt x="1039058" y="1286785"/>
                </a:lnTo>
                <a:lnTo>
                  <a:pt x="1076616" y="1263131"/>
                </a:lnTo>
                <a:lnTo>
                  <a:pt x="1112496" y="1237182"/>
                </a:lnTo>
                <a:lnTo>
                  <a:pt x="1146596" y="1209042"/>
                </a:lnTo>
                <a:lnTo>
                  <a:pt x="1178812" y="1178812"/>
                </a:lnTo>
                <a:lnTo>
                  <a:pt x="1209042" y="1146596"/>
                </a:lnTo>
                <a:lnTo>
                  <a:pt x="1237182" y="1112496"/>
                </a:lnTo>
                <a:lnTo>
                  <a:pt x="1263131" y="1076616"/>
                </a:lnTo>
                <a:lnTo>
                  <a:pt x="1286785" y="1039058"/>
                </a:lnTo>
                <a:lnTo>
                  <a:pt x="1308041" y="999926"/>
                </a:lnTo>
                <a:lnTo>
                  <a:pt x="1326796" y="959321"/>
                </a:lnTo>
                <a:lnTo>
                  <a:pt x="1342949" y="917347"/>
                </a:lnTo>
                <a:lnTo>
                  <a:pt x="1356395" y="874106"/>
                </a:lnTo>
                <a:lnTo>
                  <a:pt x="1367032" y="829702"/>
                </a:lnTo>
                <a:lnTo>
                  <a:pt x="1374757" y="784237"/>
                </a:lnTo>
                <a:lnTo>
                  <a:pt x="1379468" y="737814"/>
                </a:lnTo>
                <a:lnTo>
                  <a:pt x="1381061" y="690537"/>
                </a:lnTo>
                <a:lnTo>
                  <a:pt x="1379468" y="643257"/>
                </a:lnTo>
                <a:lnTo>
                  <a:pt x="1374757" y="596833"/>
                </a:lnTo>
                <a:lnTo>
                  <a:pt x="1367032" y="551367"/>
                </a:lnTo>
                <a:lnTo>
                  <a:pt x="1356395" y="506962"/>
                </a:lnTo>
                <a:lnTo>
                  <a:pt x="1342949" y="463720"/>
                </a:lnTo>
                <a:lnTo>
                  <a:pt x="1326796" y="421745"/>
                </a:lnTo>
                <a:lnTo>
                  <a:pt x="1308041" y="381139"/>
                </a:lnTo>
                <a:lnTo>
                  <a:pt x="1286785" y="342006"/>
                </a:lnTo>
                <a:lnTo>
                  <a:pt x="1263131" y="304447"/>
                </a:lnTo>
                <a:lnTo>
                  <a:pt x="1237182" y="268567"/>
                </a:lnTo>
                <a:lnTo>
                  <a:pt x="1209042" y="234467"/>
                </a:lnTo>
                <a:lnTo>
                  <a:pt x="1178812" y="202250"/>
                </a:lnTo>
                <a:lnTo>
                  <a:pt x="1146596" y="172020"/>
                </a:lnTo>
                <a:lnTo>
                  <a:pt x="1112496" y="143879"/>
                </a:lnTo>
                <a:lnTo>
                  <a:pt x="1076616" y="117930"/>
                </a:lnTo>
                <a:lnTo>
                  <a:pt x="1039058" y="94276"/>
                </a:lnTo>
                <a:lnTo>
                  <a:pt x="999926" y="73020"/>
                </a:lnTo>
                <a:lnTo>
                  <a:pt x="959321" y="54264"/>
                </a:lnTo>
                <a:lnTo>
                  <a:pt x="917347" y="38112"/>
                </a:lnTo>
                <a:lnTo>
                  <a:pt x="874106" y="24666"/>
                </a:lnTo>
                <a:lnTo>
                  <a:pt x="829702" y="14028"/>
                </a:lnTo>
                <a:lnTo>
                  <a:pt x="784237" y="6303"/>
                </a:lnTo>
                <a:lnTo>
                  <a:pt x="737814" y="1593"/>
                </a:lnTo>
                <a:lnTo>
                  <a:pt x="690537" y="0"/>
                </a:lnTo>
                <a:lnTo>
                  <a:pt x="643259" y="1593"/>
                </a:lnTo>
                <a:lnTo>
                  <a:pt x="596836" y="6303"/>
                </a:lnTo>
                <a:lnTo>
                  <a:pt x="551371" y="14028"/>
                </a:lnTo>
                <a:lnTo>
                  <a:pt x="506966" y="24666"/>
                </a:lnTo>
                <a:lnTo>
                  <a:pt x="463725" y="38112"/>
                </a:lnTo>
                <a:lnTo>
                  <a:pt x="421750" y="54264"/>
                </a:lnTo>
                <a:lnTo>
                  <a:pt x="381145" y="73020"/>
                </a:lnTo>
                <a:lnTo>
                  <a:pt x="342011" y="94276"/>
                </a:lnTo>
                <a:lnTo>
                  <a:pt x="304453" y="117930"/>
                </a:lnTo>
                <a:lnTo>
                  <a:pt x="268572" y="143879"/>
                </a:lnTo>
                <a:lnTo>
                  <a:pt x="234472" y="172020"/>
                </a:lnTo>
                <a:lnTo>
                  <a:pt x="202255" y="202250"/>
                </a:lnTo>
                <a:lnTo>
                  <a:pt x="172024" y="234467"/>
                </a:lnTo>
                <a:lnTo>
                  <a:pt x="143883" y="268567"/>
                </a:lnTo>
                <a:lnTo>
                  <a:pt x="117934" y="304447"/>
                </a:lnTo>
                <a:lnTo>
                  <a:pt x="94279" y="342006"/>
                </a:lnTo>
                <a:lnTo>
                  <a:pt x="73022" y="381139"/>
                </a:lnTo>
                <a:lnTo>
                  <a:pt x="54266" y="421745"/>
                </a:lnTo>
                <a:lnTo>
                  <a:pt x="38113" y="463720"/>
                </a:lnTo>
                <a:lnTo>
                  <a:pt x="24666" y="506962"/>
                </a:lnTo>
                <a:lnTo>
                  <a:pt x="14029" y="551367"/>
                </a:lnTo>
                <a:lnTo>
                  <a:pt x="6303" y="596833"/>
                </a:lnTo>
                <a:lnTo>
                  <a:pt x="1593" y="643257"/>
                </a:lnTo>
                <a:lnTo>
                  <a:pt x="0" y="690537"/>
                </a:lnTo>
                <a:lnTo>
                  <a:pt x="1593" y="737814"/>
                </a:lnTo>
                <a:lnTo>
                  <a:pt x="6303" y="784237"/>
                </a:lnTo>
                <a:lnTo>
                  <a:pt x="14029" y="829702"/>
                </a:lnTo>
                <a:lnTo>
                  <a:pt x="24666" y="874106"/>
                </a:lnTo>
                <a:lnTo>
                  <a:pt x="38113" y="917347"/>
                </a:lnTo>
                <a:lnTo>
                  <a:pt x="54266" y="959321"/>
                </a:lnTo>
                <a:lnTo>
                  <a:pt x="73022" y="999926"/>
                </a:lnTo>
                <a:lnTo>
                  <a:pt x="94279" y="1039058"/>
                </a:lnTo>
                <a:lnTo>
                  <a:pt x="117934" y="1076616"/>
                </a:lnTo>
                <a:lnTo>
                  <a:pt x="143883" y="1112496"/>
                </a:lnTo>
                <a:lnTo>
                  <a:pt x="172024" y="1146596"/>
                </a:lnTo>
                <a:lnTo>
                  <a:pt x="202255" y="1178812"/>
                </a:lnTo>
                <a:lnTo>
                  <a:pt x="234472" y="1209042"/>
                </a:lnTo>
                <a:lnTo>
                  <a:pt x="268572" y="1237182"/>
                </a:lnTo>
                <a:lnTo>
                  <a:pt x="304453" y="1263131"/>
                </a:lnTo>
                <a:lnTo>
                  <a:pt x="342011" y="1286785"/>
                </a:lnTo>
                <a:lnTo>
                  <a:pt x="381145" y="1308041"/>
                </a:lnTo>
                <a:lnTo>
                  <a:pt x="421750" y="1326796"/>
                </a:lnTo>
                <a:lnTo>
                  <a:pt x="463725" y="1342949"/>
                </a:lnTo>
                <a:lnTo>
                  <a:pt x="506966" y="1356395"/>
                </a:lnTo>
                <a:lnTo>
                  <a:pt x="551371" y="1367032"/>
                </a:lnTo>
                <a:lnTo>
                  <a:pt x="596836" y="1374757"/>
                </a:lnTo>
                <a:lnTo>
                  <a:pt x="643259" y="1379468"/>
                </a:lnTo>
                <a:lnTo>
                  <a:pt x="690537" y="1381061"/>
                </a:lnTo>
                <a:close/>
              </a:path>
            </a:pathLst>
          </a:custGeom>
          <a:ln w="12700">
            <a:solidFill>
              <a:srgbClr val="0F2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20678" y="2799563"/>
            <a:ext cx="302895" cy="299085"/>
          </a:xfrm>
          <a:custGeom>
            <a:avLst/>
            <a:gdLst/>
            <a:ahLst/>
            <a:cxnLst/>
            <a:rect l="l" t="t" r="r" b="b"/>
            <a:pathLst>
              <a:path w="302895" h="299085">
                <a:moveTo>
                  <a:pt x="76200" y="0"/>
                </a:moveTo>
                <a:lnTo>
                  <a:pt x="0" y="74180"/>
                </a:lnTo>
                <a:lnTo>
                  <a:pt x="120510" y="189572"/>
                </a:lnTo>
                <a:lnTo>
                  <a:pt x="6819" y="298805"/>
                </a:lnTo>
                <a:lnTo>
                  <a:pt x="302298" y="298805"/>
                </a:lnTo>
                <a:lnTo>
                  <a:pt x="302298" y="115443"/>
                </a:lnTo>
                <a:lnTo>
                  <a:pt x="186220" y="115443"/>
                </a:lnTo>
                <a:lnTo>
                  <a:pt x="76200" y="0"/>
                </a:lnTo>
                <a:close/>
              </a:path>
              <a:path w="302895" h="299085">
                <a:moveTo>
                  <a:pt x="296087" y="609"/>
                </a:moveTo>
                <a:lnTo>
                  <a:pt x="186220" y="115443"/>
                </a:lnTo>
                <a:lnTo>
                  <a:pt x="302298" y="115443"/>
                </a:lnTo>
                <a:lnTo>
                  <a:pt x="302298" y="4787"/>
                </a:lnTo>
                <a:lnTo>
                  <a:pt x="296087" y="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23381" y="2796584"/>
            <a:ext cx="302260" cy="301625"/>
          </a:xfrm>
          <a:custGeom>
            <a:avLst/>
            <a:gdLst/>
            <a:ahLst/>
            <a:cxnLst/>
            <a:rect l="l" t="t" r="r" b="b"/>
            <a:pathLst>
              <a:path w="302260" h="301625">
                <a:moveTo>
                  <a:pt x="0" y="6337"/>
                </a:moveTo>
                <a:lnTo>
                  <a:pt x="0" y="301409"/>
                </a:lnTo>
                <a:lnTo>
                  <a:pt x="302069" y="301409"/>
                </a:lnTo>
                <a:lnTo>
                  <a:pt x="182511" y="188658"/>
                </a:lnTo>
                <a:lnTo>
                  <a:pt x="254012" y="119316"/>
                </a:lnTo>
                <a:lnTo>
                  <a:pt x="109334" y="119316"/>
                </a:lnTo>
                <a:lnTo>
                  <a:pt x="0" y="6337"/>
                </a:lnTo>
                <a:close/>
              </a:path>
              <a:path w="302260" h="301625">
                <a:moveTo>
                  <a:pt x="224764" y="0"/>
                </a:moveTo>
                <a:lnTo>
                  <a:pt x="109334" y="119316"/>
                </a:lnTo>
                <a:lnTo>
                  <a:pt x="254012" y="119316"/>
                </a:lnTo>
                <a:lnTo>
                  <a:pt x="297345" y="77292"/>
                </a:lnTo>
                <a:lnTo>
                  <a:pt x="224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22168" y="2298720"/>
            <a:ext cx="301625" cy="299085"/>
          </a:xfrm>
          <a:custGeom>
            <a:avLst/>
            <a:gdLst/>
            <a:ahLst/>
            <a:cxnLst/>
            <a:rect l="l" t="t" r="r" b="b"/>
            <a:pathLst>
              <a:path w="301625" h="299085">
                <a:moveTo>
                  <a:pt x="301218" y="0"/>
                </a:moveTo>
                <a:lnTo>
                  <a:pt x="0" y="0"/>
                </a:lnTo>
                <a:lnTo>
                  <a:pt x="117944" y="113029"/>
                </a:lnTo>
                <a:lnTo>
                  <a:pt x="4851" y="223761"/>
                </a:lnTo>
                <a:lnTo>
                  <a:pt x="77533" y="298970"/>
                </a:lnTo>
                <a:lnTo>
                  <a:pt x="191300" y="179514"/>
                </a:lnTo>
                <a:lnTo>
                  <a:pt x="301218" y="179514"/>
                </a:lnTo>
                <a:lnTo>
                  <a:pt x="301218" y="0"/>
                </a:lnTo>
                <a:close/>
              </a:path>
              <a:path w="301625" h="299085">
                <a:moveTo>
                  <a:pt x="301218" y="179514"/>
                </a:moveTo>
                <a:lnTo>
                  <a:pt x="191300" y="179514"/>
                </a:lnTo>
                <a:lnTo>
                  <a:pt x="301218" y="295719"/>
                </a:lnTo>
                <a:lnTo>
                  <a:pt x="301218" y="179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23946" y="2298513"/>
            <a:ext cx="298450" cy="299085"/>
          </a:xfrm>
          <a:custGeom>
            <a:avLst/>
            <a:gdLst/>
            <a:ahLst/>
            <a:cxnLst/>
            <a:rect l="l" t="t" r="r" b="b"/>
            <a:pathLst>
              <a:path w="298450" h="299085">
                <a:moveTo>
                  <a:pt x="293623" y="0"/>
                </a:moveTo>
                <a:lnTo>
                  <a:pt x="0" y="0"/>
                </a:lnTo>
                <a:lnTo>
                  <a:pt x="0" y="292938"/>
                </a:lnTo>
                <a:lnTo>
                  <a:pt x="7073" y="298589"/>
                </a:lnTo>
                <a:lnTo>
                  <a:pt x="114871" y="182295"/>
                </a:lnTo>
                <a:lnTo>
                  <a:pt x="260949" y="182295"/>
                </a:lnTo>
                <a:lnTo>
                  <a:pt x="183591" y="106222"/>
                </a:lnTo>
                <a:lnTo>
                  <a:pt x="293623" y="0"/>
                </a:lnTo>
                <a:close/>
              </a:path>
              <a:path w="298450" h="299085">
                <a:moveTo>
                  <a:pt x="260949" y="182295"/>
                </a:moveTo>
                <a:lnTo>
                  <a:pt x="114871" y="182295"/>
                </a:lnTo>
                <a:lnTo>
                  <a:pt x="222046" y="293954"/>
                </a:lnTo>
                <a:lnTo>
                  <a:pt x="298246" y="218973"/>
                </a:lnTo>
                <a:lnTo>
                  <a:pt x="260949" y="182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07329" y="2582382"/>
            <a:ext cx="232410" cy="232410"/>
          </a:xfrm>
          <a:custGeom>
            <a:avLst/>
            <a:gdLst/>
            <a:ahLst/>
            <a:cxnLst/>
            <a:rect l="l" t="t" r="r" b="b"/>
            <a:pathLst>
              <a:path w="232410" h="232410">
                <a:moveTo>
                  <a:pt x="116052" y="0"/>
                </a:moveTo>
                <a:lnTo>
                  <a:pt x="70878" y="9121"/>
                </a:lnTo>
                <a:lnTo>
                  <a:pt x="33989" y="33994"/>
                </a:lnTo>
                <a:lnTo>
                  <a:pt x="9119" y="70883"/>
                </a:lnTo>
                <a:lnTo>
                  <a:pt x="0" y="116052"/>
                </a:lnTo>
                <a:lnTo>
                  <a:pt x="9119" y="161226"/>
                </a:lnTo>
                <a:lnTo>
                  <a:pt x="33989" y="198115"/>
                </a:lnTo>
                <a:lnTo>
                  <a:pt x="70878" y="222985"/>
                </a:lnTo>
                <a:lnTo>
                  <a:pt x="116052" y="232105"/>
                </a:lnTo>
                <a:lnTo>
                  <a:pt x="161226" y="222985"/>
                </a:lnTo>
                <a:lnTo>
                  <a:pt x="198115" y="198115"/>
                </a:lnTo>
                <a:lnTo>
                  <a:pt x="222985" y="161226"/>
                </a:lnTo>
                <a:lnTo>
                  <a:pt x="232105" y="116052"/>
                </a:lnTo>
                <a:lnTo>
                  <a:pt x="222985" y="70883"/>
                </a:lnTo>
                <a:lnTo>
                  <a:pt x="198115" y="33994"/>
                </a:lnTo>
                <a:lnTo>
                  <a:pt x="161226" y="9121"/>
                </a:lnTo>
                <a:lnTo>
                  <a:pt x="116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Group 59"/>
          <p:cNvGrpSpPr/>
          <p:nvPr/>
        </p:nvGrpSpPr>
        <p:grpSpPr>
          <a:xfrm>
            <a:off x="6172200" y="4874812"/>
            <a:ext cx="1053465" cy="1278443"/>
            <a:chOff x="533506" y="4874812"/>
            <a:chExt cx="1053465" cy="1278443"/>
          </a:xfrm>
        </p:grpSpPr>
        <p:sp>
          <p:nvSpPr>
            <p:cNvPr id="14" name="object 14"/>
            <p:cNvSpPr txBox="1"/>
            <p:nvPr/>
          </p:nvSpPr>
          <p:spPr>
            <a:xfrm>
              <a:off x="533506" y="5609060"/>
              <a:ext cx="1053465" cy="54419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400"/>
                </a:lnSpc>
              </a:pP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Enhance </a:t>
              </a:r>
              <a:r>
                <a:rPr sz="1200" dirty="0">
                  <a:solidFill>
                    <a:srgbClr val="0F2D52"/>
                  </a:solidFill>
                  <a:latin typeface="Calibri"/>
                  <a:cs typeface="Calibri"/>
                </a:rPr>
                <a:t>the  </a:t>
              </a: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accountability</a:t>
              </a:r>
              <a:r>
                <a:rPr sz="1200" spc="-80" dirty="0">
                  <a:solidFill>
                    <a:srgbClr val="0F2D52"/>
                  </a:solidFill>
                  <a:latin typeface="Calibri"/>
                  <a:cs typeface="Calibri"/>
                </a:rPr>
                <a:t> </a:t>
              </a: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of  government</a:t>
              </a:r>
              <a:endParaRPr sz="1200" dirty="0">
                <a:latin typeface="Calibri"/>
                <a:cs typeface="Calibri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942790" y="4874812"/>
              <a:ext cx="234922" cy="630429"/>
              <a:chOff x="942790" y="4874812"/>
              <a:chExt cx="234922" cy="630429"/>
            </a:xfrm>
          </p:grpSpPr>
          <p:sp>
            <p:nvSpPr>
              <p:cNvPr id="29" name="object 29"/>
              <p:cNvSpPr/>
              <p:nvPr/>
            </p:nvSpPr>
            <p:spPr>
              <a:xfrm>
                <a:off x="942790" y="4912567"/>
                <a:ext cx="213360" cy="452755"/>
              </a:xfrm>
              <a:custGeom>
                <a:avLst/>
                <a:gdLst/>
                <a:ahLst/>
                <a:cxnLst/>
                <a:rect l="l" t="t" r="r" b="b"/>
                <a:pathLst>
                  <a:path w="213359" h="452754">
                    <a:moveTo>
                      <a:pt x="19608" y="0"/>
                    </a:moveTo>
                    <a:lnTo>
                      <a:pt x="0" y="25260"/>
                    </a:lnTo>
                    <a:lnTo>
                      <a:pt x="2527" y="32588"/>
                    </a:lnTo>
                    <a:lnTo>
                      <a:pt x="5486" y="38658"/>
                    </a:lnTo>
                    <a:lnTo>
                      <a:pt x="21918" y="72123"/>
                    </a:lnTo>
                    <a:lnTo>
                      <a:pt x="55024" y="138923"/>
                    </a:lnTo>
                    <a:lnTo>
                      <a:pt x="74129" y="177685"/>
                    </a:lnTo>
                    <a:lnTo>
                      <a:pt x="82010" y="236918"/>
                    </a:lnTo>
                    <a:lnTo>
                      <a:pt x="87066" y="283196"/>
                    </a:lnTo>
                    <a:lnTo>
                      <a:pt x="92129" y="330008"/>
                    </a:lnTo>
                    <a:lnTo>
                      <a:pt x="97133" y="376824"/>
                    </a:lnTo>
                    <a:lnTo>
                      <a:pt x="102069" y="423646"/>
                    </a:lnTo>
                    <a:lnTo>
                      <a:pt x="104345" y="439175"/>
                    </a:lnTo>
                    <a:lnTo>
                      <a:pt x="108483" y="447805"/>
                    </a:lnTo>
                    <a:lnTo>
                      <a:pt x="116621" y="451525"/>
                    </a:lnTo>
                    <a:lnTo>
                      <a:pt x="130898" y="452323"/>
                    </a:lnTo>
                    <a:lnTo>
                      <a:pt x="144152" y="451592"/>
                    </a:lnTo>
                    <a:lnTo>
                      <a:pt x="160786" y="414419"/>
                    </a:lnTo>
                    <a:lnTo>
                      <a:pt x="163917" y="379301"/>
                    </a:lnTo>
                    <a:lnTo>
                      <a:pt x="165506" y="361746"/>
                    </a:lnTo>
                    <a:lnTo>
                      <a:pt x="171256" y="301378"/>
                    </a:lnTo>
                    <a:lnTo>
                      <a:pt x="177850" y="236918"/>
                    </a:lnTo>
                    <a:lnTo>
                      <a:pt x="184988" y="229679"/>
                    </a:lnTo>
                    <a:lnTo>
                      <a:pt x="201137" y="222652"/>
                    </a:lnTo>
                    <a:lnTo>
                      <a:pt x="209967" y="214585"/>
                    </a:lnTo>
                    <a:lnTo>
                      <a:pt x="212918" y="202994"/>
                    </a:lnTo>
                    <a:lnTo>
                      <a:pt x="211429" y="185394"/>
                    </a:lnTo>
                    <a:lnTo>
                      <a:pt x="208128" y="163087"/>
                    </a:lnTo>
                    <a:lnTo>
                      <a:pt x="204927" y="140766"/>
                    </a:lnTo>
                    <a:lnTo>
                      <a:pt x="201792" y="118436"/>
                    </a:lnTo>
                    <a:lnTo>
                      <a:pt x="198691" y="96100"/>
                    </a:lnTo>
                    <a:lnTo>
                      <a:pt x="196007" y="86282"/>
                    </a:lnTo>
                    <a:lnTo>
                      <a:pt x="190990" y="78728"/>
                    </a:lnTo>
                    <a:lnTo>
                      <a:pt x="183709" y="73835"/>
                    </a:lnTo>
                    <a:lnTo>
                      <a:pt x="179270" y="72974"/>
                    </a:lnTo>
                    <a:lnTo>
                      <a:pt x="75590" y="72974"/>
                    </a:lnTo>
                    <a:lnTo>
                      <a:pt x="72364" y="70929"/>
                    </a:lnTo>
                    <a:lnTo>
                      <a:pt x="69176" y="64312"/>
                    </a:lnTo>
                    <a:lnTo>
                      <a:pt x="62845" y="50933"/>
                    </a:lnTo>
                    <a:lnTo>
                      <a:pt x="56456" y="37577"/>
                    </a:lnTo>
                    <a:lnTo>
                      <a:pt x="32324" y="3668"/>
                    </a:lnTo>
                    <a:lnTo>
                      <a:pt x="25892" y="1130"/>
                    </a:lnTo>
                    <a:lnTo>
                      <a:pt x="19608" y="0"/>
                    </a:lnTo>
                    <a:close/>
                  </a:path>
                  <a:path w="213359" h="452754">
                    <a:moveTo>
                      <a:pt x="129017" y="71610"/>
                    </a:moveTo>
                    <a:lnTo>
                      <a:pt x="106413" y="71876"/>
                    </a:lnTo>
                    <a:lnTo>
                      <a:pt x="83832" y="72605"/>
                    </a:lnTo>
                    <a:lnTo>
                      <a:pt x="75590" y="72974"/>
                    </a:lnTo>
                    <a:lnTo>
                      <a:pt x="179270" y="72974"/>
                    </a:lnTo>
                    <a:lnTo>
                      <a:pt x="174231" y="71996"/>
                    </a:lnTo>
                    <a:lnTo>
                      <a:pt x="151628" y="71689"/>
                    </a:lnTo>
                    <a:lnTo>
                      <a:pt x="129017" y="71610"/>
                    </a:lnTo>
                    <a:close/>
                  </a:path>
                </a:pathLst>
              </a:custGeom>
              <a:solidFill>
                <a:srgbClr val="005A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964352" y="5391577"/>
                <a:ext cx="213360" cy="113664"/>
              </a:xfrm>
              <a:custGeom>
                <a:avLst/>
                <a:gdLst/>
                <a:ahLst/>
                <a:cxnLst/>
                <a:rect l="l" t="t" r="r" b="b"/>
                <a:pathLst>
                  <a:path w="213359" h="113664">
                    <a:moveTo>
                      <a:pt x="139547" y="0"/>
                    </a:moveTo>
                    <a:lnTo>
                      <a:pt x="40524" y="139"/>
                    </a:lnTo>
                    <a:lnTo>
                      <a:pt x="14572" y="34540"/>
                    </a:lnTo>
                    <a:lnTo>
                      <a:pt x="10276" y="50863"/>
                    </a:lnTo>
                    <a:lnTo>
                      <a:pt x="1624" y="83489"/>
                    </a:lnTo>
                    <a:lnTo>
                      <a:pt x="0" y="96493"/>
                    </a:lnTo>
                    <a:lnTo>
                      <a:pt x="3088" y="105709"/>
                    </a:lnTo>
                    <a:lnTo>
                      <a:pt x="11000" y="111223"/>
                    </a:lnTo>
                    <a:lnTo>
                      <a:pt x="23849" y="113118"/>
                    </a:lnTo>
                    <a:lnTo>
                      <a:pt x="105853" y="113169"/>
                    </a:lnTo>
                    <a:lnTo>
                      <a:pt x="189241" y="113118"/>
                    </a:lnTo>
                    <a:lnTo>
                      <a:pt x="202129" y="111207"/>
                    </a:lnTo>
                    <a:lnTo>
                      <a:pt x="210074" y="105663"/>
                    </a:lnTo>
                    <a:lnTo>
                      <a:pt x="213178" y="96423"/>
                    </a:lnTo>
                    <a:lnTo>
                      <a:pt x="211542" y="83425"/>
                    </a:lnTo>
                    <a:lnTo>
                      <a:pt x="198266" y="33471"/>
                    </a:lnTo>
                    <a:lnTo>
                      <a:pt x="193877" y="16814"/>
                    </a:lnTo>
                    <a:lnTo>
                      <a:pt x="190827" y="9508"/>
                    </a:lnTo>
                    <a:lnTo>
                      <a:pt x="186158" y="4314"/>
                    </a:lnTo>
                    <a:lnTo>
                      <a:pt x="180018" y="1201"/>
                    </a:lnTo>
                    <a:lnTo>
                      <a:pt x="172553" y="139"/>
                    </a:lnTo>
                    <a:lnTo>
                      <a:pt x="139547" y="0"/>
                    </a:lnTo>
                    <a:close/>
                  </a:path>
                </a:pathLst>
              </a:custGeom>
              <a:solidFill>
                <a:srgbClr val="005A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1030177" y="4874812"/>
                <a:ext cx="86995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86994" h="89535">
                    <a:moveTo>
                      <a:pt x="42887" y="0"/>
                    </a:moveTo>
                    <a:lnTo>
                      <a:pt x="25822" y="3694"/>
                    </a:lnTo>
                    <a:lnTo>
                      <a:pt x="12180" y="13436"/>
                    </a:lnTo>
                    <a:lnTo>
                      <a:pt x="3170" y="27932"/>
                    </a:lnTo>
                    <a:lnTo>
                      <a:pt x="0" y="45885"/>
                    </a:lnTo>
                    <a:lnTo>
                      <a:pt x="3350" y="63297"/>
                    </a:lnTo>
                    <a:lnTo>
                      <a:pt x="12382" y="77093"/>
                    </a:lnTo>
                    <a:lnTo>
                      <a:pt x="26024" y="86191"/>
                    </a:lnTo>
                    <a:lnTo>
                      <a:pt x="43205" y="89509"/>
                    </a:lnTo>
                    <a:lnTo>
                      <a:pt x="60727" y="86191"/>
                    </a:lnTo>
                    <a:lnTo>
                      <a:pt x="74549" y="76908"/>
                    </a:lnTo>
                    <a:lnTo>
                      <a:pt x="83631" y="62745"/>
                    </a:lnTo>
                    <a:lnTo>
                      <a:pt x="86842" y="44856"/>
                    </a:lnTo>
                    <a:lnTo>
                      <a:pt x="83366" y="27071"/>
                    </a:lnTo>
                    <a:lnTo>
                      <a:pt x="74004" y="12769"/>
                    </a:lnTo>
                    <a:lnTo>
                      <a:pt x="60073" y="3297"/>
                    </a:lnTo>
                    <a:lnTo>
                      <a:pt x="42887" y="0"/>
                    </a:lnTo>
                    <a:close/>
                  </a:path>
                </a:pathLst>
              </a:custGeom>
              <a:solidFill>
                <a:srgbClr val="005A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7476897" y="4913855"/>
            <a:ext cx="1253490" cy="1239552"/>
            <a:chOff x="1838203" y="4913855"/>
            <a:chExt cx="1253490" cy="1239552"/>
          </a:xfrm>
        </p:grpSpPr>
        <p:sp>
          <p:nvSpPr>
            <p:cNvPr id="15" name="object 15"/>
            <p:cNvSpPr txBox="1"/>
            <p:nvPr/>
          </p:nvSpPr>
          <p:spPr>
            <a:xfrm>
              <a:off x="1838203" y="5609212"/>
              <a:ext cx="1253490" cy="54419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400"/>
                </a:lnSpc>
              </a:pPr>
              <a:r>
                <a:rPr sz="1200" spc="-10" dirty="0">
                  <a:solidFill>
                    <a:srgbClr val="0F2D52"/>
                  </a:solidFill>
                  <a:latin typeface="Calibri"/>
                  <a:cs typeface="Calibri"/>
                </a:rPr>
                <a:t>Ensure </a:t>
              </a: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that </a:t>
              </a:r>
              <a:r>
                <a:rPr sz="1200" spc="-10" dirty="0">
                  <a:solidFill>
                    <a:srgbClr val="0F2D52"/>
                  </a:solidFill>
                  <a:latin typeface="Calibri"/>
                  <a:cs typeface="Calibri"/>
                </a:rPr>
                <a:t>foreign  investment</a:t>
              </a:r>
              <a:r>
                <a:rPr sz="1200" spc="-45" dirty="0">
                  <a:solidFill>
                    <a:srgbClr val="0F2D52"/>
                  </a:solidFill>
                  <a:latin typeface="Calibri"/>
                  <a:cs typeface="Calibri"/>
                </a:rPr>
                <a:t> </a:t>
              </a: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benefits  </a:t>
              </a:r>
              <a:r>
                <a:rPr sz="1200" dirty="0">
                  <a:solidFill>
                    <a:srgbClr val="0F2D52"/>
                  </a:solidFill>
                  <a:latin typeface="Calibri"/>
                  <a:cs typeface="Calibri"/>
                </a:rPr>
                <a:t>the</a:t>
              </a:r>
              <a:r>
                <a:rPr sz="1200" spc="-100" dirty="0">
                  <a:solidFill>
                    <a:srgbClr val="0F2D52"/>
                  </a:solidFill>
                  <a:latin typeface="Calibri"/>
                  <a:cs typeface="Calibri"/>
                </a:rPr>
                <a:t> </a:t>
              </a: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country</a:t>
              </a:r>
              <a:endParaRPr sz="1200" dirty="0">
                <a:latin typeface="Calibri"/>
                <a:cs typeface="Calibri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2183632" y="4913855"/>
              <a:ext cx="565140" cy="552465"/>
              <a:chOff x="2183632" y="4913855"/>
              <a:chExt cx="565140" cy="552465"/>
            </a:xfrm>
          </p:grpSpPr>
          <p:sp>
            <p:nvSpPr>
              <p:cNvPr id="32" name="object 32"/>
              <p:cNvSpPr/>
              <p:nvPr/>
            </p:nvSpPr>
            <p:spPr>
              <a:xfrm>
                <a:off x="2485247" y="5077522"/>
                <a:ext cx="263525" cy="387985"/>
              </a:xfrm>
              <a:custGeom>
                <a:avLst/>
                <a:gdLst/>
                <a:ahLst/>
                <a:cxnLst/>
                <a:rect l="l" t="t" r="r" b="b"/>
                <a:pathLst>
                  <a:path w="263525" h="387985">
                    <a:moveTo>
                      <a:pt x="241296" y="0"/>
                    </a:moveTo>
                    <a:lnTo>
                      <a:pt x="37182" y="86944"/>
                    </a:lnTo>
                    <a:lnTo>
                      <a:pt x="2677" y="125022"/>
                    </a:lnTo>
                    <a:lnTo>
                      <a:pt x="0" y="273240"/>
                    </a:lnTo>
                    <a:lnTo>
                      <a:pt x="123" y="362356"/>
                    </a:lnTo>
                    <a:lnTo>
                      <a:pt x="1823" y="374008"/>
                    </a:lnTo>
                    <a:lnTo>
                      <a:pt x="6560" y="382309"/>
                    </a:lnTo>
                    <a:lnTo>
                      <a:pt x="14077" y="386993"/>
                    </a:lnTo>
                    <a:lnTo>
                      <a:pt x="24113" y="387794"/>
                    </a:lnTo>
                    <a:lnTo>
                      <a:pt x="27720" y="387400"/>
                    </a:lnTo>
                    <a:lnTo>
                      <a:pt x="31302" y="385953"/>
                    </a:lnTo>
                    <a:lnTo>
                      <a:pt x="222156" y="302488"/>
                    </a:lnTo>
                    <a:lnTo>
                      <a:pt x="117154" y="302488"/>
                    </a:lnTo>
                    <a:lnTo>
                      <a:pt x="113852" y="300291"/>
                    </a:lnTo>
                    <a:lnTo>
                      <a:pt x="113417" y="292120"/>
                    </a:lnTo>
                    <a:lnTo>
                      <a:pt x="113521" y="282905"/>
                    </a:lnTo>
                    <a:lnTo>
                      <a:pt x="84870" y="282905"/>
                    </a:lnTo>
                    <a:lnTo>
                      <a:pt x="80108" y="281025"/>
                    </a:lnTo>
                    <a:lnTo>
                      <a:pt x="74558" y="280390"/>
                    </a:lnTo>
                    <a:lnTo>
                      <a:pt x="68652" y="273240"/>
                    </a:lnTo>
                    <a:lnTo>
                      <a:pt x="73351" y="269087"/>
                    </a:lnTo>
                    <a:lnTo>
                      <a:pt x="76998" y="263381"/>
                    </a:lnTo>
                    <a:lnTo>
                      <a:pt x="78558" y="261607"/>
                    </a:lnTo>
                    <a:lnTo>
                      <a:pt x="84235" y="252095"/>
                    </a:lnTo>
                    <a:lnTo>
                      <a:pt x="89836" y="248234"/>
                    </a:lnTo>
                    <a:lnTo>
                      <a:pt x="115997" y="248234"/>
                    </a:lnTo>
                    <a:lnTo>
                      <a:pt x="121354" y="246066"/>
                    </a:lnTo>
                    <a:lnTo>
                      <a:pt x="155203" y="225171"/>
                    </a:lnTo>
                    <a:lnTo>
                      <a:pt x="161019" y="215963"/>
                    </a:lnTo>
                    <a:lnTo>
                      <a:pt x="158632" y="212356"/>
                    </a:lnTo>
                    <a:lnTo>
                      <a:pt x="150517" y="209588"/>
                    </a:lnTo>
                    <a:lnTo>
                      <a:pt x="146364" y="208686"/>
                    </a:lnTo>
                    <a:lnTo>
                      <a:pt x="100745" y="208470"/>
                    </a:lnTo>
                    <a:lnTo>
                      <a:pt x="97380" y="208191"/>
                    </a:lnTo>
                    <a:lnTo>
                      <a:pt x="94129" y="207581"/>
                    </a:lnTo>
                    <a:lnTo>
                      <a:pt x="82846" y="203623"/>
                    </a:lnTo>
                    <a:lnTo>
                      <a:pt x="75525" y="196900"/>
                    </a:lnTo>
                    <a:lnTo>
                      <a:pt x="72235" y="187539"/>
                    </a:lnTo>
                    <a:lnTo>
                      <a:pt x="72955" y="177012"/>
                    </a:lnTo>
                    <a:lnTo>
                      <a:pt x="94133" y="139744"/>
                    </a:lnTo>
                    <a:lnTo>
                      <a:pt x="111540" y="126047"/>
                    </a:lnTo>
                    <a:lnTo>
                      <a:pt x="114753" y="121412"/>
                    </a:lnTo>
                    <a:lnTo>
                      <a:pt x="113572" y="113411"/>
                    </a:lnTo>
                    <a:lnTo>
                      <a:pt x="113647" y="106230"/>
                    </a:lnTo>
                    <a:lnTo>
                      <a:pt x="116060" y="100477"/>
                    </a:lnTo>
                    <a:lnTo>
                      <a:pt x="120604" y="96060"/>
                    </a:lnTo>
                    <a:lnTo>
                      <a:pt x="127072" y="92887"/>
                    </a:lnTo>
                    <a:lnTo>
                      <a:pt x="131492" y="91338"/>
                    </a:lnTo>
                    <a:lnTo>
                      <a:pt x="135670" y="89090"/>
                    </a:lnTo>
                    <a:lnTo>
                      <a:pt x="145322" y="85534"/>
                    </a:lnTo>
                    <a:lnTo>
                      <a:pt x="263010" y="85534"/>
                    </a:lnTo>
                    <a:lnTo>
                      <a:pt x="262975" y="23342"/>
                    </a:lnTo>
                    <a:lnTo>
                      <a:pt x="248687" y="704"/>
                    </a:lnTo>
                    <a:lnTo>
                      <a:pt x="241296" y="0"/>
                    </a:lnTo>
                    <a:close/>
                  </a:path>
                  <a:path w="263525" h="387985">
                    <a:moveTo>
                      <a:pt x="263176" y="175880"/>
                    </a:moveTo>
                    <a:lnTo>
                      <a:pt x="144762" y="175880"/>
                    </a:lnTo>
                    <a:lnTo>
                      <a:pt x="153742" y="176009"/>
                    </a:lnTo>
                    <a:lnTo>
                      <a:pt x="159762" y="176212"/>
                    </a:lnTo>
                    <a:lnTo>
                      <a:pt x="191925" y="198456"/>
                    </a:lnTo>
                    <a:lnTo>
                      <a:pt x="191525" y="209677"/>
                    </a:lnTo>
                    <a:lnTo>
                      <a:pt x="165757" y="251320"/>
                    </a:lnTo>
                    <a:lnTo>
                      <a:pt x="163115" y="253644"/>
                    </a:lnTo>
                    <a:lnTo>
                      <a:pt x="160461" y="256209"/>
                    </a:lnTo>
                    <a:lnTo>
                      <a:pt x="150313" y="261188"/>
                    </a:lnTo>
                    <a:lnTo>
                      <a:pt x="148269" y="266623"/>
                    </a:lnTo>
                    <a:lnTo>
                      <a:pt x="149080" y="273240"/>
                    </a:lnTo>
                    <a:lnTo>
                      <a:pt x="149072" y="278569"/>
                    </a:lnTo>
                    <a:lnTo>
                      <a:pt x="130641" y="296887"/>
                    </a:lnTo>
                    <a:lnTo>
                      <a:pt x="126463" y="299148"/>
                    </a:lnTo>
                    <a:lnTo>
                      <a:pt x="117154" y="302488"/>
                    </a:lnTo>
                    <a:lnTo>
                      <a:pt x="222156" y="302488"/>
                    </a:lnTo>
                    <a:lnTo>
                      <a:pt x="253560" y="278569"/>
                    </a:lnTo>
                    <a:lnTo>
                      <a:pt x="263104" y="225171"/>
                    </a:lnTo>
                    <a:lnTo>
                      <a:pt x="263176" y="175880"/>
                    </a:lnTo>
                    <a:close/>
                  </a:path>
                  <a:path w="263525" h="387985">
                    <a:moveTo>
                      <a:pt x="113521" y="281012"/>
                    </a:moveTo>
                    <a:lnTo>
                      <a:pt x="86102" y="282765"/>
                    </a:lnTo>
                    <a:lnTo>
                      <a:pt x="84870" y="282905"/>
                    </a:lnTo>
                    <a:lnTo>
                      <a:pt x="113521" y="282905"/>
                    </a:lnTo>
                    <a:lnTo>
                      <a:pt x="113521" y="281012"/>
                    </a:lnTo>
                    <a:close/>
                  </a:path>
                  <a:path w="263525" h="387985">
                    <a:moveTo>
                      <a:pt x="115997" y="248234"/>
                    </a:moveTo>
                    <a:lnTo>
                      <a:pt x="89836" y="248234"/>
                    </a:lnTo>
                    <a:lnTo>
                      <a:pt x="103311" y="251980"/>
                    </a:lnTo>
                    <a:lnTo>
                      <a:pt x="108530" y="251231"/>
                    </a:lnTo>
                    <a:lnTo>
                      <a:pt x="115997" y="248234"/>
                    </a:lnTo>
                    <a:close/>
                  </a:path>
                  <a:path w="263525" h="387985">
                    <a:moveTo>
                      <a:pt x="147253" y="139928"/>
                    </a:moveTo>
                    <a:lnTo>
                      <a:pt x="108365" y="161759"/>
                    </a:lnTo>
                    <a:lnTo>
                      <a:pt x="104936" y="167220"/>
                    </a:lnTo>
                    <a:lnTo>
                      <a:pt x="107210" y="173164"/>
                    </a:lnTo>
                    <a:lnTo>
                      <a:pt x="113610" y="175310"/>
                    </a:lnTo>
                    <a:lnTo>
                      <a:pt x="117827" y="175564"/>
                    </a:lnTo>
                    <a:lnTo>
                      <a:pt x="126793" y="175886"/>
                    </a:lnTo>
                    <a:lnTo>
                      <a:pt x="263176" y="175880"/>
                    </a:lnTo>
                    <a:lnTo>
                      <a:pt x="263055" y="140881"/>
                    </a:lnTo>
                    <a:lnTo>
                      <a:pt x="154314" y="140881"/>
                    </a:lnTo>
                    <a:lnTo>
                      <a:pt x="147253" y="139928"/>
                    </a:lnTo>
                    <a:close/>
                  </a:path>
                  <a:path w="263525" h="387985">
                    <a:moveTo>
                      <a:pt x="263023" y="107734"/>
                    </a:moveTo>
                    <a:lnTo>
                      <a:pt x="163839" y="107734"/>
                    </a:lnTo>
                    <a:lnTo>
                      <a:pt x="170811" y="108331"/>
                    </a:lnTo>
                    <a:lnTo>
                      <a:pt x="184184" y="111150"/>
                    </a:lnTo>
                    <a:lnTo>
                      <a:pt x="185556" y="115239"/>
                    </a:lnTo>
                    <a:lnTo>
                      <a:pt x="178888" y="126111"/>
                    </a:lnTo>
                    <a:lnTo>
                      <a:pt x="175828" y="131330"/>
                    </a:lnTo>
                    <a:lnTo>
                      <a:pt x="169135" y="137960"/>
                    </a:lnTo>
                    <a:lnTo>
                      <a:pt x="164741" y="139293"/>
                    </a:lnTo>
                    <a:lnTo>
                      <a:pt x="154314" y="140881"/>
                    </a:lnTo>
                    <a:lnTo>
                      <a:pt x="263055" y="140881"/>
                    </a:lnTo>
                    <a:lnTo>
                      <a:pt x="263023" y="107734"/>
                    </a:lnTo>
                    <a:close/>
                  </a:path>
                  <a:path w="263525" h="387985">
                    <a:moveTo>
                      <a:pt x="263010" y="85534"/>
                    </a:moveTo>
                    <a:lnTo>
                      <a:pt x="145322" y="85534"/>
                    </a:lnTo>
                    <a:lnTo>
                      <a:pt x="148434" y="87490"/>
                    </a:lnTo>
                    <a:lnTo>
                      <a:pt x="149412" y="95745"/>
                    </a:lnTo>
                    <a:lnTo>
                      <a:pt x="149320" y="108721"/>
                    </a:lnTo>
                    <a:lnTo>
                      <a:pt x="163839" y="107734"/>
                    </a:lnTo>
                    <a:lnTo>
                      <a:pt x="263023" y="107734"/>
                    </a:lnTo>
                    <a:lnTo>
                      <a:pt x="263010" y="85534"/>
                    </a:lnTo>
                    <a:close/>
                  </a:path>
                </a:pathLst>
              </a:custGeom>
              <a:solidFill>
                <a:srgbClr val="AA9E9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2183632" y="5077065"/>
                <a:ext cx="263525" cy="389255"/>
              </a:xfrm>
              <a:custGeom>
                <a:avLst/>
                <a:gdLst/>
                <a:ahLst/>
                <a:cxnLst/>
                <a:rect l="l" t="t" r="r" b="b"/>
                <a:pathLst>
                  <a:path w="263525" h="389254">
                    <a:moveTo>
                      <a:pt x="19783" y="0"/>
                    </a:moveTo>
                    <a:lnTo>
                      <a:pt x="0" y="224920"/>
                    </a:lnTo>
                    <a:lnTo>
                      <a:pt x="266" y="246154"/>
                    </a:lnTo>
                    <a:lnTo>
                      <a:pt x="20646" y="291455"/>
                    </a:lnTo>
                    <a:lnTo>
                      <a:pt x="219614" y="381199"/>
                    </a:lnTo>
                    <a:lnTo>
                      <a:pt x="242039" y="388694"/>
                    </a:lnTo>
                    <a:lnTo>
                      <a:pt x="250485" y="387145"/>
                    </a:lnTo>
                    <a:lnTo>
                      <a:pt x="263013" y="300917"/>
                    </a:lnTo>
                    <a:lnTo>
                      <a:pt x="179463" y="300917"/>
                    </a:lnTo>
                    <a:lnTo>
                      <a:pt x="68110" y="252289"/>
                    </a:lnTo>
                    <a:lnTo>
                      <a:pt x="63550" y="248306"/>
                    </a:lnTo>
                    <a:lnTo>
                      <a:pt x="60574" y="242040"/>
                    </a:lnTo>
                    <a:lnTo>
                      <a:pt x="59725" y="235211"/>
                    </a:lnTo>
                    <a:lnTo>
                      <a:pt x="61544" y="229543"/>
                    </a:lnTo>
                    <a:lnTo>
                      <a:pt x="62623" y="228082"/>
                    </a:lnTo>
                    <a:lnTo>
                      <a:pt x="65062" y="227346"/>
                    </a:lnTo>
                    <a:lnTo>
                      <a:pt x="67018" y="226850"/>
                    </a:lnTo>
                    <a:lnTo>
                      <a:pt x="74568" y="224485"/>
                    </a:lnTo>
                    <a:lnTo>
                      <a:pt x="81373" y="221085"/>
                    </a:lnTo>
                    <a:lnTo>
                      <a:pt x="87158" y="216246"/>
                    </a:lnTo>
                    <a:lnTo>
                      <a:pt x="91643" y="209566"/>
                    </a:lnTo>
                    <a:lnTo>
                      <a:pt x="94945" y="202733"/>
                    </a:lnTo>
                    <a:lnTo>
                      <a:pt x="94310" y="201057"/>
                    </a:lnTo>
                    <a:lnTo>
                      <a:pt x="69354" y="189881"/>
                    </a:lnTo>
                    <a:lnTo>
                      <a:pt x="67317" y="186718"/>
                    </a:lnTo>
                    <a:lnTo>
                      <a:pt x="67385" y="171859"/>
                    </a:lnTo>
                    <a:lnTo>
                      <a:pt x="67653" y="166386"/>
                    </a:lnTo>
                    <a:lnTo>
                      <a:pt x="69545" y="165078"/>
                    </a:lnTo>
                    <a:lnTo>
                      <a:pt x="92199" y="165078"/>
                    </a:lnTo>
                    <a:lnTo>
                      <a:pt x="92405" y="162271"/>
                    </a:lnTo>
                    <a:lnTo>
                      <a:pt x="91338" y="160379"/>
                    </a:lnTo>
                    <a:lnTo>
                      <a:pt x="78778" y="154803"/>
                    </a:lnTo>
                    <a:lnTo>
                      <a:pt x="75514" y="154206"/>
                    </a:lnTo>
                    <a:lnTo>
                      <a:pt x="70955" y="149812"/>
                    </a:lnTo>
                    <a:lnTo>
                      <a:pt x="68656" y="146510"/>
                    </a:lnTo>
                    <a:lnTo>
                      <a:pt x="66611" y="139894"/>
                    </a:lnTo>
                    <a:lnTo>
                      <a:pt x="67244" y="136136"/>
                    </a:lnTo>
                    <a:lnTo>
                      <a:pt x="67589" y="126952"/>
                    </a:lnTo>
                    <a:lnTo>
                      <a:pt x="69545" y="125784"/>
                    </a:lnTo>
                    <a:lnTo>
                      <a:pt x="87446" y="125784"/>
                    </a:lnTo>
                    <a:lnTo>
                      <a:pt x="87579" y="120729"/>
                    </a:lnTo>
                    <a:lnTo>
                      <a:pt x="88709" y="115103"/>
                    </a:lnTo>
                    <a:lnTo>
                      <a:pt x="93840" y="101262"/>
                    </a:lnTo>
                    <a:lnTo>
                      <a:pt x="102236" y="92699"/>
                    </a:lnTo>
                    <a:lnTo>
                      <a:pt x="113436" y="88991"/>
                    </a:lnTo>
                    <a:lnTo>
                      <a:pt x="228760" y="88991"/>
                    </a:lnTo>
                    <a:lnTo>
                      <a:pt x="226949" y="87900"/>
                    </a:lnTo>
                    <a:lnTo>
                      <a:pt x="42822" y="7254"/>
                    </a:lnTo>
                    <a:lnTo>
                      <a:pt x="30327" y="2111"/>
                    </a:lnTo>
                    <a:lnTo>
                      <a:pt x="19783" y="0"/>
                    </a:lnTo>
                    <a:close/>
                  </a:path>
                  <a:path w="263525" h="389254">
                    <a:moveTo>
                      <a:pt x="122758" y="213363"/>
                    </a:moveTo>
                    <a:lnTo>
                      <a:pt x="121142" y="221121"/>
                    </a:lnTo>
                    <a:lnTo>
                      <a:pt x="118400" y="228267"/>
                    </a:lnTo>
                    <a:lnTo>
                      <a:pt x="114266" y="234755"/>
                    </a:lnTo>
                    <a:lnTo>
                      <a:pt x="108470" y="240541"/>
                    </a:lnTo>
                    <a:lnTo>
                      <a:pt x="112547" y="242433"/>
                    </a:lnTo>
                    <a:lnTo>
                      <a:pt x="115976" y="244084"/>
                    </a:lnTo>
                    <a:lnTo>
                      <a:pt x="179819" y="271872"/>
                    </a:lnTo>
                    <a:lnTo>
                      <a:pt x="182257" y="275999"/>
                    </a:lnTo>
                    <a:lnTo>
                      <a:pt x="182143" y="285842"/>
                    </a:lnTo>
                    <a:lnTo>
                      <a:pt x="182359" y="289588"/>
                    </a:lnTo>
                    <a:lnTo>
                      <a:pt x="181648" y="299583"/>
                    </a:lnTo>
                    <a:lnTo>
                      <a:pt x="179463" y="300917"/>
                    </a:lnTo>
                    <a:lnTo>
                      <a:pt x="263013" y="300917"/>
                    </a:lnTo>
                    <a:lnTo>
                      <a:pt x="263083" y="227308"/>
                    </a:lnTo>
                    <a:lnTo>
                      <a:pt x="155765" y="227308"/>
                    </a:lnTo>
                    <a:lnTo>
                      <a:pt x="148285" y="224920"/>
                    </a:lnTo>
                    <a:lnTo>
                      <a:pt x="143383" y="222342"/>
                    </a:lnTo>
                    <a:lnTo>
                      <a:pt x="122758" y="213363"/>
                    </a:lnTo>
                    <a:close/>
                  </a:path>
                  <a:path w="263525" h="389254">
                    <a:moveTo>
                      <a:pt x="119024" y="172710"/>
                    </a:moveTo>
                    <a:lnTo>
                      <a:pt x="119532" y="177282"/>
                    </a:lnTo>
                    <a:lnTo>
                      <a:pt x="119392" y="180737"/>
                    </a:lnTo>
                    <a:lnTo>
                      <a:pt x="121120" y="185855"/>
                    </a:lnTo>
                    <a:lnTo>
                      <a:pt x="123164" y="188039"/>
                    </a:lnTo>
                    <a:lnTo>
                      <a:pt x="125158" y="188979"/>
                    </a:lnTo>
                    <a:lnTo>
                      <a:pt x="132105" y="192167"/>
                    </a:lnTo>
                    <a:lnTo>
                      <a:pt x="153124" y="201311"/>
                    </a:lnTo>
                    <a:lnTo>
                      <a:pt x="158381" y="205595"/>
                    </a:lnTo>
                    <a:lnTo>
                      <a:pt x="161858" y="212180"/>
                    </a:lnTo>
                    <a:lnTo>
                      <a:pt x="162939" y="219440"/>
                    </a:lnTo>
                    <a:lnTo>
                      <a:pt x="161010" y="225746"/>
                    </a:lnTo>
                    <a:lnTo>
                      <a:pt x="160045" y="227155"/>
                    </a:lnTo>
                    <a:lnTo>
                      <a:pt x="155765" y="227308"/>
                    </a:lnTo>
                    <a:lnTo>
                      <a:pt x="263083" y="227308"/>
                    </a:lnTo>
                    <a:lnTo>
                      <a:pt x="263058" y="188357"/>
                    </a:lnTo>
                    <a:lnTo>
                      <a:pt x="156159" y="188357"/>
                    </a:lnTo>
                    <a:lnTo>
                      <a:pt x="154317" y="187633"/>
                    </a:lnTo>
                    <a:lnTo>
                      <a:pt x="147253" y="184739"/>
                    </a:lnTo>
                    <a:lnTo>
                      <a:pt x="124130" y="174679"/>
                    </a:lnTo>
                    <a:lnTo>
                      <a:pt x="121971" y="173879"/>
                    </a:lnTo>
                    <a:lnTo>
                      <a:pt x="119024" y="172710"/>
                    </a:lnTo>
                    <a:close/>
                  </a:path>
                  <a:path w="263525" h="389254">
                    <a:moveTo>
                      <a:pt x="124447" y="116043"/>
                    </a:moveTo>
                    <a:lnTo>
                      <a:pt x="118719" y="119675"/>
                    </a:lnTo>
                    <a:lnTo>
                      <a:pt x="115506" y="132870"/>
                    </a:lnTo>
                    <a:lnTo>
                      <a:pt x="115252" y="137722"/>
                    </a:lnTo>
                    <a:lnTo>
                      <a:pt x="115709" y="144186"/>
                    </a:lnTo>
                    <a:lnTo>
                      <a:pt x="118084" y="146586"/>
                    </a:lnTo>
                    <a:lnTo>
                      <a:pt x="128458" y="151304"/>
                    </a:lnTo>
                    <a:lnTo>
                      <a:pt x="153898" y="162436"/>
                    </a:lnTo>
                    <a:lnTo>
                      <a:pt x="158839" y="166712"/>
                    </a:lnTo>
                    <a:lnTo>
                      <a:pt x="162023" y="173377"/>
                    </a:lnTo>
                    <a:lnTo>
                      <a:pt x="162878" y="180642"/>
                    </a:lnTo>
                    <a:lnTo>
                      <a:pt x="160833" y="186718"/>
                    </a:lnTo>
                    <a:lnTo>
                      <a:pt x="159867" y="188001"/>
                    </a:lnTo>
                    <a:lnTo>
                      <a:pt x="156159" y="188357"/>
                    </a:lnTo>
                    <a:lnTo>
                      <a:pt x="263058" y="188357"/>
                    </a:lnTo>
                    <a:lnTo>
                      <a:pt x="262775" y="142027"/>
                    </a:lnTo>
                    <a:lnTo>
                      <a:pt x="261968" y="136136"/>
                    </a:lnTo>
                    <a:lnTo>
                      <a:pt x="167654" y="136136"/>
                    </a:lnTo>
                    <a:lnTo>
                      <a:pt x="163605" y="135160"/>
                    </a:lnTo>
                    <a:lnTo>
                      <a:pt x="132918" y="119053"/>
                    </a:lnTo>
                    <a:lnTo>
                      <a:pt x="124447" y="116043"/>
                    </a:lnTo>
                    <a:close/>
                  </a:path>
                  <a:path w="263525" h="389254">
                    <a:moveTo>
                      <a:pt x="92199" y="165078"/>
                    </a:moveTo>
                    <a:lnTo>
                      <a:pt x="69545" y="165078"/>
                    </a:lnTo>
                    <a:lnTo>
                      <a:pt x="79984" y="169243"/>
                    </a:lnTo>
                    <a:lnTo>
                      <a:pt x="85649" y="171859"/>
                    </a:lnTo>
                    <a:lnTo>
                      <a:pt x="91516" y="174412"/>
                    </a:lnTo>
                    <a:lnTo>
                      <a:pt x="92199" y="165078"/>
                    </a:lnTo>
                    <a:close/>
                  </a:path>
                  <a:path w="263525" h="389254">
                    <a:moveTo>
                      <a:pt x="228760" y="88991"/>
                    </a:moveTo>
                    <a:lnTo>
                      <a:pt x="113436" y="88991"/>
                    </a:lnTo>
                    <a:lnTo>
                      <a:pt x="126974" y="89716"/>
                    </a:lnTo>
                    <a:lnTo>
                      <a:pt x="139052" y="93098"/>
                    </a:lnTo>
                    <a:lnTo>
                      <a:pt x="174447" y="116411"/>
                    </a:lnTo>
                    <a:lnTo>
                      <a:pt x="175107" y="120043"/>
                    </a:lnTo>
                    <a:lnTo>
                      <a:pt x="173355" y="124971"/>
                    </a:lnTo>
                    <a:lnTo>
                      <a:pt x="170364" y="132870"/>
                    </a:lnTo>
                    <a:lnTo>
                      <a:pt x="167654" y="136136"/>
                    </a:lnTo>
                    <a:lnTo>
                      <a:pt x="261968" y="136136"/>
                    </a:lnTo>
                    <a:lnTo>
                      <a:pt x="260376" y="124524"/>
                    </a:lnTo>
                    <a:lnTo>
                      <a:pt x="253563" y="109501"/>
                    </a:lnTo>
                    <a:lnTo>
                      <a:pt x="242400" y="97209"/>
                    </a:lnTo>
                    <a:lnTo>
                      <a:pt x="228760" y="88991"/>
                    </a:lnTo>
                    <a:close/>
                  </a:path>
                  <a:path w="263525" h="389254">
                    <a:moveTo>
                      <a:pt x="87446" y="125784"/>
                    </a:moveTo>
                    <a:lnTo>
                      <a:pt x="69545" y="125784"/>
                    </a:lnTo>
                    <a:lnTo>
                      <a:pt x="78702" y="129518"/>
                    </a:lnTo>
                    <a:lnTo>
                      <a:pt x="82423" y="131143"/>
                    </a:lnTo>
                    <a:lnTo>
                      <a:pt x="86753" y="132985"/>
                    </a:lnTo>
                    <a:lnTo>
                      <a:pt x="87354" y="127243"/>
                    </a:lnTo>
                    <a:lnTo>
                      <a:pt x="87446" y="125784"/>
                    </a:lnTo>
                    <a:close/>
                  </a:path>
                </a:pathLst>
              </a:custGeom>
              <a:solidFill>
                <a:srgbClr val="AA9E9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2206871" y="4913855"/>
                <a:ext cx="518159" cy="224790"/>
              </a:xfrm>
              <a:custGeom>
                <a:avLst/>
                <a:gdLst/>
                <a:ahLst/>
                <a:cxnLst/>
                <a:rect l="l" t="t" r="r" b="b"/>
                <a:pathLst>
                  <a:path w="518160" h="224789">
                    <a:moveTo>
                      <a:pt x="259464" y="0"/>
                    </a:moveTo>
                    <a:lnTo>
                      <a:pt x="221233" y="8105"/>
                    </a:lnTo>
                    <a:lnTo>
                      <a:pt x="119498" y="52408"/>
                    </a:lnTo>
                    <a:lnTo>
                      <a:pt x="13512" y="98923"/>
                    </a:lnTo>
                    <a:lnTo>
                      <a:pt x="0" y="115204"/>
                    </a:lnTo>
                    <a:lnTo>
                      <a:pt x="9397" y="123523"/>
                    </a:lnTo>
                    <a:lnTo>
                      <a:pt x="66298" y="149214"/>
                    </a:lnTo>
                    <a:lnTo>
                      <a:pt x="218966" y="216144"/>
                    </a:lnTo>
                    <a:lnTo>
                      <a:pt x="256260" y="224412"/>
                    </a:lnTo>
                    <a:lnTo>
                      <a:pt x="268153" y="224077"/>
                    </a:lnTo>
                    <a:lnTo>
                      <a:pt x="279096" y="222564"/>
                    </a:lnTo>
                    <a:lnTo>
                      <a:pt x="289366" y="219908"/>
                    </a:lnTo>
                    <a:lnTo>
                      <a:pt x="299240" y="216143"/>
                    </a:lnTo>
                    <a:lnTo>
                      <a:pt x="431281" y="158306"/>
                    </a:lnTo>
                    <a:lnTo>
                      <a:pt x="300245" y="158306"/>
                    </a:lnTo>
                    <a:lnTo>
                      <a:pt x="279192" y="158262"/>
                    </a:lnTo>
                    <a:lnTo>
                      <a:pt x="269500" y="157343"/>
                    </a:lnTo>
                    <a:lnTo>
                      <a:pt x="219221" y="157343"/>
                    </a:lnTo>
                    <a:lnTo>
                      <a:pt x="212115" y="156891"/>
                    </a:lnTo>
                    <a:lnTo>
                      <a:pt x="205313" y="154416"/>
                    </a:lnTo>
                    <a:lnTo>
                      <a:pt x="195795" y="149621"/>
                    </a:lnTo>
                    <a:lnTo>
                      <a:pt x="196024" y="147297"/>
                    </a:lnTo>
                    <a:lnTo>
                      <a:pt x="200761" y="144516"/>
                    </a:lnTo>
                    <a:lnTo>
                      <a:pt x="202920" y="143678"/>
                    </a:lnTo>
                    <a:lnTo>
                      <a:pt x="205689" y="142382"/>
                    </a:lnTo>
                    <a:lnTo>
                      <a:pt x="203285" y="140925"/>
                    </a:lnTo>
                    <a:lnTo>
                      <a:pt x="179556" y="140925"/>
                    </a:lnTo>
                    <a:lnTo>
                      <a:pt x="172302" y="139985"/>
                    </a:lnTo>
                    <a:lnTo>
                      <a:pt x="165374" y="137527"/>
                    </a:lnTo>
                    <a:lnTo>
                      <a:pt x="160705" y="134127"/>
                    </a:lnTo>
                    <a:lnTo>
                      <a:pt x="160032" y="133276"/>
                    </a:lnTo>
                    <a:lnTo>
                      <a:pt x="160870" y="129962"/>
                    </a:lnTo>
                    <a:lnTo>
                      <a:pt x="165036" y="127282"/>
                    </a:lnTo>
                    <a:lnTo>
                      <a:pt x="168605" y="126076"/>
                    </a:lnTo>
                    <a:lnTo>
                      <a:pt x="172656" y="124259"/>
                    </a:lnTo>
                    <a:lnTo>
                      <a:pt x="171284" y="122608"/>
                    </a:lnTo>
                    <a:lnTo>
                      <a:pt x="170294" y="121288"/>
                    </a:lnTo>
                    <a:lnTo>
                      <a:pt x="169176" y="120094"/>
                    </a:lnTo>
                    <a:lnTo>
                      <a:pt x="161626" y="108714"/>
                    </a:lnTo>
                    <a:lnTo>
                      <a:pt x="159675" y="97186"/>
                    </a:lnTo>
                    <a:lnTo>
                      <a:pt x="163313" y="86054"/>
                    </a:lnTo>
                    <a:lnTo>
                      <a:pt x="195510" y="62253"/>
                    </a:lnTo>
                    <a:lnTo>
                      <a:pt x="236067" y="50244"/>
                    </a:lnTo>
                    <a:lnTo>
                      <a:pt x="248767" y="46713"/>
                    </a:lnTo>
                    <a:lnTo>
                      <a:pt x="385472" y="46713"/>
                    </a:lnTo>
                    <a:lnTo>
                      <a:pt x="297713" y="8410"/>
                    </a:lnTo>
                    <a:lnTo>
                      <a:pt x="278626" y="2158"/>
                    </a:lnTo>
                    <a:lnTo>
                      <a:pt x="259464" y="0"/>
                    </a:lnTo>
                    <a:close/>
                  </a:path>
                  <a:path w="518160" h="224789">
                    <a:moveTo>
                      <a:pt x="517441" y="109146"/>
                    </a:moveTo>
                    <a:lnTo>
                      <a:pt x="378599" y="109146"/>
                    </a:lnTo>
                    <a:lnTo>
                      <a:pt x="388670" y="110531"/>
                    </a:lnTo>
                    <a:lnTo>
                      <a:pt x="395833" y="112728"/>
                    </a:lnTo>
                    <a:lnTo>
                      <a:pt x="407466" y="115382"/>
                    </a:lnTo>
                    <a:lnTo>
                      <a:pt x="407526" y="115992"/>
                    </a:lnTo>
                    <a:lnTo>
                      <a:pt x="407644" y="118197"/>
                    </a:lnTo>
                    <a:lnTo>
                      <a:pt x="399231" y="126126"/>
                    </a:lnTo>
                    <a:lnTo>
                      <a:pt x="394233" y="131054"/>
                    </a:lnTo>
                    <a:lnTo>
                      <a:pt x="355807" y="149214"/>
                    </a:lnTo>
                    <a:lnTo>
                      <a:pt x="300245" y="158306"/>
                    </a:lnTo>
                    <a:lnTo>
                      <a:pt x="431281" y="158306"/>
                    </a:lnTo>
                    <a:lnTo>
                      <a:pt x="504736" y="126126"/>
                    </a:lnTo>
                    <a:lnTo>
                      <a:pt x="509244" y="123370"/>
                    </a:lnTo>
                    <a:lnTo>
                      <a:pt x="518106" y="115382"/>
                    </a:lnTo>
                    <a:lnTo>
                      <a:pt x="518067" y="109705"/>
                    </a:lnTo>
                    <a:lnTo>
                      <a:pt x="517441" y="109146"/>
                    </a:lnTo>
                    <a:close/>
                  </a:path>
                  <a:path w="518160" h="224789">
                    <a:moveTo>
                      <a:pt x="234149" y="151552"/>
                    </a:moveTo>
                    <a:lnTo>
                      <a:pt x="229781" y="152860"/>
                    </a:lnTo>
                    <a:lnTo>
                      <a:pt x="226809" y="154625"/>
                    </a:lnTo>
                    <a:lnTo>
                      <a:pt x="219221" y="157343"/>
                    </a:lnTo>
                    <a:lnTo>
                      <a:pt x="269500" y="157343"/>
                    </a:lnTo>
                    <a:lnTo>
                      <a:pt x="258217" y="156273"/>
                    </a:lnTo>
                    <a:lnTo>
                      <a:pt x="237324" y="152314"/>
                    </a:lnTo>
                    <a:lnTo>
                      <a:pt x="234149" y="151552"/>
                    </a:lnTo>
                    <a:close/>
                  </a:path>
                  <a:path w="518160" h="224789">
                    <a:moveTo>
                      <a:pt x="192824" y="135410"/>
                    </a:moveTo>
                    <a:lnTo>
                      <a:pt x="185204" y="139766"/>
                    </a:lnTo>
                    <a:lnTo>
                      <a:pt x="179556" y="140925"/>
                    </a:lnTo>
                    <a:lnTo>
                      <a:pt x="203285" y="140925"/>
                    </a:lnTo>
                    <a:lnTo>
                      <a:pt x="198716" y="138153"/>
                    </a:lnTo>
                    <a:lnTo>
                      <a:pt x="192824" y="135410"/>
                    </a:lnTo>
                    <a:close/>
                  </a:path>
                  <a:path w="518160" h="224789">
                    <a:moveTo>
                      <a:pt x="514143" y="106199"/>
                    </a:moveTo>
                    <a:lnTo>
                      <a:pt x="292920" y="106199"/>
                    </a:lnTo>
                    <a:lnTo>
                      <a:pt x="300421" y="106881"/>
                    </a:lnTo>
                    <a:lnTo>
                      <a:pt x="307517" y="109061"/>
                    </a:lnTo>
                    <a:lnTo>
                      <a:pt x="312508" y="112423"/>
                    </a:lnTo>
                    <a:lnTo>
                      <a:pt x="315633" y="115992"/>
                    </a:lnTo>
                    <a:lnTo>
                      <a:pt x="312077" y="117186"/>
                    </a:lnTo>
                    <a:lnTo>
                      <a:pt x="290595" y="126685"/>
                    </a:lnTo>
                    <a:lnTo>
                      <a:pt x="271716" y="134953"/>
                    </a:lnTo>
                    <a:lnTo>
                      <a:pt x="269303" y="137226"/>
                    </a:lnTo>
                    <a:lnTo>
                      <a:pt x="274878" y="137848"/>
                    </a:lnTo>
                    <a:lnTo>
                      <a:pt x="280441" y="138776"/>
                    </a:lnTo>
                    <a:lnTo>
                      <a:pt x="286042" y="139042"/>
                    </a:lnTo>
                    <a:lnTo>
                      <a:pt x="301822" y="139155"/>
                    </a:lnTo>
                    <a:lnTo>
                      <a:pt x="317398" y="137836"/>
                    </a:lnTo>
                    <a:lnTo>
                      <a:pt x="354805" y="126647"/>
                    </a:lnTo>
                    <a:lnTo>
                      <a:pt x="374522" y="110632"/>
                    </a:lnTo>
                    <a:lnTo>
                      <a:pt x="378599" y="109146"/>
                    </a:lnTo>
                    <a:lnTo>
                      <a:pt x="517441" y="109146"/>
                    </a:lnTo>
                    <a:lnTo>
                      <a:pt x="514143" y="106199"/>
                    </a:lnTo>
                    <a:close/>
                  </a:path>
                  <a:path w="518160" h="224789">
                    <a:moveTo>
                      <a:pt x="482613" y="89303"/>
                    </a:moveTo>
                    <a:lnTo>
                      <a:pt x="256166" y="89303"/>
                    </a:lnTo>
                    <a:lnTo>
                      <a:pt x="262751" y="90209"/>
                    </a:lnTo>
                    <a:lnTo>
                      <a:pt x="268958" y="92799"/>
                    </a:lnTo>
                    <a:lnTo>
                      <a:pt x="274942" y="96142"/>
                    </a:lnTo>
                    <a:lnTo>
                      <a:pt x="278333" y="98097"/>
                    </a:lnTo>
                    <a:lnTo>
                      <a:pt x="275704" y="100510"/>
                    </a:lnTo>
                    <a:lnTo>
                      <a:pt x="265442" y="105095"/>
                    </a:lnTo>
                    <a:lnTo>
                      <a:pt x="257708" y="108435"/>
                    </a:lnTo>
                    <a:lnTo>
                      <a:pt x="223951" y="123243"/>
                    </a:lnTo>
                    <a:lnTo>
                      <a:pt x="230428" y="127015"/>
                    </a:lnTo>
                    <a:lnTo>
                      <a:pt x="235369" y="130076"/>
                    </a:lnTo>
                    <a:lnTo>
                      <a:pt x="242544" y="126647"/>
                    </a:lnTo>
                    <a:lnTo>
                      <a:pt x="253487" y="121604"/>
                    </a:lnTo>
                    <a:lnTo>
                      <a:pt x="264529" y="116770"/>
                    </a:lnTo>
                    <a:lnTo>
                      <a:pt x="286715" y="107330"/>
                    </a:lnTo>
                    <a:lnTo>
                      <a:pt x="292920" y="106199"/>
                    </a:lnTo>
                    <a:lnTo>
                      <a:pt x="514143" y="106199"/>
                    </a:lnTo>
                    <a:lnTo>
                      <a:pt x="509028" y="101628"/>
                    </a:lnTo>
                    <a:lnTo>
                      <a:pt x="504139" y="98758"/>
                    </a:lnTo>
                    <a:lnTo>
                      <a:pt x="482613" y="89303"/>
                    </a:lnTo>
                    <a:close/>
                  </a:path>
                  <a:path w="518160" h="224789">
                    <a:moveTo>
                      <a:pt x="385472" y="46713"/>
                    </a:moveTo>
                    <a:lnTo>
                      <a:pt x="248767" y="46713"/>
                    </a:lnTo>
                    <a:lnTo>
                      <a:pt x="252793" y="48034"/>
                    </a:lnTo>
                    <a:lnTo>
                      <a:pt x="258800" y="53279"/>
                    </a:lnTo>
                    <a:lnTo>
                      <a:pt x="261264" y="54968"/>
                    </a:lnTo>
                    <a:lnTo>
                      <a:pt x="264629" y="58308"/>
                    </a:lnTo>
                    <a:lnTo>
                      <a:pt x="265404" y="60086"/>
                    </a:lnTo>
                    <a:lnTo>
                      <a:pt x="266420" y="61636"/>
                    </a:lnTo>
                    <a:lnTo>
                      <a:pt x="264604" y="62614"/>
                    </a:lnTo>
                    <a:lnTo>
                      <a:pt x="262902" y="64011"/>
                    </a:lnTo>
                    <a:lnTo>
                      <a:pt x="260972" y="64468"/>
                    </a:lnTo>
                    <a:lnTo>
                      <a:pt x="218668" y="76169"/>
                    </a:lnTo>
                    <a:lnTo>
                      <a:pt x="199415" y="97678"/>
                    </a:lnTo>
                    <a:lnTo>
                      <a:pt x="204855" y="108435"/>
                    </a:lnTo>
                    <a:lnTo>
                      <a:pt x="206654" y="109743"/>
                    </a:lnTo>
                    <a:lnTo>
                      <a:pt x="210832" y="107800"/>
                    </a:lnTo>
                    <a:lnTo>
                      <a:pt x="220343" y="103505"/>
                    </a:lnTo>
                    <a:lnTo>
                      <a:pt x="249046" y="91011"/>
                    </a:lnTo>
                    <a:lnTo>
                      <a:pt x="256166" y="89303"/>
                    </a:lnTo>
                    <a:lnTo>
                      <a:pt x="482613" y="89303"/>
                    </a:lnTo>
                    <a:lnTo>
                      <a:pt x="398393" y="52362"/>
                    </a:lnTo>
                    <a:lnTo>
                      <a:pt x="385472" y="46713"/>
                    </a:lnTo>
                    <a:close/>
                  </a:path>
                </a:pathLst>
              </a:custGeom>
              <a:solidFill>
                <a:srgbClr val="AA9E9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457200" y="4922175"/>
            <a:ext cx="1174750" cy="1231385"/>
            <a:chOff x="3282193" y="4922175"/>
            <a:chExt cx="1174750" cy="1231385"/>
          </a:xfrm>
        </p:grpSpPr>
        <p:sp>
          <p:nvSpPr>
            <p:cNvPr id="16" name="object 16"/>
            <p:cNvSpPr txBox="1"/>
            <p:nvPr/>
          </p:nvSpPr>
          <p:spPr>
            <a:xfrm>
              <a:off x="3282193" y="5609365"/>
              <a:ext cx="1174750" cy="54419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065" marR="5080" algn="ctr">
                <a:lnSpc>
                  <a:spcPts val="1400"/>
                </a:lnSpc>
              </a:pPr>
              <a:r>
                <a:rPr sz="1200" dirty="0">
                  <a:solidFill>
                    <a:srgbClr val="0F2D52"/>
                  </a:solidFill>
                  <a:latin typeface="Calibri"/>
                  <a:cs typeface="Calibri"/>
                </a:rPr>
                <a:t>Balance</a:t>
              </a:r>
              <a:r>
                <a:rPr sz="1200" spc="-95" dirty="0">
                  <a:solidFill>
                    <a:srgbClr val="0F2D52"/>
                  </a:solidFill>
                  <a:latin typeface="Calibri"/>
                  <a:cs typeface="Calibri"/>
                </a:rPr>
                <a:t> </a:t>
              </a: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regulation  </a:t>
              </a:r>
              <a:r>
                <a:rPr sz="1200" dirty="0">
                  <a:solidFill>
                    <a:srgbClr val="0F2D52"/>
                  </a:solidFill>
                  <a:latin typeface="Calibri"/>
                  <a:cs typeface="Calibri"/>
                </a:rPr>
                <a:t>and </a:t>
              </a: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policy </a:t>
              </a:r>
              <a:r>
                <a:rPr sz="1200" dirty="0">
                  <a:solidFill>
                    <a:srgbClr val="0F2D52"/>
                  </a:solidFill>
                  <a:latin typeface="Calibri"/>
                  <a:cs typeface="Calibri"/>
                </a:rPr>
                <a:t>with  </a:t>
              </a: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political</a:t>
              </a:r>
              <a:r>
                <a:rPr sz="1200" spc="-50" dirty="0">
                  <a:solidFill>
                    <a:srgbClr val="0F2D52"/>
                  </a:solidFill>
                  <a:latin typeface="Calibri"/>
                  <a:cs typeface="Calibri"/>
                </a:rPr>
                <a:t> </a:t>
              </a: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objectives</a:t>
              </a:r>
              <a:endParaRPr sz="1200">
                <a:latin typeface="Calibri"/>
                <a:cs typeface="Calibri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542565" y="4922175"/>
              <a:ext cx="654315" cy="534632"/>
              <a:chOff x="3542565" y="4922175"/>
              <a:chExt cx="654315" cy="534632"/>
            </a:xfrm>
          </p:grpSpPr>
          <p:sp>
            <p:nvSpPr>
              <p:cNvPr id="35" name="object 35"/>
              <p:cNvSpPr/>
              <p:nvPr/>
            </p:nvSpPr>
            <p:spPr>
              <a:xfrm>
                <a:off x="3542565" y="4956173"/>
                <a:ext cx="193675" cy="322580"/>
              </a:xfrm>
              <a:custGeom>
                <a:avLst/>
                <a:gdLst/>
                <a:ahLst/>
                <a:cxnLst/>
                <a:rect l="l" t="t" r="r" b="b"/>
                <a:pathLst>
                  <a:path w="193675" h="322579">
                    <a:moveTo>
                      <a:pt x="0" y="232740"/>
                    </a:moveTo>
                    <a:lnTo>
                      <a:pt x="0" y="237870"/>
                    </a:lnTo>
                    <a:lnTo>
                      <a:pt x="431" y="239026"/>
                    </a:lnTo>
                    <a:lnTo>
                      <a:pt x="1066" y="240156"/>
                    </a:lnTo>
                    <a:lnTo>
                      <a:pt x="1282" y="241363"/>
                    </a:lnTo>
                    <a:lnTo>
                      <a:pt x="12005" y="272291"/>
                    </a:lnTo>
                    <a:lnTo>
                      <a:pt x="31494" y="296983"/>
                    </a:lnTo>
                    <a:lnTo>
                      <a:pt x="58191" y="314026"/>
                    </a:lnTo>
                    <a:lnTo>
                      <a:pt x="90538" y="322008"/>
                    </a:lnTo>
                    <a:lnTo>
                      <a:pt x="121294" y="319177"/>
                    </a:lnTo>
                    <a:lnTo>
                      <a:pt x="172382" y="285227"/>
                    </a:lnTo>
                    <a:lnTo>
                      <a:pt x="190360" y="249821"/>
                    </a:lnTo>
                    <a:lnTo>
                      <a:pt x="191477" y="241820"/>
                    </a:lnTo>
                    <a:lnTo>
                      <a:pt x="193201" y="234416"/>
                    </a:lnTo>
                    <a:lnTo>
                      <a:pt x="179793" y="234416"/>
                    </a:lnTo>
                    <a:lnTo>
                      <a:pt x="179309" y="233730"/>
                    </a:lnTo>
                    <a:lnTo>
                      <a:pt x="14770" y="233730"/>
                    </a:lnTo>
                    <a:lnTo>
                      <a:pt x="0" y="232740"/>
                    </a:lnTo>
                    <a:close/>
                  </a:path>
                  <a:path w="193675" h="322579">
                    <a:moveTo>
                      <a:pt x="188544" y="232765"/>
                    </a:moveTo>
                    <a:lnTo>
                      <a:pt x="179793" y="234416"/>
                    </a:lnTo>
                    <a:lnTo>
                      <a:pt x="193201" y="234416"/>
                    </a:lnTo>
                    <a:lnTo>
                      <a:pt x="193408" y="233527"/>
                    </a:lnTo>
                    <a:lnTo>
                      <a:pt x="190271" y="233273"/>
                    </a:lnTo>
                    <a:lnTo>
                      <a:pt x="188544" y="232765"/>
                    </a:lnTo>
                    <a:close/>
                  </a:path>
                  <a:path w="193675" h="322579">
                    <a:moveTo>
                      <a:pt x="86461" y="0"/>
                    </a:moveTo>
                    <a:lnTo>
                      <a:pt x="84404" y="1371"/>
                    </a:lnTo>
                    <a:lnTo>
                      <a:pt x="67024" y="59683"/>
                    </a:lnTo>
                    <a:lnTo>
                      <a:pt x="14770" y="233730"/>
                    </a:lnTo>
                    <a:lnTo>
                      <a:pt x="179309" y="233730"/>
                    </a:lnTo>
                    <a:lnTo>
                      <a:pt x="178646" y="232790"/>
                    </a:lnTo>
                    <a:lnTo>
                      <a:pt x="39204" y="232790"/>
                    </a:lnTo>
                    <a:lnTo>
                      <a:pt x="95923" y="42583"/>
                    </a:lnTo>
                    <a:lnTo>
                      <a:pt x="121251" y="42583"/>
                    </a:lnTo>
                    <a:lnTo>
                      <a:pt x="114947" y="21043"/>
                    </a:lnTo>
                    <a:lnTo>
                      <a:pt x="111905" y="12649"/>
                    </a:lnTo>
                    <a:lnTo>
                      <a:pt x="107688" y="6426"/>
                    </a:lnTo>
                    <a:lnTo>
                      <a:pt x="101572" y="2698"/>
                    </a:lnTo>
                    <a:lnTo>
                      <a:pt x="93203" y="1828"/>
                    </a:lnTo>
                    <a:lnTo>
                      <a:pt x="92227" y="1828"/>
                    </a:lnTo>
                    <a:lnTo>
                      <a:pt x="91592" y="1536"/>
                    </a:lnTo>
                    <a:lnTo>
                      <a:pt x="86461" y="0"/>
                    </a:lnTo>
                    <a:close/>
                  </a:path>
                  <a:path w="193675" h="322579">
                    <a:moveTo>
                      <a:pt x="121251" y="42583"/>
                    </a:moveTo>
                    <a:lnTo>
                      <a:pt x="95923" y="42583"/>
                    </a:lnTo>
                    <a:lnTo>
                      <a:pt x="97231" y="42633"/>
                    </a:lnTo>
                    <a:lnTo>
                      <a:pt x="153936" y="232790"/>
                    </a:lnTo>
                    <a:lnTo>
                      <a:pt x="178646" y="232790"/>
                    </a:lnTo>
                    <a:lnTo>
                      <a:pt x="177292" y="230873"/>
                    </a:lnTo>
                    <a:lnTo>
                      <a:pt x="160219" y="173546"/>
                    </a:lnTo>
                    <a:lnTo>
                      <a:pt x="144987" y="122750"/>
                    </a:lnTo>
                    <a:lnTo>
                      <a:pt x="129839" y="71932"/>
                    </a:lnTo>
                    <a:lnTo>
                      <a:pt x="121251" y="42583"/>
                    </a:lnTo>
                    <a:close/>
                  </a:path>
                  <a:path w="193675" h="322579">
                    <a:moveTo>
                      <a:pt x="92837" y="1790"/>
                    </a:moveTo>
                    <a:lnTo>
                      <a:pt x="92227" y="1828"/>
                    </a:lnTo>
                    <a:lnTo>
                      <a:pt x="93203" y="1828"/>
                    </a:lnTo>
                    <a:lnTo>
                      <a:pt x="92837" y="1790"/>
                    </a:lnTo>
                    <a:close/>
                  </a:path>
                </a:pathLst>
              </a:custGeom>
              <a:solidFill>
                <a:srgbClr val="E550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3662036" y="4932932"/>
                <a:ext cx="42418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424179" h="523875">
                    <a:moveTo>
                      <a:pt x="14111" y="441674"/>
                    </a:moveTo>
                    <a:lnTo>
                      <a:pt x="8447" y="445674"/>
                    </a:lnTo>
                    <a:lnTo>
                      <a:pt x="5386" y="453790"/>
                    </a:lnTo>
                    <a:lnTo>
                      <a:pt x="1365" y="467986"/>
                    </a:lnTo>
                    <a:lnTo>
                      <a:pt x="0" y="482230"/>
                    </a:lnTo>
                    <a:lnTo>
                      <a:pt x="1251" y="496490"/>
                    </a:lnTo>
                    <a:lnTo>
                      <a:pt x="5081" y="510736"/>
                    </a:lnTo>
                    <a:lnTo>
                      <a:pt x="8205" y="519487"/>
                    </a:lnTo>
                    <a:lnTo>
                      <a:pt x="14187" y="523614"/>
                    </a:lnTo>
                    <a:lnTo>
                      <a:pt x="409132" y="523551"/>
                    </a:lnTo>
                    <a:lnTo>
                      <a:pt x="414669" y="520020"/>
                    </a:lnTo>
                    <a:lnTo>
                      <a:pt x="417628" y="512565"/>
                    </a:lnTo>
                    <a:lnTo>
                      <a:pt x="422095" y="497627"/>
                    </a:lnTo>
                    <a:lnTo>
                      <a:pt x="423600" y="482661"/>
                    </a:lnTo>
                    <a:lnTo>
                      <a:pt x="422128" y="467693"/>
                    </a:lnTo>
                    <a:lnTo>
                      <a:pt x="417666" y="452748"/>
                    </a:lnTo>
                    <a:lnTo>
                      <a:pt x="414567" y="444988"/>
                    </a:lnTo>
                    <a:lnTo>
                      <a:pt x="409137" y="441908"/>
                    </a:lnTo>
                    <a:lnTo>
                      <a:pt x="61831" y="441908"/>
                    </a:lnTo>
                    <a:lnTo>
                      <a:pt x="14111" y="441674"/>
                    </a:lnTo>
                    <a:close/>
                  </a:path>
                  <a:path w="424179" h="523875">
                    <a:moveTo>
                      <a:pt x="211475" y="0"/>
                    </a:moveTo>
                    <a:lnTo>
                      <a:pt x="191069" y="4331"/>
                    </a:lnTo>
                    <a:lnTo>
                      <a:pt x="173470" y="17037"/>
                    </a:lnTo>
                    <a:lnTo>
                      <a:pt x="162551" y="35803"/>
                    </a:lnTo>
                    <a:lnTo>
                      <a:pt x="160258" y="56491"/>
                    </a:lnTo>
                    <a:lnTo>
                      <a:pt x="166368" y="76399"/>
                    </a:lnTo>
                    <a:lnTo>
                      <a:pt x="180659" y="92830"/>
                    </a:lnTo>
                    <a:lnTo>
                      <a:pt x="184138" y="95446"/>
                    </a:lnTo>
                    <a:lnTo>
                      <a:pt x="185446" y="98024"/>
                    </a:lnTo>
                    <a:lnTo>
                      <a:pt x="185345" y="436810"/>
                    </a:lnTo>
                    <a:lnTo>
                      <a:pt x="185167" y="438905"/>
                    </a:lnTo>
                    <a:lnTo>
                      <a:pt x="185027" y="441902"/>
                    </a:lnTo>
                    <a:lnTo>
                      <a:pt x="61831" y="441908"/>
                    </a:lnTo>
                    <a:lnTo>
                      <a:pt x="409137" y="441908"/>
                    </a:lnTo>
                    <a:lnTo>
                      <a:pt x="238228" y="441902"/>
                    </a:lnTo>
                    <a:lnTo>
                      <a:pt x="238145" y="98024"/>
                    </a:lnTo>
                    <a:lnTo>
                      <a:pt x="239472" y="95446"/>
                    </a:lnTo>
                    <a:lnTo>
                      <a:pt x="242927" y="92830"/>
                    </a:lnTo>
                    <a:lnTo>
                      <a:pt x="254581" y="79305"/>
                    </a:lnTo>
                    <a:lnTo>
                      <a:pt x="211481" y="79305"/>
                    </a:lnTo>
                    <a:lnTo>
                      <a:pt x="200806" y="77036"/>
                    </a:lnTo>
                    <a:lnTo>
                      <a:pt x="192079" y="71004"/>
                    </a:lnTo>
                    <a:lnTo>
                      <a:pt x="186214" y="62140"/>
                    </a:lnTo>
                    <a:lnTo>
                      <a:pt x="184126" y="51377"/>
                    </a:lnTo>
                    <a:lnTo>
                      <a:pt x="186422" y="40708"/>
                    </a:lnTo>
                    <a:lnTo>
                      <a:pt x="192474" y="31980"/>
                    </a:lnTo>
                    <a:lnTo>
                      <a:pt x="201344" y="26112"/>
                    </a:lnTo>
                    <a:lnTo>
                      <a:pt x="212091" y="24022"/>
                    </a:lnTo>
                    <a:lnTo>
                      <a:pt x="254177" y="24022"/>
                    </a:lnTo>
                    <a:lnTo>
                      <a:pt x="249708" y="16529"/>
                    </a:lnTo>
                    <a:lnTo>
                      <a:pt x="231938" y="4060"/>
                    </a:lnTo>
                    <a:lnTo>
                      <a:pt x="211475" y="0"/>
                    </a:lnTo>
                    <a:close/>
                  </a:path>
                  <a:path w="424179" h="523875">
                    <a:moveTo>
                      <a:pt x="408814" y="441725"/>
                    </a:moveTo>
                    <a:lnTo>
                      <a:pt x="361689" y="441902"/>
                    </a:lnTo>
                    <a:lnTo>
                      <a:pt x="409127" y="441902"/>
                    </a:lnTo>
                    <a:lnTo>
                      <a:pt x="408814" y="441725"/>
                    </a:lnTo>
                    <a:close/>
                  </a:path>
                  <a:path w="424179" h="523875">
                    <a:moveTo>
                      <a:pt x="254177" y="24022"/>
                    </a:moveTo>
                    <a:lnTo>
                      <a:pt x="212091" y="24022"/>
                    </a:lnTo>
                    <a:lnTo>
                      <a:pt x="222769" y="26321"/>
                    </a:lnTo>
                    <a:lnTo>
                      <a:pt x="231498" y="32380"/>
                    </a:lnTo>
                    <a:lnTo>
                      <a:pt x="237353" y="41250"/>
                    </a:lnTo>
                    <a:lnTo>
                      <a:pt x="239409" y="51987"/>
                    </a:lnTo>
                    <a:lnTo>
                      <a:pt x="237111" y="62724"/>
                    </a:lnTo>
                    <a:lnTo>
                      <a:pt x="231117" y="71418"/>
                    </a:lnTo>
                    <a:lnTo>
                      <a:pt x="222287" y="77226"/>
                    </a:lnTo>
                    <a:lnTo>
                      <a:pt x="211481" y="79305"/>
                    </a:lnTo>
                    <a:lnTo>
                      <a:pt x="254581" y="79305"/>
                    </a:lnTo>
                    <a:lnTo>
                      <a:pt x="257281" y="76172"/>
                    </a:lnTo>
                    <a:lnTo>
                      <a:pt x="263339" y="56070"/>
                    </a:lnTo>
                    <a:lnTo>
                      <a:pt x="260886" y="35273"/>
                    </a:lnTo>
                    <a:lnTo>
                      <a:pt x="254177" y="24022"/>
                    </a:lnTo>
                    <a:close/>
                  </a:path>
                </a:pathLst>
              </a:custGeom>
              <a:solidFill>
                <a:srgbClr val="E550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4005110" y="5037303"/>
                <a:ext cx="19177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191770" h="321945">
                    <a:moveTo>
                      <a:pt x="84010" y="0"/>
                    </a:moveTo>
                    <a:lnTo>
                      <a:pt x="83235" y="2184"/>
                    </a:lnTo>
                    <a:lnTo>
                      <a:pt x="82677" y="3555"/>
                    </a:lnTo>
                    <a:lnTo>
                      <a:pt x="14249" y="231622"/>
                    </a:lnTo>
                    <a:lnTo>
                      <a:pt x="749" y="232613"/>
                    </a:lnTo>
                    <a:lnTo>
                      <a:pt x="368" y="232905"/>
                    </a:lnTo>
                    <a:lnTo>
                      <a:pt x="27190" y="293033"/>
                    </a:lnTo>
                    <a:lnTo>
                      <a:pt x="92595" y="321551"/>
                    </a:lnTo>
                    <a:lnTo>
                      <a:pt x="129114" y="315498"/>
                    </a:lnTo>
                    <a:lnTo>
                      <a:pt x="160212" y="296530"/>
                    </a:lnTo>
                    <a:lnTo>
                      <a:pt x="182272" y="267807"/>
                    </a:lnTo>
                    <a:lnTo>
                      <a:pt x="191346" y="233743"/>
                    </a:lnTo>
                    <a:lnTo>
                      <a:pt x="178816" y="233743"/>
                    </a:lnTo>
                    <a:lnTo>
                      <a:pt x="177491" y="232105"/>
                    </a:lnTo>
                    <a:lnTo>
                      <a:pt x="38252" y="232105"/>
                    </a:lnTo>
                    <a:lnTo>
                      <a:pt x="94932" y="42036"/>
                    </a:lnTo>
                    <a:lnTo>
                      <a:pt x="119979" y="42024"/>
                    </a:lnTo>
                    <a:lnTo>
                      <a:pt x="109550" y="7492"/>
                    </a:lnTo>
                    <a:lnTo>
                      <a:pt x="108127" y="4178"/>
                    </a:lnTo>
                    <a:lnTo>
                      <a:pt x="99110" y="2044"/>
                    </a:lnTo>
                    <a:lnTo>
                      <a:pt x="91528" y="1181"/>
                    </a:lnTo>
                    <a:lnTo>
                      <a:pt x="84010" y="0"/>
                    </a:lnTo>
                    <a:close/>
                  </a:path>
                  <a:path w="191770" h="321945">
                    <a:moveTo>
                      <a:pt x="187452" y="232181"/>
                    </a:moveTo>
                    <a:lnTo>
                      <a:pt x="178816" y="233743"/>
                    </a:lnTo>
                    <a:lnTo>
                      <a:pt x="191346" y="233743"/>
                    </a:lnTo>
                    <a:lnTo>
                      <a:pt x="191681" y="232486"/>
                    </a:lnTo>
                    <a:lnTo>
                      <a:pt x="189585" y="232486"/>
                    </a:lnTo>
                    <a:lnTo>
                      <a:pt x="187452" y="232181"/>
                    </a:lnTo>
                    <a:close/>
                  </a:path>
                  <a:path w="191770" h="321945">
                    <a:moveTo>
                      <a:pt x="119979" y="42024"/>
                    </a:moveTo>
                    <a:lnTo>
                      <a:pt x="96240" y="42024"/>
                    </a:lnTo>
                    <a:lnTo>
                      <a:pt x="152958" y="232105"/>
                    </a:lnTo>
                    <a:lnTo>
                      <a:pt x="177491" y="232105"/>
                    </a:lnTo>
                    <a:lnTo>
                      <a:pt x="176352" y="230695"/>
                    </a:lnTo>
                    <a:lnTo>
                      <a:pt x="174650" y="224497"/>
                    </a:lnTo>
                    <a:lnTo>
                      <a:pt x="170503" y="209908"/>
                    </a:lnTo>
                    <a:lnTo>
                      <a:pt x="166181" y="195365"/>
                    </a:lnTo>
                    <a:lnTo>
                      <a:pt x="157378" y="166319"/>
                    </a:lnTo>
                    <a:lnTo>
                      <a:pt x="119979" y="42024"/>
                    </a:lnTo>
                    <a:close/>
                  </a:path>
                </a:pathLst>
              </a:custGeom>
              <a:solidFill>
                <a:srgbClr val="E550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3617007" y="4922175"/>
                <a:ext cx="197485" cy="49530"/>
              </a:xfrm>
              <a:custGeom>
                <a:avLst/>
                <a:gdLst/>
                <a:ahLst/>
                <a:cxnLst/>
                <a:rect l="l" t="t" r="r" b="b"/>
                <a:pathLst>
                  <a:path w="197485" h="49529">
                    <a:moveTo>
                      <a:pt x="6337" y="0"/>
                    </a:moveTo>
                    <a:lnTo>
                      <a:pt x="2082" y="2374"/>
                    </a:lnTo>
                    <a:lnTo>
                      <a:pt x="0" y="14528"/>
                    </a:lnTo>
                    <a:lnTo>
                      <a:pt x="3022" y="18173"/>
                    </a:lnTo>
                    <a:lnTo>
                      <a:pt x="191516" y="49403"/>
                    </a:lnTo>
                    <a:lnTo>
                      <a:pt x="197358" y="31915"/>
                    </a:lnTo>
                    <a:lnTo>
                      <a:pt x="196138" y="31534"/>
                    </a:lnTo>
                    <a:lnTo>
                      <a:pt x="195554" y="31280"/>
                    </a:lnTo>
                    <a:lnTo>
                      <a:pt x="6337" y="0"/>
                    </a:lnTo>
                    <a:close/>
                  </a:path>
                </a:pathLst>
              </a:custGeom>
              <a:solidFill>
                <a:srgbClr val="E550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3939094" y="4979705"/>
                <a:ext cx="191770" cy="49530"/>
              </a:xfrm>
              <a:custGeom>
                <a:avLst/>
                <a:gdLst/>
                <a:ahLst/>
                <a:cxnLst/>
                <a:rect l="l" t="t" r="r" b="b"/>
                <a:pathLst>
                  <a:path w="191770" h="49529">
                    <a:moveTo>
                      <a:pt x="1358" y="0"/>
                    </a:moveTo>
                    <a:lnTo>
                      <a:pt x="0" y="18161"/>
                    </a:lnTo>
                    <a:lnTo>
                      <a:pt x="1092" y="18529"/>
                    </a:lnTo>
                    <a:lnTo>
                      <a:pt x="2222" y="19088"/>
                    </a:lnTo>
                    <a:lnTo>
                      <a:pt x="184785" y="49149"/>
                    </a:lnTo>
                    <a:lnTo>
                      <a:pt x="188963" y="46596"/>
                    </a:lnTo>
                    <a:lnTo>
                      <a:pt x="191223" y="34848"/>
                    </a:lnTo>
                    <a:lnTo>
                      <a:pt x="188137" y="30937"/>
                    </a:lnTo>
                    <a:lnTo>
                      <a:pt x="1358" y="0"/>
                    </a:lnTo>
                    <a:close/>
                  </a:path>
                </a:pathLst>
              </a:custGeom>
              <a:solidFill>
                <a:srgbClr val="E550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3380867" y="4864962"/>
            <a:ext cx="1082040" cy="1644985"/>
            <a:chOff x="4733345" y="4864962"/>
            <a:chExt cx="1082040" cy="1644985"/>
          </a:xfrm>
        </p:grpSpPr>
        <p:sp>
          <p:nvSpPr>
            <p:cNvPr id="17" name="object 17"/>
            <p:cNvSpPr txBox="1"/>
            <p:nvPr/>
          </p:nvSpPr>
          <p:spPr>
            <a:xfrm>
              <a:off x="4733345" y="5609517"/>
              <a:ext cx="1082040" cy="9004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400"/>
                </a:lnSpc>
              </a:pP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Ensure</a:t>
              </a:r>
              <a:r>
                <a:rPr sz="1200" spc="-60" dirty="0">
                  <a:solidFill>
                    <a:srgbClr val="0F2D52"/>
                  </a:solidFill>
                  <a:latin typeface="Calibri"/>
                  <a:cs typeface="Calibri"/>
                </a:rPr>
                <a:t> </a:t>
              </a: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economic  growth </a:t>
              </a:r>
              <a:r>
                <a:rPr sz="1200" dirty="0">
                  <a:solidFill>
                    <a:srgbClr val="0F2D52"/>
                  </a:solidFill>
                  <a:latin typeface="Calibri"/>
                  <a:cs typeface="Calibri"/>
                </a:rPr>
                <a:t>without  </a:t>
              </a:r>
              <a:r>
                <a:rPr sz="1200" spc="-10" dirty="0">
                  <a:solidFill>
                    <a:srgbClr val="0F2D52"/>
                  </a:solidFill>
                  <a:latin typeface="Calibri"/>
                  <a:cs typeface="Calibri"/>
                </a:rPr>
                <a:t>burdening future  generations </a:t>
              </a: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with  public</a:t>
              </a:r>
              <a:r>
                <a:rPr sz="1200" spc="-90" dirty="0">
                  <a:solidFill>
                    <a:srgbClr val="0F2D52"/>
                  </a:solidFill>
                  <a:latin typeface="Calibri"/>
                  <a:cs typeface="Calibri"/>
                </a:rPr>
                <a:t> </a:t>
              </a: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debt</a:t>
              </a:r>
              <a:endParaRPr sz="1200" dirty="0">
                <a:latin typeface="Calibri"/>
                <a:cs typeface="Calibri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4937015" y="4864962"/>
              <a:ext cx="675005" cy="650251"/>
              <a:chOff x="4937015" y="4864962"/>
              <a:chExt cx="675005" cy="650251"/>
            </a:xfrm>
          </p:grpSpPr>
          <p:sp>
            <p:nvSpPr>
              <p:cNvPr id="40" name="object 40"/>
              <p:cNvSpPr/>
              <p:nvPr/>
            </p:nvSpPr>
            <p:spPr>
              <a:xfrm>
                <a:off x="4937015" y="5185013"/>
                <a:ext cx="675005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675004" h="330200">
                    <a:moveTo>
                      <a:pt x="242138" y="98602"/>
                    </a:moveTo>
                    <a:lnTo>
                      <a:pt x="174415" y="108853"/>
                    </a:lnTo>
                    <a:lnTo>
                      <a:pt x="115760" y="144754"/>
                    </a:lnTo>
                    <a:lnTo>
                      <a:pt x="90162" y="168562"/>
                    </a:lnTo>
                    <a:lnTo>
                      <a:pt x="64282" y="192073"/>
                    </a:lnTo>
                    <a:lnTo>
                      <a:pt x="47024" y="207594"/>
                    </a:lnTo>
                    <a:lnTo>
                      <a:pt x="8115" y="242697"/>
                    </a:lnTo>
                    <a:lnTo>
                      <a:pt x="4013" y="246621"/>
                    </a:lnTo>
                    <a:lnTo>
                      <a:pt x="0" y="250380"/>
                    </a:lnTo>
                    <a:lnTo>
                      <a:pt x="685" y="251536"/>
                    </a:lnTo>
                    <a:lnTo>
                      <a:pt x="876" y="252107"/>
                    </a:lnTo>
                    <a:lnTo>
                      <a:pt x="84645" y="328295"/>
                    </a:lnTo>
                    <a:lnTo>
                      <a:pt x="86474" y="329920"/>
                    </a:lnTo>
                    <a:lnTo>
                      <a:pt x="91313" y="330047"/>
                    </a:lnTo>
                    <a:lnTo>
                      <a:pt x="172643" y="289229"/>
                    </a:lnTo>
                    <a:lnTo>
                      <a:pt x="177609" y="288226"/>
                    </a:lnTo>
                    <a:lnTo>
                      <a:pt x="427483" y="288226"/>
                    </a:lnTo>
                    <a:lnTo>
                      <a:pt x="431292" y="285369"/>
                    </a:lnTo>
                    <a:lnTo>
                      <a:pt x="439306" y="278290"/>
                    </a:lnTo>
                    <a:lnTo>
                      <a:pt x="447373" y="271267"/>
                    </a:lnTo>
                    <a:lnTo>
                      <a:pt x="455359" y="264160"/>
                    </a:lnTo>
                    <a:lnTo>
                      <a:pt x="463130" y="256832"/>
                    </a:lnTo>
                    <a:lnTo>
                      <a:pt x="500648" y="218668"/>
                    </a:lnTo>
                    <a:lnTo>
                      <a:pt x="510892" y="207594"/>
                    </a:lnTo>
                    <a:lnTo>
                      <a:pt x="275120" y="207594"/>
                    </a:lnTo>
                    <a:lnTo>
                      <a:pt x="270103" y="205473"/>
                    </a:lnTo>
                    <a:lnTo>
                      <a:pt x="269240" y="191985"/>
                    </a:lnTo>
                    <a:lnTo>
                      <a:pt x="273900" y="188379"/>
                    </a:lnTo>
                    <a:lnTo>
                      <a:pt x="282079" y="188353"/>
                    </a:lnTo>
                    <a:lnTo>
                      <a:pt x="310483" y="187241"/>
                    </a:lnTo>
                    <a:lnTo>
                      <a:pt x="366634" y="179815"/>
                    </a:lnTo>
                    <a:lnTo>
                      <a:pt x="403567" y="170205"/>
                    </a:lnTo>
                    <a:lnTo>
                      <a:pt x="407366" y="142159"/>
                    </a:lnTo>
                    <a:lnTo>
                      <a:pt x="408292" y="135470"/>
                    </a:lnTo>
                    <a:lnTo>
                      <a:pt x="362680" y="115971"/>
                    </a:lnTo>
                    <a:lnTo>
                      <a:pt x="323045" y="107065"/>
                    </a:lnTo>
                    <a:lnTo>
                      <a:pt x="282907" y="101025"/>
                    </a:lnTo>
                    <a:lnTo>
                      <a:pt x="242138" y="98602"/>
                    </a:lnTo>
                    <a:close/>
                  </a:path>
                  <a:path w="675004" h="330200">
                    <a:moveTo>
                      <a:pt x="427483" y="288226"/>
                    </a:moveTo>
                    <a:lnTo>
                      <a:pt x="177609" y="288226"/>
                    </a:lnTo>
                    <a:lnTo>
                      <a:pt x="181965" y="288544"/>
                    </a:lnTo>
                    <a:lnTo>
                      <a:pt x="196308" y="289802"/>
                    </a:lnTo>
                    <a:lnTo>
                      <a:pt x="224969" y="292662"/>
                    </a:lnTo>
                    <a:lnTo>
                      <a:pt x="239318" y="293649"/>
                    </a:lnTo>
                    <a:lnTo>
                      <a:pt x="392125" y="299707"/>
                    </a:lnTo>
                    <a:lnTo>
                      <a:pt x="402929" y="299101"/>
                    </a:lnTo>
                    <a:lnTo>
                      <a:pt x="413084" y="296505"/>
                    </a:lnTo>
                    <a:lnTo>
                      <a:pt x="422552" y="291925"/>
                    </a:lnTo>
                    <a:lnTo>
                      <a:pt x="427483" y="288226"/>
                    </a:lnTo>
                    <a:close/>
                  </a:path>
                  <a:path w="675004" h="330200">
                    <a:moveTo>
                      <a:pt x="641432" y="0"/>
                    </a:moveTo>
                    <a:lnTo>
                      <a:pt x="563126" y="36177"/>
                    </a:lnTo>
                    <a:lnTo>
                      <a:pt x="468866" y="98668"/>
                    </a:lnTo>
                    <a:lnTo>
                      <a:pt x="429768" y="124764"/>
                    </a:lnTo>
                    <a:lnTo>
                      <a:pt x="424868" y="152295"/>
                    </a:lnTo>
                    <a:lnTo>
                      <a:pt x="423248" y="162397"/>
                    </a:lnTo>
                    <a:lnTo>
                      <a:pt x="373503" y="198063"/>
                    </a:lnTo>
                    <a:lnTo>
                      <a:pt x="312490" y="206278"/>
                    </a:lnTo>
                    <a:lnTo>
                      <a:pt x="275120" y="207594"/>
                    </a:lnTo>
                    <a:lnTo>
                      <a:pt x="510892" y="207594"/>
                    </a:lnTo>
                    <a:lnTo>
                      <a:pt x="536956" y="179419"/>
                    </a:lnTo>
                    <a:lnTo>
                      <a:pt x="572336" y="139335"/>
                    </a:lnTo>
                    <a:lnTo>
                      <a:pt x="607121" y="98602"/>
                    </a:lnTo>
                    <a:lnTo>
                      <a:pt x="641426" y="57670"/>
                    </a:lnTo>
                    <a:lnTo>
                      <a:pt x="674611" y="17157"/>
                    </a:lnTo>
                    <a:lnTo>
                      <a:pt x="658517" y="5695"/>
                    </a:lnTo>
                    <a:lnTo>
                      <a:pt x="641432" y="0"/>
                    </a:lnTo>
                    <a:close/>
                  </a:path>
                </a:pathLst>
              </a:custGeom>
              <a:solidFill>
                <a:srgbClr val="8DAF7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5185654" y="4864962"/>
                <a:ext cx="262890" cy="426084"/>
              </a:xfrm>
              <a:custGeom>
                <a:avLst/>
                <a:gdLst/>
                <a:ahLst/>
                <a:cxnLst/>
                <a:rect l="l" t="t" r="r" b="b"/>
                <a:pathLst>
                  <a:path w="262889" h="426085">
                    <a:moveTo>
                      <a:pt x="257860" y="0"/>
                    </a:moveTo>
                    <a:lnTo>
                      <a:pt x="200233" y="26500"/>
                    </a:lnTo>
                    <a:lnTo>
                      <a:pt x="161081" y="60196"/>
                    </a:lnTo>
                    <a:lnTo>
                      <a:pt x="138152" y="104796"/>
                    </a:lnTo>
                    <a:lnTo>
                      <a:pt x="132139" y="150389"/>
                    </a:lnTo>
                    <a:lnTo>
                      <a:pt x="134188" y="173583"/>
                    </a:lnTo>
                    <a:lnTo>
                      <a:pt x="137464" y="204955"/>
                    </a:lnTo>
                    <a:lnTo>
                      <a:pt x="138420" y="236337"/>
                    </a:lnTo>
                    <a:lnTo>
                      <a:pt x="138324" y="267723"/>
                    </a:lnTo>
                    <a:lnTo>
                      <a:pt x="138493" y="301167"/>
                    </a:lnTo>
                    <a:lnTo>
                      <a:pt x="136397" y="304927"/>
                    </a:lnTo>
                    <a:lnTo>
                      <a:pt x="96422" y="323441"/>
                    </a:lnTo>
                    <a:lnTo>
                      <a:pt x="84912" y="331901"/>
                    </a:lnTo>
                    <a:lnTo>
                      <a:pt x="65078" y="346136"/>
                    </a:lnTo>
                    <a:lnTo>
                      <a:pt x="4229" y="390715"/>
                    </a:lnTo>
                    <a:lnTo>
                      <a:pt x="2628" y="392226"/>
                    </a:lnTo>
                    <a:lnTo>
                      <a:pt x="0" y="394449"/>
                    </a:lnTo>
                    <a:lnTo>
                      <a:pt x="61186" y="400879"/>
                    </a:lnTo>
                    <a:lnTo>
                      <a:pt x="125422" y="414487"/>
                    </a:lnTo>
                    <a:lnTo>
                      <a:pt x="163817" y="425780"/>
                    </a:lnTo>
                    <a:lnTo>
                      <a:pt x="168668" y="424675"/>
                    </a:lnTo>
                    <a:lnTo>
                      <a:pt x="191789" y="408405"/>
                    </a:lnTo>
                    <a:lnTo>
                      <a:pt x="248323" y="369379"/>
                    </a:lnTo>
                    <a:lnTo>
                      <a:pt x="252018" y="366712"/>
                    </a:lnTo>
                    <a:lnTo>
                      <a:pt x="256349" y="363651"/>
                    </a:lnTo>
                    <a:lnTo>
                      <a:pt x="235797" y="348091"/>
                    </a:lnTo>
                    <a:lnTo>
                      <a:pt x="225684" y="340620"/>
                    </a:lnTo>
                    <a:lnTo>
                      <a:pt x="215417" y="333540"/>
                    </a:lnTo>
                    <a:lnTo>
                      <a:pt x="193867" y="318085"/>
                    </a:lnTo>
                    <a:lnTo>
                      <a:pt x="182457" y="311403"/>
                    </a:lnTo>
                    <a:lnTo>
                      <a:pt x="169735" y="306984"/>
                    </a:lnTo>
                    <a:lnTo>
                      <a:pt x="163702" y="305701"/>
                    </a:lnTo>
                    <a:lnTo>
                      <a:pt x="163837" y="267723"/>
                    </a:lnTo>
                    <a:lnTo>
                      <a:pt x="163766" y="197751"/>
                    </a:lnTo>
                    <a:lnTo>
                      <a:pt x="165214" y="194881"/>
                    </a:lnTo>
                    <a:lnTo>
                      <a:pt x="170345" y="192557"/>
                    </a:lnTo>
                    <a:lnTo>
                      <a:pt x="185462" y="185013"/>
                    </a:lnTo>
                    <a:lnTo>
                      <a:pt x="196283" y="178447"/>
                    </a:lnTo>
                    <a:lnTo>
                      <a:pt x="156679" y="178447"/>
                    </a:lnTo>
                    <a:lnTo>
                      <a:pt x="152488" y="175831"/>
                    </a:lnTo>
                    <a:lnTo>
                      <a:pt x="152412" y="170891"/>
                    </a:lnTo>
                    <a:lnTo>
                      <a:pt x="151764" y="166382"/>
                    </a:lnTo>
                    <a:lnTo>
                      <a:pt x="152996" y="164985"/>
                    </a:lnTo>
                    <a:lnTo>
                      <a:pt x="153835" y="163906"/>
                    </a:lnTo>
                    <a:lnTo>
                      <a:pt x="159920" y="154390"/>
                    </a:lnTo>
                    <a:lnTo>
                      <a:pt x="163274" y="144481"/>
                    </a:lnTo>
                    <a:lnTo>
                      <a:pt x="163461" y="134048"/>
                    </a:lnTo>
                    <a:lnTo>
                      <a:pt x="160045" y="122961"/>
                    </a:lnTo>
                    <a:lnTo>
                      <a:pt x="158991" y="120713"/>
                    </a:lnTo>
                    <a:lnTo>
                      <a:pt x="161899" y="116611"/>
                    </a:lnTo>
                    <a:lnTo>
                      <a:pt x="162979" y="113360"/>
                    </a:lnTo>
                    <a:lnTo>
                      <a:pt x="182874" y="113360"/>
                    </a:lnTo>
                    <a:lnTo>
                      <a:pt x="183232" y="112715"/>
                    </a:lnTo>
                    <a:lnTo>
                      <a:pt x="185216" y="104026"/>
                    </a:lnTo>
                    <a:lnTo>
                      <a:pt x="182892" y="94145"/>
                    </a:lnTo>
                    <a:lnTo>
                      <a:pt x="180263" y="88531"/>
                    </a:lnTo>
                    <a:lnTo>
                      <a:pt x="178930" y="82143"/>
                    </a:lnTo>
                    <a:lnTo>
                      <a:pt x="177660" y="73444"/>
                    </a:lnTo>
                    <a:lnTo>
                      <a:pt x="180009" y="70535"/>
                    </a:lnTo>
                    <a:lnTo>
                      <a:pt x="181114" y="67805"/>
                    </a:lnTo>
                    <a:lnTo>
                      <a:pt x="206043" y="67805"/>
                    </a:lnTo>
                    <a:lnTo>
                      <a:pt x="203974" y="58927"/>
                    </a:lnTo>
                    <a:lnTo>
                      <a:pt x="202564" y="56019"/>
                    </a:lnTo>
                    <a:lnTo>
                      <a:pt x="201371" y="52565"/>
                    </a:lnTo>
                    <a:lnTo>
                      <a:pt x="201726" y="46482"/>
                    </a:lnTo>
                    <a:lnTo>
                      <a:pt x="203834" y="43637"/>
                    </a:lnTo>
                    <a:lnTo>
                      <a:pt x="205092" y="40728"/>
                    </a:lnTo>
                    <a:lnTo>
                      <a:pt x="224886" y="40728"/>
                    </a:lnTo>
                    <a:lnTo>
                      <a:pt x="229590" y="32435"/>
                    </a:lnTo>
                    <a:lnTo>
                      <a:pt x="233032" y="29311"/>
                    </a:lnTo>
                    <a:lnTo>
                      <a:pt x="260810" y="29311"/>
                    </a:lnTo>
                    <a:lnTo>
                      <a:pt x="259217" y="13931"/>
                    </a:lnTo>
                    <a:lnTo>
                      <a:pt x="257860" y="0"/>
                    </a:lnTo>
                    <a:close/>
                  </a:path>
                  <a:path w="262889" h="426085">
                    <a:moveTo>
                      <a:pt x="242098" y="134429"/>
                    </a:moveTo>
                    <a:lnTo>
                      <a:pt x="201053" y="134429"/>
                    </a:lnTo>
                    <a:lnTo>
                      <a:pt x="205092" y="136436"/>
                    </a:lnTo>
                    <a:lnTo>
                      <a:pt x="205244" y="140017"/>
                    </a:lnTo>
                    <a:lnTo>
                      <a:pt x="203580" y="142925"/>
                    </a:lnTo>
                    <a:lnTo>
                      <a:pt x="200418" y="146100"/>
                    </a:lnTo>
                    <a:lnTo>
                      <a:pt x="197738" y="146469"/>
                    </a:lnTo>
                    <a:lnTo>
                      <a:pt x="195592" y="146646"/>
                    </a:lnTo>
                    <a:lnTo>
                      <a:pt x="186433" y="148619"/>
                    </a:lnTo>
                    <a:lnTo>
                      <a:pt x="179030" y="152806"/>
                    </a:lnTo>
                    <a:lnTo>
                      <a:pt x="173263" y="159098"/>
                    </a:lnTo>
                    <a:lnTo>
                      <a:pt x="169011" y="167386"/>
                    </a:lnTo>
                    <a:lnTo>
                      <a:pt x="167944" y="170154"/>
                    </a:lnTo>
                    <a:lnTo>
                      <a:pt x="166560" y="173482"/>
                    </a:lnTo>
                    <a:lnTo>
                      <a:pt x="161543" y="176720"/>
                    </a:lnTo>
                    <a:lnTo>
                      <a:pt x="156679" y="178447"/>
                    </a:lnTo>
                    <a:lnTo>
                      <a:pt x="196283" y="178447"/>
                    </a:lnTo>
                    <a:lnTo>
                      <a:pt x="199815" y="176304"/>
                    </a:lnTo>
                    <a:lnTo>
                      <a:pt x="213311" y="166314"/>
                    </a:lnTo>
                    <a:lnTo>
                      <a:pt x="225856" y="154927"/>
                    </a:lnTo>
                    <a:lnTo>
                      <a:pt x="242098" y="134429"/>
                    </a:lnTo>
                    <a:close/>
                  </a:path>
                  <a:path w="262889" h="426085">
                    <a:moveTo>
                      <a:pt x="257597" y="96100"/>
                    </a:moveTo>
                    <a:lnTo>
                      <a:pt x="229565" y="96100"/>
                    </a:lnTo>
                    <a:lnTo>
                      <a:pt x="234988" y="97294"/>
                    </a:lnTo>
                    <a:lnTo>
                      <a:pt x="238150" y="104648"/>
                    </a:lnTo>
                    <a:lnTo>
                      <a:pt x="233006" y="105956"/>
                    </a:lnTo>
                    <a:lnTo>
                      <a:pt x="225120" y="108305"/>
                    </a:lnTo>
                    <a:lnTo>
                      <a:pt x="221157" y="109867"/>
                    </a:lnTo>
                    <a:lnTo>
                      <a:pt x="217119" y="110159"/>
                    </a:lnTo>
                    <a:lnTo>
                      <a:pt x="206382" y="112728"/>
                    </a:lnTo>
                    <a:lnTo>
                      <a:pt x="198273" y="118383"/>
                    </a:lnTo>
                    <a:lnTo>
                      <a:pt x="192196" y="126676"/>
                    </a:lnTo>
                    <a:lnTo>
                      <a:pt x="187553" y="137160"/>
                    </a:lnTo>
                    <a:lnTo>
                      <a:pt x="191808" y="136067"/>
                    </a:lnTo>
                    <a:lnTo>
                      <a:pt x="195325" y="134569"/>
                    </a:lnTo>
                    <a:lnTo>
                      <a:pt x="201053" y="134429"/>
                    </a:lnTo>
                    <a:lnTo>
                      <a:pt x="242098" y="134429"/>
                    </a:lnTo>
                    <a:lnTo>
                      <a:pt x="242998" y="133292"/>
                    </a:lnTo>
                    <a:lnTo>
                      <a:pt x="254339" y="109477"/>
                    </a:lnTo>
                    <a:lnTo>
                      <a:pt x="257597" y="96100"/>
                    </a:lnTo>
                    <a:close/>
                  </a:path>
                  <a:path w="262889" h="426085">
                    <a:moveTo>
                      <a:pt x="182874" y="113360"/>
                    </a:moveTo>
                    <a:lnTo>
                      <a:pt x="162979" y="113360"/>
                    </a:lnTo>
                    <a:lnTo>
                      <a:pt x="165519" y="115570"/>
                    </a:lnTo>
                    <a:lnTo>
                      <a:pt x="168541" y="117449"/>
                    </a:lnTo>
                    <a:lnTo>
                      <a:pt x="171932" y="122161"/>
                    </a:lnTo>
                    <a:lnTo>
                      <a:pt x="172021" y="125183"/>
                    </a:lnTo>
                    <a:lnTo>
                      <a:pt x="173189" y="129476"/>
                    </a:lnTo>
                    <a:lnTo>
                      <a:pt x="178652" y="120952"/>
                    </a:lnTo>
                    <a:lnTo>
                      <a:pt x="182874" y="113360"/>
                    </a:lnTo>
                    <a:close/>
                  </a:path>
                  <a:path w="262889" h="426085">
                    <a:moveTo>
                      <a:pt x="262093" y="61950"/>
                    </a:moveTo>
                    <a:lnTo>
                      <a:pt x="236854" y="61950"/>
                    </a:lnTo>
                    <a:lnTo>
                      <a:pt x="242646" y="62420"/>
                    </a:lnTo>
                    <a:lnTo>
                      <a:pt x="245160" y="64719"/>
                    </a:lnTo>
                    <a:lnTo>
                      <a:pt x="247738" y="66103"/>
                    </a:lnTo>
                    <a:lnTo>
                      <a:pt x="246113" y="68313"/>
                    </a:lnTo>
                    <a:lnTo>
                      <a:pt x="244830" y="70942"/>
                    </a:lnTo>
                    <a:lnTo>
                      <a:pt x="241198" y="73863"/>
                    </a:lnTo>
                    <a:lnTo>
                      <a:pt x="238671" y="74282"/>
                    </a:lnTo>
                    <a:lnTo>
                      <a:pt x="236537" y="74422"/>
                    </a:lnTo>
                    <a:lnTo>
                      <a:pt x="226191" y="76930"/>
                    </a:lnTo>
                    <a:lnTo>
                      <a:pt x="218579" y="82580"/>
                    </a:lnTo>
                    <a:lnTo>
                      <a:pt x="212948" y="90761"/>
                    </a:lnTo>
                    <a:lnTo>
                      <a:pt x="208546" y="100863"/>
                    </a:lnTo>
                    <a:lnTo>
                      <a:pt x="215087" y="99161"/>
                    </a:lnTo>
                    <a:lnTo>
                      <a:pt x="220675" y="97091"/>
                    </a:lnTo>
                    <a:lnTo>
                      <a:pt x="229565" y="96100"/>
                    </a:lnTo>
                    <a:lnTo>
                      <a:pt x="257597" y="96100"/>
                    </a:lnTo>
                    <a:lnTo>
                      <a:pt x="260589" y="83818"/>
                    </a:lnTo>
                    <a:lnTo>
                      <a:pt x="262093" y="61950"/>
                    </a:lnTo>
                    <a:close/>
                  </a:path>
                  <a:path w="262889" h="426085">
                    <a:moveTo>
                      <a:pt x="206043" y="67805"/>
                    </a:moveTo>
                    <a:lnTo>
                      <a:pt x="181114" y="67805"/>
                    </a:lnTo>
                    <a:lnTo>
                      <a:pt x="183629" y="69659"/>
                    </a:lnTo>
                    <a:lnTo>
                      <a:pt x="187363" y="70980"/>
                    </a:lnTo>
                    <a:lnTo>
                      <a:pt x="190855" y="79133"/>
                    </a:lnTo>
                    <a:lnTo>
                      <a:pt x="191998" y="85382"/>
                    </a:lnTo>
                    <a:lnTo>
                      <a:pt x="194284" y="93649"/>
                    </a:lnTo>
                    <a:lnTo>
                      <a:pt x="199445" y="85018"/>
                    </a:lnTo>
                    <a:lnTo>
                      <a:pt x="204054" y="76903"/>
                    </a:lnTo>
                    <a:lnTo>
                      <a:pt x="206200" y="68480"/>
                    </a:lnTo>
                    <a:lnTo>
                      <a:pt x="206043" y="67805"/>
                    </a:lnTo>
                    <a:close/>
                  </a:path>
                  <a:path w="262889" h="426085">
                    <a:moveTo>
                      <a:pt x="260810" y="29311"/>
                    </a:moveTo>
                    <a:lnTo>
                      <a:pt x="233032" y="29311"/>
                    </a:lnTo>
                    <a:lnTo>
                      <a:pt x="243560" y="35090"/>
                    </a:lnTo>
                    <a:lnTo>
                      <a:pt x="242849" y="39598"/>
                    </a:lnTo>
                    <a:lnTo>
                      <a:pt x="236562" y="50292"/>
                    </a:lnTo>
                    <a:lnTo>
                      <a:pt x="233065" y="56654"/>
                    </a:lnTo>
                    <a:lnTo>
                      <a:pt x="228434" y="64833"/>
                    </a:lnTo>
                    <a:lnTo>
                      <a:pt x="233603" y="63538"/>
                    </a:lnTo>
                    <a:lnTo>
                      <a:pt x="236854" y="61950"/>
                    </a:lnTo>
                    <a:lnTo>
                      <a:pt x="262093" y="61950"/>
                    </a:lnTo>
                    <a:lnTo>
                      <a:pt x="262431" y="57035"/>
                    </a:lnTo>
                    <a:lnTo>
                      <a:pt x="262310" y="52565"/>
                    </a:lnTo>
                    <a:lnTo>
                      <a:pt x="261964" y="43010"/>
                    </a:lnTo>
                    <a:lnTo>
                      <a:pt x="260810" y="29311"/>
                    </a:lnTo>
                    <a:close/>
                  </a:path>
                  <a:path w="262889" h="426085">
                    <a:moveTo>
                      <a:pt x="224886" y="40728"/>
                    </a:moveTo>
                    <a:lnTo>
                      <a:pt x="205092" y="40728"/>
                    </a:lnTo>
                    <a:lnTo>
                      <a:pt x="207403" y="42545"/>
                    </a:lnTo>
                    <a:lnTo>
                      <a:pt x="210286" y="43954"/>
                    </a:lnTo>
                    <a:lnTo>
                      <a:pt x="213448" y="48602"/>
                    </a:lnTo>
                    <a:lnTo>
                      <a:pt x="213715" y="51828"/>
                    </a:lnTo>
                    <a:lnTo>
                      <a:pt x="215277" y="57035"/>
                    </a:lnTo>
                    <a:lnTo>
                      <a:pt x="219900" y="49149"/>
                    </a:lnTo>
                    <a:lnTo>
                      <a:pt x="223592" y="43010"/>
                    </a:lnTo>
                    <a:lnTo>
                      <a:pt x="224886" y="40728"/>
                    </a:lnTo>
                    <a:close/>
                  </a:path>
                </a:pathLst>
              </a:custGeom>
              <a:solidFill>
                <a:srgbClr val="8DAF7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5215853" y="4917895"/>
                <a:ext cx="98425" cy="123189"/>
              </a:xfrm>
              <a:custGeom>
                <a:avLst/>
                <a:gdLst/>
                <a:ahLst/>
                <a:cxnLst/>
                <a:rect l="l" t="t" r="r" b="b"/>
                <a:pathLst>
                  <a:path w="98425" h="123189">
                    <a:moveTo>
                      <a:pt x="3505" y="0"/>
                    </a:moveTo>
                    <a:lnTo>
                      <a:pt x="0" y="3251"/>
                    </a:lnTo>
                    <a:lnTo>
                      <a:pt x="50" y="4902"/>
                    </a:lnTo>
                    <a:lnTo>
                      <a:pt x="1580" y="26340"/>
                    </a:lnTo>
                    <a:lnTo>
                      <a:pt x="12568" y="66954"/>
                    </a:lnTo>
                    <a:lnTo>
                      <a:pt x="36706" y="99637"/>
                    </a:lnTo>
                    <a:lnTo>
                      <a:pt x="87795" y="122656"/>
                    </a:lnTo>
                    <a:lnTo>
                      <a:pt x="87841" y="117612"/>
                    </a:lnTo>
                    <a:lnTo>
                      <a:pt x="87960" y="115265"/>
                    </a:lnTo>
                    <a:lnTo>
                      <a:pt x="87769" y="112039"/>
                    </a:lnTo>
                    <a:lnTo>
                      <a:pt x="87367" y="94106"/>
                    </a:lnTo>
                    <a:lnTo>
                      <a:pt x="88449" y="76341"/>
                    </a:lnTo>
                    <a:lnTo>
                      <a:pt x="91245" y="58788"/>
                    </a:lnTo>
                    <a:lnTo>
                      <a:pt x="95986" y="41490"/>
                    </a:lnTo>
                    <a:lnTo>
                      <a:pt x="97929" y="35750"/>
                    </a:lnTo>
                    <a:lnTo>
                      <a:pt x="96583" y="32423"/>
                    </a:lnTo>
                    <a:lnTo>
                      <a:pt x="51376" y="6564"/>
                    </a:lnTo>
                    <a:lnTo>
                      <a:pt x="5295" y="25"/>
                    </a:lnTo>
                    <a:lnTo>
                      <a:pt x="3505" y="0"/>
                    </a:lnTo>
                    <a:close/>
                  </a:path>
                </a:pathLst>
              </a:custGeom>
              <a:solidFill>
                <a:srgbClr val="8DAF7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4709795" y="4913764"/>
            <a:ext cx="1233805" cy="1596335"/>
            <a:chOff x="6062273" y="4913764"/>
            <a:chExt cx="1233805" cy="1596335"/>
          </a:xfrm>
        </p:grpSpPr>
        <p:sp>
          <p:nvSpPr>
            <p:cNvPr id="18" name="object 18"/>
            <p:cNvSpPr txBox="1"/>
            <p:nvPr/>
          </p:nvSpPr>
          <p:spPr>
            <a:xfrm>
              <a:off x="6062273" y="5609669"/>
              <a:ext cx="1233805" cy="9004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-635" algn="ctr">
                <a:lnSpc>
                  <a:spcPts val="1400"/>
                </a:lnSpc>
              </a:pPr>
              <a:r>
                <a:rPr sz="1200" dirty="0">
                  <a:solidFill>
                    <a:srgbClr val="0F2D52"/>
                  </a:solidFill>
                  <a:latin typeface="Calibri"/>
                  <a:cs typeface="Calibri"/>
                </a:rPr>
                <a:t>Act as </a:t>
              </a: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guardians  </a:t>
              </a:r>
              <a:r>
                <a:rPr sz="1200" spc="-10" dirty="0">
                  <a:solidFill>
                    <a:srgbClr val="0F2D52"/>
                  </a:solidFill>
                  <a:latin typeface="Calibri"/>
                  <a:cs typeface="Calibri"/>
                </a:rPr>
                <a:t>against </a:t>
              </a: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corruption,  illicit</a:t>
              </a:r>
              <a:r>
                <a:rPr sz="1200" spc="-15" dirty="0">
                  <a:solidFill>
                    <a:srgbClr val="0F2D52"/>
                  </a:solidFill>
                  <a:latin typeface="Calibri"/>
                  <a:cs typeface="Calibri"/>
                </a:rPr>
                <a:t> </a:t>
              </a: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financial</a:t>
              </a:r>
              <a:r>
                <a:rPr sz="1200" spc="-15" dirty="0">
                  <a:solidFill>
                    <a:srgbClr val="0F2D52"/>
                  </a:solidFill>
                  <a:latin typeface="Calibri"/>
                  <a:cs typeface="Calibri"/>
                </a:rPr>
                <a:t> </a:t>
              </a: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flows </a:t>
              </a:r>
              <a:r>
                <a:rPr sz="1200" dirty="0">
                  <a:solidFill>
                    <a:srgbClr val="0F2D52"/>
                  </a:solidFill>
                  <a:latin typeface="Calibri"/>
                  <a:cs typeface="Calibri"/>
                </a:rPr>
                <a:t> </a:t>
              </a: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and </a:t>
              </a:r>
              <a:r>
                <a:rPr sz="1200" spc="-10" dirty="0">
                  <a:solidFill>
                    <a:srgbClr val="0F2D52"/>
                  </a:solidFill>
                  <a:latin typeface="Calibri"/>
                  <a:cs typeface="Calibri"/>
                </a:rPr>
                <a:t>exploitation </a:t>
              </a: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of  resources</a:t>
              </a:r>
              <a:endParaRPr sz="1200" dirty="0">
                <a:latin typeface="Calibri"/>
                <a:cs typeface="Calibri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6434823" y="4913764"/>
              <a:ext cx="488325" cy="552450"/>
              <a:chOff x="6434823" y="4913764"/>
              <a:chExt cx="488325" cy="552450"/>
            </a:xfrm>
          </p:grpSpPr>
          <p:sp>
            <p:nvSpPr>
              <p:cNvPr id="43" name="object 43"/>
              <p:cNvSpPr/>
              <p:nvPr/>
            </p:nvSpPr>
            <p:spPr>
              <a:xfrm>
                <a:off x="6470393" y="4913764"/>
                <a:ext cx="452755" cy="552450"/>
              </a:xfrm>
              <a:custGeom>
                <a:avLst/>
                <a:gdLst/>
                <a:ahLst/>
                <a:cxnLst/>
                <a:rect l="l" t="t" r="r" b="b"/>
                <a:pathLst>
                  <a:path w="452754" h="552450">
                    <a:moveTo>
                      <a:pt x="257824" y="502005"/>
                    </a:moveTo>
                    <a:lnTo>
                      <a:pt x="124366" y="502005"/>
                    </a:lnTo>
                    <a:lnTo>
                      <a:pt x="129751" y="502297"/>
                    </a:lnTo>
                    <a:lnTo>
                      <a:pt x="134678" y="502297"/>
                    </a:lnTo>
                    <a:lnTo>
                      <a:pt x="143038" y="524841"/>
                    </a:lnTo>
                    <a:lnTo>
                      <a:pt x="153447" y="540151"/>
                    </a:lnTo>
                    <a:lnTo>
                      <a:pt x="166530" y="548958"/>
                    </a:lnTo>
                    <a:lnTo>
                      <a:pt x="182913" y="551992"/>
                    </a:lnTo>
                    <a:lnTo>
                      <a:pt x="199459" y="549419"/>
                    </a:lnTo>
                    <a:lnTo>
                      <a:pt x="212953" y="540599"/>
                    </a:lnTo>
                    <a:lnTo>
                      <a:pt x="219475" y="531241"/>
                    </a:lnTo>
                    <a:lnTo>
                      <a:pt x="184729" y="531241"/>
                    </a:lnTo>
                    <a:lnTo>
                      <a:pt x="174137" y="529774"/>
                    </a:lnTo>
                    <a:lnTo>
                      <a:pt x="166014" y="524578"/>
                    </a:lnTo>
                    <a:lnTo>
                      <a:pt x="160574" y="515769"/>
                    </a:lnTo>
                    <a:lnTo>
                      <a:pt x="158034" y="503466"/>
                    </a:lnTo>
                    <a:lnTo>
                      <a:pt x="231914" y="503466"/>
                    </a:lnTo>
                    <a:lnTo>
                      <a:pt x="232354" y="502297"/>
                    </a:lnTo>
                    <a:lnTo>
                      <a:pt x="257824" y="502005"/>
                    </a:lnTo>
                    <a:close/>
                  </a:path>
                  <a:path w="452754" h="552450">
                    <a:moveTo>
                      <a:pt x="231914" y="503466"/>
                    </a:moveTo>
                    <a:lnTo>
                      <a:pt x="208808" y="503466"/>
                    </a:lnTo>
                    <a:lnTo>
                      <a:pt x="206964" y="515047"/>
                    </a:lnTo>
                    <a:lnTo>
                      <a:pt x="202207" y="523654"/>
                    </a:lnTo>
                    <a:lnTo>
                      <a:pt x="194731" y="529110"/>
                    </a:lnTo>
                    <a:lnTo>
                      <a:pt x="184729" y="531241"/>
                    </a:lnTo>
                    <a:lnTo>
                      <a:pt x="219475" y="531241"/>
                    </a:lnTo>
                    <a:lnTo>
                      <a:pt x="223788" y="525051"/>
                    </a:lnTo>
                    <a:lnTo>
                      <a:pt x="231914" y="503466"/>
                    </a:lnTo>
                    <a:close/>
                  </a:path>
                  <a:path w="452754" h="552450">
                    <a:moveTo>
                      <a:pt x="303934" y="501916"/>
                    </a:moveTo>
                    <a:lnTo>
                      <a:pt x="263923" y="501916"/>
                    </a:lnTo>
                    <a:lnTo>
                      <a:pt x="279831" y="501933"/>
                    </a:lnTo>
                    <a:lnTo>
                      <a:pt x="295740" y="502526"/>
                    </a:lnTo>
                    <a:lnTo>
                      <a:pt x="303934" y="501916"/>
                    </a:lnTo>
                    <a:close/>
                  </a:path>
                  <a:path w="452754" h="552450">
                    <a:moveTo>
                      <a:pt x="433230" y="0"/>
                    </a:moveTo>
                    <a:lnTo>
                      <a:pt x="262186" y="774"/>
                    </a:lnTo>
                    <a:lnTo>
                      <a:pt x="176309" y="75572"/>
                    </a:lnTo>
                    <a:lnTo>
                      <a:pt x="140984" y="109602"/>
                    </a:lnTo>
                    <a:lnTo>
                      <a:pt x="106929" y="144792"/>
                    </a:lnTo>
                    <a:lnTo>
                      <a:pt x="61823" y="198983"/>
                    </a:lnTo>
                    <a:lnTo>
                      <a:pt x="23909" y="258127"/>
                    </a:lnTo>
                    <a:lnTo>
                      <a:pt x="4969" y="306827"/>
                    </a:lnTo>
                    <a:lnTo>
                      <a:pt x="0" y="356001"/>
                    </a:lnTo>
                    <a:lnTo>
                      <a:pt x="8562" y="405026"/>
                    </a:lnTo>
                    <a:lnTo>
                      <a:pt x="30221" y="453275"/>
                    </a:lnTo>
                    <a:lnTo>
                      <a:pt x="66825" y="491123"/>
                    </a:lnTo>
                    <a:lnTo>
                      <a:pt x="119032" y="502348"/>
                    </a:lnTo>
                    <a:lnTo>
                      <a:pt x="124366" y="502005"/>
                    </a:lnTo>
                    <a:lnTo>
                      <a:pt x="257824" y="502005"/>
                    </a:lnTo>
                    <a:lnTo>
                      <a:pt x="263923" y="501916"/>
                    </a:lnTo>
                    <a:lnTo>
                      <a:pt x="303934" y="501916"/>
                    </a:lnTo>
                    <a:lnTo>
                      <a:pt x="327264" y="500181"/>
                    </a:lnTo>
                    <a:lnTo>
                      <a:pt x="353710" y="489423"/>
                    </a:lnTo>
                    <a:lnTo>
                      <a:pt x="375273" y="471011"/>
                    </a:lnTo>
                    <a:lnTo>
                      <a:pt x="382648" y="459951"/>
                    </a:lnTo>
                    <a:lnTo>
                      <a:pt x="319751" y="459951"/>
                    </a:lnTo>
                    <a:lnTo>
                      <a:pt x="297423" y="453301"/>
                    </a:lnTo>
                    <a:lnTo>
                      <a:pt x="277134" y="433489"/>
                    </a:lnTo>
                    <a:lnTo>
                      <a:pt x="259822" y="395720"/>
                    </a:lnTo>
                    <a:lnTo>
                      <a:pt x="254079" y="352002"/>
                    </a:lnTo>
                    <a:lnTo>
                      <a:pt x="259902" y="308309"/>
                    </a:lnTo>
                    <a:lnTo>
                      <a:pt x="277287" y="270611"/>
                    </a:lnTo>
                    <a:lnTo>
                      <a:pt x="297587" y="250865"/>
                    </a:lnTo>
                    <a:lnTo>
                      <a:pt x="319868" y="244314"/>
                    </a:lnTo>
                    <a:lnTo>
                      <a:pt x="386581" y="244314"/>
                    </a:lnTo>
                    <a:lnTo>
                      <a:pt x="386316" y="243725"/>
                    </a:lnTo>
                    <a:lnTo>
                      <a:pt x="381706" y="236004"/>
                    </a:lnTo>
                    <a:lnTo>
                      <a:pt x="380842" y="230124"/>
                    </a:lnTo>
                    <a:lnTo>
                      <a:pt x="384411" y="221983"/>
                    </a:lnTo>
                    <a:lnTo>
                      <a:pt x="398519" y="188907"/>
                    </a:lnTo>
                    <a:lnTo>
                      <a:pt x="407397" y="167665"/>
                    </a:lnTo>
                    <a:lnTo>
                      <a:pt x="262288" y="167665"/>
                    </a:lnTo>
                    <a:lnTo>
                      <a:pt x="246952" y="166992"/>
                    </a:lnTo>
                    <a:lnTo>
                      <a:pt x="146057" y="166992"/>
                    </a:lnTo>
                    <a:lnTo>
                      <a:pt x="156631" y="155494"/>
                    </a:lnTo>
                    <a:lnTo>
                      <a:pt x="166525" y="145492"/>
                    </a:lnTo>
                    <a:lnTo>
                      <a:pt x="177945" y="138636"/>
                    </a:lnTo>
                    <a:lnTo>
                      <a:pt x="193098" y="136575"/>
                    </a:lnTo>
                    <a:lnTo>
                      <a:pt x="420673" y="136575"/>
                    </a:lnTo>
                    <a:lnTo>
                      <a:pt x="426659" y="122740"/>
                    </a:lnTo>
                    <a:lnTo>
                      <a:pt x="441967" y="90271"/>
                    </a:lnTo>
                    <a:lnTo>
                      <a:pt x="449849" y="70300"/>
                    </a:lnTo>
                    <a:lnTo>
                      <a:pt x="452707" y="51085"/>
                    </a:lnTo>
                    <a:lnTo>
                      <a:pt x="450138" y="32071"/>
                    </a:lnTo>
                    <a:lnTo>
                      <a:pt x="441739" y="12700"/>
                    </a:lnTo>
                    <a:lnTo>
                      <a:pt x="436938" y="4406"/>
                    </a:lnTo>
                    <a:lnTo>
                      <a:pt x="433230" y="0"/>
                    </a:lnTo>
                    <a:close/>
                  </a:path>
                  <a:path w="452754" h="552450">
                    <a:moveTo>
                      <a:pt x="386581" y="244314"/>
                    </a:moveTo>
                    <a:lnTo>
                      <a:pt x="319868" y="244314"/>
                    </a:lnTo>
                    <a:lnTo>
                      <a:pt x="342146" y="250953"/>
                    </a:lnTo>
                    <a:lnTo>
                      <a:pt x="362440" y="270776"/>
                    </a:lnTo>
                    <a:lnTo>
                      <a:pt x="372200" y="287978"/>
                    </a:lnTo>
                    <a:lnTo>
                      <a:pt x="379591" y="308082"/>
                    </a:lnTo>
                    <a:lnTo>
                      <a:pt x="384268" y="329901"/>
                    </a:lnTo>
                    <a:lnTo>
                      <a:pt x="385884" y="352247"/>
                    </a:lnTo>
                    <a:lnTo>
                      <a:pt x="384092" y="373782"/>
                    </a:lnTo>
                    <a:lnTo>
                      <a:pt x="373050" y="414719"/>
                    </a:lnTo>
                    <a:lnTo>
                      <a:pt x="342062" y="453411"/>
                    </a:lnTo>
                    <a:lnTo>
                      <a:pt x="319751" y="459951"/>
                    </a:lnTo>
                    <a:lnTo>
                      <a:pt x="382648" y="459951"/>
                    </a:lnTo>
                    <a:lnTo>
                      <a:pt x="392145" y="445706"/>
                    </a:lnTo>
                    <a:lnTo>
                      <a:pt x="411416" y="394842"/>
                    </a:lnTo>
                    <a:lnTo>
                      <a:pt x="417034" y="344082"/>
                    </a:lnTo>
                    <a:lnTo>
                      <a:pt x="408751" y="293639"/>
                    </a:lnTo>
                    <a:lnTo>
                      <a:pt x="386581" y="244314"/>
                    </a:lnTo>
                    <a:close/>
                  </a:path>
                  <a:path w="452754" h="552450">
                    <a:moveTo>
                      <a:pt x="420426" y="137147"/>
                    </a:moveTo>
                    <a:lnTo>
                      <a:pt x="318727" y="137147"/>
                    </a:lnTo>
                    <a:lnTo>
                      <a:pt x="307463" y="151161"/>
                    </a:lnTo>
                    <a:lnTo>
                      <a:pt x="294865" y="161088"/>
                    </a:lnTo>
                    <a:lnTo>
                      <a:pt x="280088" y="166674"/>
                    </a:lnTo>
                    <a:lnTo>
                      <a:pt x="262288" y="167665"/>
                    </a:lnTo>
                    <a:lnTo>
                      <a:pt x="407397" y="167665"/>
                    </a:lnTo>
                    <a:lnTo>
                      <a:pt x="412488" y="155494"/>
                    </a:lnTo>
                    <a:lnTo>
                      <a:pt x="420426" y="137147"/>
                    </a:lnTo>
                    <a:close/>
                  </a:path>
                  <a:path w="452754" h="552450">
                    <a:moveTo>
                      <a:pt x="205963" y="166333"/>
                    </a:moveTo>
                    <a:lnTo>
                      <a:pt x="146057" y="166992"/>
                    </a:lnTo>
                    <a:lnTo>
                      <a:pt x="246952" y="166992"/>
                    </a:lnTo>
                    <a:lnTo>
                      <a:pt x="234379" y="166440"/>
                    </a:lnTo>
                    <a:lnTo>
                      <a:pt x="205963" y="166333"/>
                    </a:lnTo>
                    <a:close/>
                  </a:path>
                  <a:path w="452754" h="552450">
                    <a:moveTo>
                      <a:pt x="420673" y="136575"/>
                    </a:moveTo>
                    <a:lnTo>
                      <a:pt x="193098" y="136575"/>
                    </a:lnTo>
                    <a:lnTo>
                      <a:pt x="224043" y="137533"/>
                    </a:lnTo>
                    <a:lnTo>
                      <a:pt x="255198" y="137633"/>
                    </a:lnTo>
                    <a:lnTo>
                      <a:pt x="420426" y="137147"/>
                    </a:lnTo>
                    <a:lnTo>
                      <a:pt x="420673" y="136575"/>
                    </a:lnTo>
                    <a:close/>
                  </a:path>
                </a:pathLst>
              </a:custGeom>
              <a:solidFill>
                <a:srgbClr val="9B2B4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6434823" y="5063170"/>
                <a:ext cx="85090" cy="26670"/>
              </a:xfrm>
              <a:custGeom>
                <a:avLst/>
                <a:gdLst/>
                <a:ahLst/>
                <a:cxnLst/>
                <a:rect l="l" t="t" r="r" b="b"/>
                <a:pathLst>
                  <a:path w="85090" h="26670">
                    <a:moveTo>
                      <a:pt x="42092" y="0"/>
                    </a:moveTo>
                    <a:lnTo>
                      <a:pt x="27822" y="268"/>
                    </a:lnTo>
                    <a:lnTo>
                      <a:pt x="13779" y="1055"/>
                    </a:lnTo>
                    <a:lnTo>
                      <a:pt x="8915" y="1411"/>
                    </a:lnTo>
                    <a:lnTo>
                      <a:pt x="4584" y="8802"/>
                    </a:lnTo>
                    <a:lnTo>
                      <a:pt x="0" y="12955"/>
                    </a:lnTo>
                    <a:lnTo>
                      <a:pt x="4610" y="17184"/>
                    </a:lnTo>
                    <a:lnTo>
                      <a:pt x="8661" y="23890"/>
                    </a:lnTo>
                    <a:lnTo>
                      <a:pt x="13969" y="25084"/>
                    </a:lnTo>
                    <a:lnTo>
                      <a:pt x="20845" y="26022"/>
                    </a:lnTo>
                    <a:lnTo>
                      <a:pt x="27914" y="26117"/>
                    </a:lnTo>
                    <a:lnTo>
                      <a:pt x="35069" y="25828"/>
                    </a:lnTo>
                    <a:lnTo>
                      <a:pt x="42202" y="25617"/>
                    </a:lnTo>
                    <a:lnTo>
                      <a:pt x="66267" y="25617"/>
                    </a:lnTo>
                    <a:lnTo>
                      <a:pt x="70434" y="25045"/>
                    </a:lnTo>
                    <a:lnTo>
                      <a:pt x="75818" y="23826"/>
                    </a:lnTo>
                    <a:lnTo>
                      <a:pt x="79933" y="17121"/>
                    </a:lnTo>
                    <a:lnTo>
                      <a:pt x="84632" y="12879"/>
                    </a:lnTo>
                    <a:lnTo>
                      <a:pt x="79908" y="8751"/>
                    </a:lnTo>
                    <a:lnTo>
                      <a:pt x="75412" y="1449"/>
                    </a:lnTo>
                    <a:lnTo>
                      <a:pt x="70396" y="1068"/>
                    </a:lnTo>
                    <a:lnTo>
                      <a:pt x="56268" y="268"/>
                    </a:lnTo>
                    <a:lnTo>
                      <a:pt x="42092" y="0"/>
                    </a:lnTo>
                    <a:close/>
                  </a:path>
                  <a:path w="85090" h="26670">
                    <a:moveTo>
                      <a:pt x="66267" y="25617"/>
                    </a:moveTo>
                    <a:lnTo>
                      <a:pt x="42202" y="25617"/>
                    </a:lnTo>
                    <a:lnTo>
                      <a:pt x="49335" y="25803"/>
                    </a:lnTo>
                    <a:lnTo>
                      <a:pt x="56489" y="26084"/>
                    </a:lnTo>
                    <a:lnTo>
                      <a:pt x="63558" y="25988"/>
                    </a:lnTo>
                    <a:lnTo>
                      <a:pt x="66267" y="25617"/>
                    </a:lnTo>
                    <a:close/>
                  </a:path>
                </a:pathLst>
              </a:custGeom>
              <a:solidFill>
                <a:srgbClr val="9B2B4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6572973" y="4927732"/>
                <a:ext cx="26034" cy="84455"/>
              </a:xfrm>
              <a:custGeom>
                <a:avLst/>
                <a:gdLst/>
                <a:ahLst/>
                <a:cxnLst/>
                <a:rect l="l" t="t" r="r" b="b"/>
                <a:pathLst>
                  <a:path w="26034" h="84454">
                    <a:moveTo>
                      <a:pt x="13807" y="0"/>
                    </a:moveTo>
                    <a:lnTo>
                      <a:pt x="9337" y="4317"/>
                    </a:lnTo>
                    <a:lnTo>
                      <a:pt x="1412" y="8343"/>
                    </a:lnTo>
                    <a:lnTo>
                      <a:pt x="1064" y="13030"/>
                    </a:lnTo>
                    <a:lnTo>
                      <a:pt x="248" y="27668"/>
                    </a:lnTo>
                    <a:lnTo>
                      <a:pt x="109" y="35113"/>
                    </a:lnTo>
                    <a:lnTo>
                      <a:pt x="0" y="42544"/>
                    </a:lnTo>
                    <a:lnTo>
                      <a:pt x="260" y="56196"/>
                    </a:lnTo>
                    <a:lnTo>
                      <a:pt x="1082" y="70586"/>
                    </a:lnTo>
                    <a:lnTo>
                      <a:pt x="1450" y="75298"/>
                    </a:lnTo>
                    <a:lnTo>
                      <a:pt x="9349" y="79451"/>
                    </a:lnTo>
                    <a:lnTo>
                      <a:pt x="13769" y="83845"/>
                    </a:lnTo>
                    <a:lnTo>
                      <a:pt x="17624" y="79438"/>
                    </a:lnTo>
                    <a:lnTo>
                      <a:pt x="23776" y="75526"/>
                    </a:lnTo>
                    <a:lnTo>
                      <a:pt x="24754" y="70573"/>
                    </a:lnTo>
                    <a:lnTo>
                      <a:pt x="25589" y="63703"/>
                    </a:lnTo>
                    <a:lnTo>
                      <a:pt x="25665" y="56196"/>
                    </a:lnTo>
                    <a:lnTo>
                      <a:pt x="25440" y="49608"/>
                    </a:lnTo>
                    <a:lnTo>
                      <a:pt x="25275" y="42544"/>
                    </a:lnTo>
                    <a:lnTo>
                      <a:pt x="25448" y="35113"/>
                    </a:lnTo>
                    <a:lnTo>
                      <a:pt x="25683" y="27668"/>
                    </a:lnTo>
                    <a:lnTo>
                      <a:pt x="25588" y="20283"/>
                    </a:lnTo>
                    <a:lnTo>
                      <a:pt x="24751" y="12941"/>
                    </a:lnTo>
                    <a:lnTo>
                      <a:pt x="23891" y="8191"/>
                    </a:lnTo>
                    <a:lnTo>
                      <a:pt x="17631" y="4305"/>
                    </a:lnTo>
                    <a:lnTo>
                      <a:pt x="13807" y="0"/>
                    </a:lnTo>
                    <a:close/>
                  </a:path>
                </a:pathLst>
              </a:custGeom>
              <a:solidFill>
                <a:srgbClr val="9B2B4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6477194" y="4969000"/>
                <a:ext cx="67310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67309" h="66039">
                    <a:moveTo>
                      <a:pt x="15189" y="0"/>
                    </a:moveTo>
                    <a:lnTo>
                      <a:pt x="5054" y="1968"/>
                    </a:lnTo>
                    <a:lnTo>
                      <a:pt x="0" y="8381"/>
                    </a:lnTo>
                    <a:lnTo>
                      <a:pt x="381" y="17500"/>
                    </a:lnTo>
                    <a:lnTo>
                      <a:pt x="35113" y="52997"/>
                    </a:lnTo>
                    <a:lnTo>
                      <a:pt x="55600" y="66039"/>
                    </a:lnTo>
                    <a:lnTo>
                      <a:pt x="62915" y="63525"/>
                    </a:lnTo>
                    <a:lnTo>
                      <a:pt x="64985" y="58597"/>
                    </a:lnTo>
                    <a:lnTo>
                      <a:pt x="67310" y="55740"/>
                    </a:lnTo>
                    <a:lnTo>
                      <a:pt x="66179" y="52476"/>
                    </a:lnTo>
                    <a:lnTo>
                      <a:pt x="66052" y="50152"/>
                    </a:lnTo>
                    <a:lnTo>
                      <a:pt x="41581" y="25204"/>
                    </a:lnTo>
                    <a:lnTo>
                      <a:pt x="29771" y="13558"/>
                    </a:lnTo>
                    <a:lnTo>
                      <a:pt x="17665" y="2235"/>
                    </a:lnTo>
                    <a:lnTo>
                      <a:pt x="15189" y="0"/>
                    </a:lnTo>
                    <a:close/>
                  </a:path>
                </a:pathLst>
              </a:custGeom>
              <a:solidFill>
                <a:srgbClr val="9B2B4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1828800" y="4885917"/>
            <a:ext cx="1276350" cy="1268100"/>
            <a:chOff x="7445608" y="4885917"/>
            <a:chExt cx="1276350" cy="1268100"/>
          </a:xfrm>
        </p:grpSpPr>
        <p:sp>
          <p:nvSpPr>
            <p:cNvPr id="19" name="object 19"/>
            <p:cNvSpPr txBox="1"/>
            <p:nvPr/>
          </p:nvSpPr>
          <p:spPr>
            <a:xfrm>
              <a:off x="7445608" y="5609822"/>
              <a:ext cx="1276350" cy="54419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-635" algn="ctr">
                <a:lnSpc>
                  <a:spcPts val="1400"/>
                </a:lnSpc>
              </a:pPr>
              <a:r>
                <a:rPr sz="1200" spc="-10" dirty="0">
                  <a:solidFill>
                    <a:srgbClr val="0F2D52"/>
                  </a:solidFill>
                  <a:latin typeface="Calibri"/>
                  <a:cs typeface="Calibri"/>
                </a:rPr>
                <a:t>Make </a:t>
              </a:r>
              <a:r>
                <a:rPr sz="1200" dirty="0">
                  <a:solidFill>
                    <a:srgbClr val="0F2D52"/>
                  </a:solidFill>
                  <a:latin typeface="Calibri"/>
                  <a:cs typeface="Calibri"/>
                </a:rPr>
                <a:t>and </a:t>
              </a: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support  sound</a:t>
              </a:r>
              <a:r>
                <a:rPr sz="1200" spc="-30" dirty="0">
                  <a:solidFill>
                    <a:srgbClr val="0F2D52"/>
                  </a:solidFill>
                  <a:latin typeface="Calibri"/>
                  <a:cs typeface="Calibri"/>
                </a:rPr>
                <a:t> </a:t>
              </a: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and</a:t>
              </a:r>
              <a:r>
                <a:rPr sz="1200" spc="-30" dirty="0">
                  <a:solidFill>
                    <a:srgbClr val="0F2D52"/>
                  </a:solidFill>
                  <a:latin typeface="Calibri"/>
                  <a:cs typeface="Calibri"/>
                </a:rPr>
                <a:t> </a:t>
              </a: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informed </a:t>
              </a:r>
              <a:r>
                <a:rPr sz="1200" dirty="0">
                  <a:solidFill>
                    <a:srgbClr val="0F2D52"/>
                  </a:solidFill>
                  <a:latin typeface="Calibri"/>
                  <a:cs typeface="Calibri"/>
                </a:rPr>
                <a:t> </a:t>
              </a:r>
              <a:r>
                <a:rPr sz="1200" spc="-5" dirty="0">
                  <a:solidFill>
                    <a:srgbClr val="0F2D52"/>
                  </a:solidFill>
                  <a:latin typeface="Calibri"/>
                  <a:cs typeface="Calibri"/>
                </a:rPr>
                <a:t>decision-making</a:t>
              </a:r>
              <a:endParaRPr sz="1200" dirty="0">
                <a:latin typeface="Calibri"/>
                <a:cs typeface="Calibri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776742" y="4885917"/>
              <a:ext cx="613776" cy="607803"/>
              <a:chOff x="7776742" y="4885917"/>
              <a:chExt cx="613776" cy="607803"/>
            </a:xfrm>
          </p:grpSpPr>
          <p:sp>
            <p:nvSpPr>
              <p:cNvPr id="47" name="object 47"/>
              <p:cNvSpPr/>
              <p:nvPr/>
            </p:nvSpPr>
            <p:spPr>
              <a:xfrm>
                <a:off x="8102863" y="4922634"/>
                <a:ext cx="287655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287654" h="324485">
                    <a:moveTo>
                      <a:pt x="271864" y="172736"/>
                    </a:moveTo>
                    <a:lnTo>
                      <a:pt x="213610" y="172736"/>
                    </a:lnTo>
                    <a:lnTo>
                      <a:pt x="226151" y="186969"/>
                    </a:lnTo>
                    <a:lnTo>
                      <a:pt x="235232" y="202130"/>
                    </a:lnTo>
                    <a:lnTo>
                      <a:pt x="240723" y="218437"/>
                    </a:lnTo>
                    <a:lnTo>
                      <a:pt x="242541" y="236249"/>
                    </a:lnTo>
                    <a:lnTo>
                      <a:pt x="242571" y="285382"/>
                    </a:lnTo>
                    <a:lnTo>
                      <a:pt x="242820" y="301755"/>
                    </a:lnTo>
                    <a:lnTo>
                      <a:pt x="244520" y="310619"/>
                    </a:lnTo>
                    <a:lnTo>
                      <a:pt x="248862" y="317597"/>
                    </a:lnTo>
                    <a:lnTo>
                      <a:pt x="255343" y="322306"/>
                    </a:lnTo>
                    <a:lnTo>
                      <a:pt x="263458" y="324361"/>
                    </a:lnTo>
                    <a:lnTo>
                      <a:pt x="271404" y="323444"/>
                    </a:lnTo>
                    <a:lnTo>
                      <a:pt x="287374" y="285382"/>
                    </a:lnTo>
                    <a:lnTo>
                      <a:pt x="287448" y="277168"/>
                    </a:lnTo>
                    <a:lnTo>
                      <a:pt x="287554" y="246626"/>
                    </a:lnTo>
                    <a:lnTo>
                      <a:pt x="287067" y="229264"/>
                    </a:lnTo>
                    <a:lnTo>
                      <a:pt x="283276" y="202107"/>
                    </a:lnTo>
                    <a:lnTo>
                      <a:pt x="274573" y="177267"/>
                    </a:lnTo>
                    <a:lnTo>
                      <a:pt x="271864" y="172736"/>
                    </a:lnTo>
                    <a:close/>
                  </a:path>
                  <a:path w="287654" h="324485">
                    <a:moveTo>
                      <a:pt x="51629" y="0"/>
                    </a:moveTo>
                    <a:lnTo>
                      <a:pt x="17370" y="33177"/>
                    </a:lnTo>
                    <a:lnTo>
                      <a:pt x="203" y="73607"/>
                    </a:lnTo>
                    <a:lnTo>
                      <a:pt x="0" y="93550"/>
                    </a:lnTo>
                    <a:lnTo>
                      <a:pt x="6183" y="112405"/>
                    </a:lnTo>
                    <a:lnTo>
                      <a:pt x="18805" y="129848"/>
                    </a:lnTo>
                    <a:lnTo>
                      <a:pt x="31182" y="142059"/>
                    </a:lnTo>
                    <a:lnTo>
                      <a:pt x="44127" y="153716"/>
                    </a:lnTo>
                    <a:lnTo>
                      <a:pt x="74533" y="179772"/>
                    </a:lnTo>
                    <a:lnTo>
                      <a:pt x="76895" y="182655"/>
                    </a:lnTo>
                    <a:lnTo>
                      <a:pt x="76946" y="188243"/>
                    </a:lnTo>
                    <a:lnTo>
                      <a:pt x="77242" y="210474"/>
                    </a:lnTo>
                    <a:lnTo>
                      <a:pt x="77736" y="236249"/>
                    </a:lnTo>
                    <a:lnTo>
                      <a:pt x="78126" y="254937"/>
                    </a:lnTo>
                    <a:lnTo>
                      <a:pt x="78559" y="277168"/>
                    </a:lnTo>
                    <a:lnTo>
                      <a:pt x="78584" y="305426"/>
                    </a:lnTo>
                    <a:lnTo>
                      <a:pt x="211108" y="305426"/>
                    </a:lnTo>
                    <a:lnTo>
                      <a:pt x="213610" y="172736"/>
                    </a:lnTo>
                    <a:lnTo>
                      <a:pt x="271864" y="172736"/>
                    </a:lnTo>
                    <a:lnTo>
                      <a:pt x="261010" y="154590"/>
                    </a:lnTo>
                    <a:lnTo>
                      <a:pt x="242668" y="134014"/>
                    </a:lnTo>
                    <a:lnTo>
                      <a:pt x="223461" y="122841"/>
                    </a:lnTo>
                    <a:lnTo>
                      <a:pt x="89695" y="122841"/>
                    </a:lnTo>
                    <a:lnTo>
                      <a:pt x="83729" y="121477"/>
                    </a:lnTo>
                    <a:lnTo>
                      <a:pt x="50692" y="90525"/>
                    </a:lnTo>
                    <a:lnTo>
                      <a:pt x="48899" y="83501"/>
                    </a:lnTo>
                    <a:lnTo>
                      <a:pt x="49748" y="76232"/>
                    </a:lnTo>
                    <a:lnTo>
                      <a:pt x="73694" y="39018"/>
                    </a:lnTo>
                    <a:lnTo>
                      <a:pt x="77773" y="31157"/>
                    </a:lnTo>
                    <a:lnTo>
                      <a:pt x="59659" y="242"/>
                    </a:lnTo>
                    <a:lnTo>
                      <a:pt x="51629" y="0"/>
                    </a:lnTo>
                    <a:close/>
                  </a:path>
                  <a:path w="287654" h="324485">
                    <a:moveTo>
                      <a:pt x="171680" y="107215"/>
                    </a:moveTo>
                    <a:lnTo>
                      <a:pt x="132599" y="108362"/>
                    </a:lnTo>
                    <a:lnTo>
                      <a:pt x="102358" y="118926"/>
                    </a:lnTo>
                    <a:lnTo>
                      <a:pt x="95906" y="122048"/>
                    </a:lnTo>
                    <a:lnTo>
                      <a:pt x="89695" y="122841"/>
                    </a:lnTo>
                    <a:lnTo>
                      <a:pt x="223461" y="122841"/>
                    </a:lnTo>
                    <a:lnTo>
                      <a:pt x="211177" y="115696"/>
                    </a:lnTo>
                    <a:lnTo>
                      <a:pt x="171680" y="107215"/>
                    </a:lnTo>
                    <a:close/>
                  </a:path>
                </a:pathLst>
              </a:custGeom>
              <a:solidFill>
                <a:srgbClr val="F68B1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7776742" y="5113185"/>
                <a:ext cx="38100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42900">
                    <a:moveTo>
                      <a:pt x="229853" y="165398"/>
                    </a:moveTo>
                    <a:lnTo>
                      <a:pt x="113063" y="165398"/>
                    </a:lnTo>
                    <a:lnTo>
                      <a:pt x="135863" y="165657"/>
                    </a:lnTo>
                    <a:lnTo>
                      <a:pt x="157669" y="172428"/>
                    </a:lnTo>
                    <a:lnTo>
                      <a:pt x="178498" y="185470"/>
                    </a:lnTo>
                    <a:lnTo>
                      <a:pt x="192888" y="197033"/>
                    </a:lnTo>
                    <a:lnTo>
                      <a:pt x="221482" y="220401"/>
                    </a:lnTo>
                    <a:lnTo>
                      <a:pt x="235915" y="231914"/>
                    </a:lnTo>
                    <a:lnTo>
                      <a:pt x="377253" y="341858"/>
                    </a:lnTo>
                    <a:lnTo>
                      <a:pt x="378269" y="342061"/>
                    </a:lnTo>
                    <a:lnTo>
                      <a:pt x="379920" y="342760"/>
                    </a:lnTo>
                    <a:lnTo>
                      <a:pt x="379824" y="306909"/>
                    </a:lnTo>
                    <a:lnTo>
                      <a:pt x="380111" y="295224"/>
                    </a:lnTo>
                    <a:lnTo>
                      <a:pt x="380377" y="288480"/>
                    </a:lnTo>
                    <a:lnTo>
                      <a:pt x="378066" y="284467"/>
                    </a:lnTo>
                    <a:lnTo>
                      <a:pt x="229853" y="165398"/>
                    </a:lnTo>
                    <a:close/>
                  </a:path>
                  <a:path w="381000" h="342900">
                    <a:moveTo>
                      <a:pt x="31635" y="113995"/>
                    </a:moveTo>
                    <a:lnTo>
                      <a:pt x="0" y="183172"/>
                    </a:lnTo>
                    <a:lnTo>
                      <a:pt x="68605" y="215112"/>
                    </a:lnTo>
                    <a:lnTo>
                      <a:pt x="57696" y="184226"/>
                    </a:lnTo>
                    <a:lnTo>
                      <a:pt x="81661" y="174944"/>
                    </a:lnTo>
                    <a:lnTo>
                      <a:pt x="89255" y="171894"/>
                    </a:lnTo>
                    <a:lnTo>
                      <a:pt x="113063" y="165398"/>
                    </a:lnTo>
                    <a:lnTo>
                      <a:pt x="229853" y="165398"/>
                    </a:lnTo>
                    <a:lnTo>
                      <a:pt x="224002" y="160667"/>
                    </a:lnTo>
                    <a:lnTo>
                      <a:pt x="218808" y="154927"/>
                    </a:lnTo>
                    <a:lnTo>
                      <a:pt x="214655" y="148805"/>
                    </a:lnTo>
                    <a:lnTo>
                      <a:pt x="210253" y="140169"/>
                    </a:lnTo>
                    <a:lnTo>
                      <a:pt x="41719" y="140169"/>
                    </a:lnTo>
                    <a:lnTo>
                      <a:pt x="31635" y="113995"/>
                    </a:lnTo>
                    <a:close/>
                  </a:path>
                  <a:path w="381000" h="342900">
                    <a:moveTo>
                      <a:pt x="120545" y="115867"/>
                    </a:moveTo>
                    <a:lnTo>
                      <a:pt x="56451" y="133654"/>
                    </a:lnTo>
                    <a:lnTo>
                      <a:pt x="49301" y="137058"/>
                    </a:lnTo>
                    <a:lnTo>
                      <a:pt x="41719" y="140169"/>
                    </a:lnTo>
                    <a:lnTo>
                      <a:pt x="210253" y="140169"/>
                    </a:lnTo>
                    <a:lnTo>
                      <a:pt x="208919" y="137552"/>
                    </a:lnTo>
                    <a:lnTo>
                      <a:pt x="207243" y="126577"/>
                    </a:lnTo>
                    <a:lnTo>
                      <a:pt x="207565" y="125095"/>
                    </a:lnTo>
                    <a:lnTo>
                      <a:pt x="160312" y="125095"/>
                    </a:lnTo>
                    <a:lnTo>
                      <a:pt x="158254" y="124472"/>
                    </a:lnTo>
                    <a:lnTo>
                      <a:pt x="156451" y="124104"/>
                    </a:lnTo>
                    <a:lnTo>
                      <a:pt x="154787" y="123380"/>
                    </a:lnTo>
                    <a:lnTo>
                      <a:pt x="143578" y="119218"/>
                    </a:lnTo>
                    <a:lnTo>
                      <a:pt x="132151" y="116593"/>
                    </a:lnTo>
                    <a:lnTo>
                      <a:pt x="120545" y="115867"/>
                    </a:lnTo>
                    <a:close/>
                  </a:path>
                  <a:path w="381000" h="342900">
                    <a:moveTo>
                      <a:pt x="229743" y="0"/>
                    </a:moveTo>
                    <a:lnTo>
                      <a:pt x="241731" y="24142"/>
                    </a:lnTo>
                    <a:lnTo>
                      <a:pt x="213340" y="43004"/>
                    </a:lnTo>
                    <a:lnTo>
                      <a:pt x="189134" y="65070"/>
                    </a:lnTo>
                    <a:lnTo>
                      <a:pt x="170872" y="91910"/>
                    </a:lnTo>
                    <a:lnTo>
                      <a:pt x="160312" y="125095"/>
                    </a:lnTo>
                    <a:lnTo>
                      <a:pt x="207565" y="125095"/>
                    </a:lnTo>
                    <a:lnTo>
                      <a:pt x="209602" y="115712"/>
                    </a:lnTo>
                    <a:lnTo>
                      <a:pt x="215976" y="104787"/>
                    </a:lnTo>
                    <a:lnTo>
                      <a:pt x="226197" y="93372"/>
                    </a:lnTo>
                    <a:lnTo>
                      <a:pt x="237790" y="83561"/>
                    </a:lnTo>
                    <a:lnTo>
                      <a:pt x="250432" y="74828"/>
                    </a:lnTo>
                    <a:lnTo>
                      <a:pt x="263804" y="66649"/>
                    </a:lnTo>
                    <a:lnTo>
                      <a:pt x="288133" y="66649"/>
                    </a:lnTo>
                    <a:lnTo>
                      <a:pt x="301688" y="22809"/>
                    </a:lnTo>
                    <a:lnTo>
                      <a:pt x="229743" y="0"/>
                    </a:lnTo>
                    <a:close/>
                  </a:path>
                  <a:path w="381000" h="342900">
                    <a:moveTo>
                      <a:pt x="288133" y="66649"/>
                    </a:moveTo>
                    <a:lnTo>
                      <a:pt x="263804" y="66649"/>
                    </a:lnTo>
                    <a:lnTo>
                      <a:pt x="279146" y="95719"/>
                    </a:lnTo>
                    <a:lnTo>
                      <a:pt x="288133" y="66649"/>
                    </a:lnTo>
                    <a:close/>
                  </a:path>
                </a:pathLst>
              </a:custGeom>
              <a:solidFill>
                <a:srgbClr val="F68B1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8182447" y="5249245"/>
                <a:ext cx="131445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131445" h="244475">
                    <a:moveTo>
                      <a:pt x="130771" y="0"/>
                    </a:moveTo>
                    <a:lnTo>
                      <a:pt x="0" y="0"/>
                    </a:lnTo>
                    <a:lnTo>
                      <a:pt x="157" y="56057"/>
                    </a:lnTo>
                    <a:lnTo>
                      <a:pt x="399" y="216801"/>
                    </a:lnTo>
                    <a:lnTo>
                      <a:pt x="2257" y="227979"/>
                    </a:lnTo>
                    <a:lnTo>
                      <a:pt x="7432" y="236783"/>
                    </a:lnTo>
                    <a:lnTo>
                      <a:pt x="15298" y="242451"/>
                    </a:lnTo>
                    <a:lnTo>
                      <a:pt x="25260" y="244411"/>
                    </a:lnTo>
                    <a:lnTo>
                      <a:pt x="34894" y="242303"/>
                    </a:lnTo>
                    <a:lnTo>
                      <a:pt x="42513" y="236583"/>
                    </a:lnTo>
                    <a:lnTo>
                      <a:pt x="47570" y="227875"/>
                    </a:lnTo>
                    <a:lnTo>
                      <a:pt x="49517" y="216801"/>
                    </a:lnTo>
                    <a:lnTo>
                      <a:pt x="49644" y="58140"/>
                    </a:lnTo>
                    <a:lnTo>
                      <a:pt x="50596" y="52158"/>
                    </a:lnTo>
                    <a:lnTo>
                      <a:pt x="53898" y="40258"/>
                    </a:lnTo>
                    <a:lnTo>
                      <a:pt x="58597" y="36779"/>
                    </a:lnTo>
                    <a:lnTo>
                      <a:pt x="131233" y="36779"/>
                    </a:lnTo>
                    <a:lnTo>
                      <a:pt x="131279" y="4724"/>
                    </a:lnTo>
                    <a:lnTo>
                      <a:pt x="130975" y="2628"/>
                    </a:lnTo>
                    <a:lnTo>
                      <a:pt x="130771" y="0"/>
                    </a:lnTo>
                    <a:close/>
                  </a:path>
                  <a:path w="131445" h="244475">
                    <a:moveTo>
                      <a:pt x="131233" y="36779"/>
                    </a:moveTo>
                    <a:lnTo>
                      <a:pt x="58597" y="36779"/>
                    </a:lnTo>
                    <a:lnTo>
                      <a:pt x="71831" y="36944"/>
                    </a:lnTo>
                    <a:lnTo>
                      <a:pt x="76898" y="39865"/>
                    </a:lnTo>
                    <a:lnTo>
                      <a:pt x="80556" y="50863"/>
                    </a:lnTo>
                    <a:lnTo>
                      <a:pt x="81534" y="56057"/>
                    </a:lnTo>
                    <a:lnTo>
                      <a:pt x="81664" y="194892"/>
                    </a:lnTo>
                    <a:lnTo>
                      <a:pt x="81800" y="218744"/>
                    </a:lnTo>
                    <a:lnTo>
                      <a:pt x="83528" y="228399"/>
                    </a:lnTo>
                    <a:lnTo>
                      <a:pt x="88153" y="236240"/>
                    </a:lnTo>
                    <a:lnTo>
                      <a:pt x="95098" y="241731"/>
                    </a:lnTo>
                    <a:lnTo>
                      <a:pt x="103784" y="244335"/>
                    </a:lnTo>
                    <a:lnTo>
                      <a:pt x="112731" y="243548"/>
                    </a:lnTo>
                    <a:lnTo>
                      <a:pt x="130958" y="194892"/>
                    </a:lnTo>
                    <a:lnTo>
                      <a:pt x="131076" y="135940"/>
                    </a:lnTo>
                    <a:lnTo>
                      <a:pt x="131233" y="36779"/>
                    </a:lnTo>
                    <a:close/>
                  </a:path>
                </a:pathLst>
              </a:custGeom>
              <a:solidFill>
                <a:srgbClr val="F68B1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8192830" y="4885917"/>
                <a:ext cx="116839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116840" h="132079">
                    <a:moveTo>
                      <a:pt x="54177" y="0"/>
                    </a:moveTo>
                    <a:lnTo>
                      <a:pt x="15429" y="18802"/>
                    </a:lnTo>
                    <a:lnTo>
                      <a:pt x="0" y="58687"/>
                    </a:lnTo>
                    <a:lnTo>
                      <a:pt x="4753" y="86080"/>
                    </a:lnTo>
                    <a:lnTo>
                      <a:pt x="18553" y="110520"/>
                    </a:lnTo>
                    <a:lnTo>
                      <a:pt x="39724" y="127431"/>
                    </a:lnTo>
                    <a:lnTo>
                      <a:pt x="51532" y="131360"/>
                    </a:lnTo>
                    <a:lnTo>
                      <a:pt x="63048" y="131822"/>
                    </a:lnTo>
                    <a:lnTo>
                      <a:pt x="74211" y="128946"/>
                    </a:lnTo>
                    <a:lnTo>
                      <a:pt x="105855" y="99856"/>
                    </a:lnTo>
                    <a:lnTo>
                      <a:pt x="116280" y="70358"/>
                    </a:lnTo>
                    <a:lnTo>
                      <a:pt x="115124" y="43871"/>
                    </a:lnTo>
                    <a:lnTo>
                      <a:pt x="103145" y="21439"/>
                    </a:lnTo>
                    <a:lnTo>
                      <a:pt x="82208" y="5876"/>
                    </a:lnTo>
                    <a:lnTo>
                      <a:pt x="54177" y="0"/>
                    </a:lnTo>
                    <a:close/>
                  </a:path>
                </a:pathLst>
              </a:custGeom>
              <a:solidFill>
                <a:srgbClr val="F68B1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459" y="5893348"/>
            <a:ext cx="1041541" cy="976445"/>
          </a:xfrm>
          <a:prstGeom prst="rect">
            <a:avLst/>
          </a:prstGeom>
        </p:spPr>
      </p:pic>
      <p:sp>
        <p:nvSpPr>
          <p:cNvPr id="65" name="Holder 6"/>
          <p:cNvSpPr>
            <a:spLocks noGrp="1"/>
          </p:cNvSpPr>
          <p:nvPr>
            <p:ph type="sldNum" sz="quarter" idx="7"/>
          </p:nvPr>
        </p:nvSpPr>
        <p:spPr>
          <a:xfrm>
            <a:off x="6858000" y="6477000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8980EBA-D1E4-E547-8E59-F5894243AB98}" type="slidenum">
              <a:rPr lang="uk-UA" smtClean="0"/>
              <a:pPr/>
              <a:t>3</a:t>
            </a:fld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/>
          <p:cNvSpPr/>
          <p:nvPr/>
        </p:nvSpPr>
        <p:spPr>
          <a:xfrm>
            <a:off x="0" y="0"/>
            <a:ext cx="6477000" cy="6858000"/>
          </a:xfrm>
          <a:custGeom>
            <a:avLst/>
            <a:gdLst/>
            <a:ahLst/>
            <a:cxnLst/>
            <a:rect l="l" t="t" r="r" b="b"/>
            <a:pathLst>
              <a:path w="9144000" h="2889250">
                <a:moveTo>
                  <a:pt x="0" y="0"/>
                </a:moveTo>
                <a:lnTo>
                  <a:pt x="0" y="2888996"/>
                </a:lnTo>
                <a:lnTo>
                  <a:pt x="9144000" y="288899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0">
                <a:srgbClr val="FFFFFF"/>
              </a:gs>
              <a:gs pos="100000">
                <a:schemeClr val="bg1">
                  <a:alpha val="0"/>
                </a:schemeClr>
              </a:gs>
              <a:gs pos="70000">
                <a:srgbClr val="FFFFFF">
                  <a:alpha val="74000"/>
                </a:srgbClr>
              </a:gs>
            </a:gsLst>
            <a:lin ang="0" scaled="0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0" y="432003"/>
            <a:ext cx="8712200" cy="630555"/>
          </a:xfrm>
          <a:custGeom>
            <a:avLst/>
            <a:gdLst/>
            <a:ahLst/>
            <a:cxnLst/>
            <a:rect l="l" t="t" r="r" b="b"/>
            <a:pathLst>
              <a:path w="8712200" h="630555">
                <a:moveTo>
                  <a:pt x="0" y="629996"/>
                </a:moveTo>
                <a:lnTo>
                  <a:pt x="8711996" y="629996"/>
                </a:lnTo>
                <a:lnTo>
                  <a:pt x="8711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">
              <a:lnSpc>
                <a:spcPct val="100000"/>
              </a:lnSpc>
            </a:pPr>
            <a:r>
              <a:rPr spc="-5" dirty="0"/>
              <a:t>THE</a:t>
            </a:r>
            <a:r>
              <a:rPr spc="-75" dirty="0"/>
              <a:t> </a:t>
            </a:r>
            <a:r>
              <a:rPr spc="-25" dirty="0"/>
              <a:t>TOOLS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9299" y="1059038"/>
            <a:ext cx="4161154" cy="47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i="1" spc="-25" dirty="0">
                <a:solidFill>
                  <a:srgbClr val="0F2D52"/>
                </a:solidFill>
                <a:latin typeface="Calibri"/>
                <a:cs typeface="Calibri"/>
              </a:rPr>
              <a:t>to </a:t>
            </a:r>
            <a:r>
              <a:rPr sz="3000" i="1" dirty="0">
                <a:solidFill>
                  <a:srgbClr val="0F2D52"/>
                </a:solidFill>
                <a:latin typeface="Calibri"/>
                <a:cs typeface="Calibri"/>
              </a:rPr>
              <a:t>deliver </a:t>
            </a:r>
            <a:r>
              <a:rPr sz="3000" i="1" spc="-5" dirty="0">
                <a:solidFill>
                  <a:srgbClr val="0F2D52"/>
                </a:solidFill>
                <a:latin typeface="Calibri"/>
                <a:cs typeface="Calibri"/>
              </a:rPr>
              <a:t>on this</a:t>
            </a:r>
            <a:r>
              <a:rPr sz="3000" i="1" spc="-50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3000" i="1" spc="-5" dirty="0">
                <a:solidFill>
                  <a:srgbClr val="0F2D52"/>
                </a:solidFill>
                <a:latin typeface="Calibri"/>
                <a:cs typeface="Calibri"/>
              </a:rPr>
              <a:t>mandate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9" name="Picture 8" descr="m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26" y="843034"/>
            <a:ext cx="3886200" cy="6045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1000" y="2590800"/>
            <a:ext cx="5905301" cy="271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5725">
              <a:lnSpc>
                <a:spcPct val="100000"/>
              </a:lnSpc>
            </a:pPr>
            <a:r>
              <a:rPr sz="2500" b="1" spc="-40" dirty="0">
                <a:solidFill>
                  <a:srgbClr val="0F2D52"/>
                </a:solidFill>
                <a:latin typeface="Calibri"/>
                <a:cs typeface="Calibri"/>
              </a:rPr>
              <a:t>At </a:t>
            </a:r>
            <a:r>
              <a:rPr sz="2500" b="1" dirty="0">
                <a:solidFill>
                  <a:srgbClr val="0F2D52"/>
                </a:solidFill>
                <a:latin typeface="Calibri"/>
                <a:cs typeface="Calibri"/>
              </a:rPr>
              <a:t>a </a:t>
            </a:r>
            <a:r>
              <a:rPr sz="2500" b="1" spc="-5" dirty="0">
                <a:solidFill>
                  <a:srgbClr val="0F2D52"/>
                </a:solidFill>
                <a:latin typeface="Calibri"/>
                <a:cs typeface="Calibri"/>
              </a:rPr>
              <a:t>minimum, </a:t>
            </a:r>
            <a:r>
              <a:rPr sz="2500" b="1" dirty="0">
                <a:solidFill>
                  <a:srgbClr val="0F2D52"/>
                </a:solidFill>
                <a:latin typeface="Calibri"/>
                <a:cs typeface="Calibri"/>
              </a:rPr>
              <a:t>public </a:t>
            </a:r>
            <a:r>
              <a:rPr sz="2500" b="1" spc="-10" dirty="0">
                <a:solidFill>
                  <a:srgbClr val="0F2D52"/>
                </a:solidFill>
                <a:latin typeface="Calibri"/>
                <a:cs typeface="Calibri"/>
              </a:rPr>
              <a:t>sector accountants  </a:t>
            </a:r>
            <a:r>
              <a:rPr sz="2500" b="1" dirty="0">
                <a:solidFill>
                  <a:srgbClr val="0F2D52"/>
                </a:solidFill>
                <a:latin typeface="Calibri"/>
                <a:cs typeface="Calibri"/>
              </a:rPr>
              <a:t>should </a:t>
            </a:r>
            <a:r>
              <a:rPr sz="2500" b="1" spc="-20" dirty="0">
                <a:solidFill>
                  <a:srgbClr val="0F2D52"/>
                </a:solidFill>
                <a:latin typeface="Calibri"/>
                <a:cs typeface="Calibri"/>
              </a:rPr>
              <a:t>have </a:t>
            </a:r>
            <a:r>
              <a:rPr sz="2500" b="1" dirty="0">
                <a:solidFill>
                  <a:srgbClr val="0F2D52"/>
                </a:solidFill>
                <a:latin typeface="Calibri"/>
                <a:cs typeface="Calibri"/>
              </a:rPr>
              <a:t>an </a:t>
            </a:r>
            <a:r>
              <a:rPr sz="2500" b="1" spc="-5" dirty="0">
                <a:solidFill>
                  <a:srgbClr val="0F2D52"/>
                </a:solidFill>
                <a:latin typeface="Calibri"/>
                <a:cs typeface="Calibri"/>
              </a:rPr>
              <a:t>in-depth </a:t>
            </a:r>
            <a:r>
              <a:rPr sz="2500" b="1" spc="-10" dirty="0">
                <a:solidFill>
                  <a:srgbClr val="0F2D52"/>
                </a:solidFill>
                <a:latin typeface="Calibri"/>
                <a:cs typeface="Calibri"/>
              </a:rPr>
              <a:t>understanding</a:t>
            </a:r>
            <a:r>
              <a:rPr sz="2500" b="1" spc="-2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F2D52"/>
                </a:solidFill>
                <a:latin typeface="Calibri"/>
                <a:cs typeface="Calibri"/>
              </a:rPr>
              <a:t>o</a:t>
            </a:r>
            <a:r>
              <a:rPr lang="en-US" sz="2500" b="1" dirty="0">
                <a:solidFill>
                  <a:srgbClr val="0F2D52"/>
                </a:solidFill>
                <a:latin typeface="Calibri"/>
                <a:cs typeface="Calibri"/>
              </a:rPr>
              <a:t>f:</a:t>
            </a:r>
            <a:endParaRPr sz="25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40"/>
              </a:spcBef>
              <a:buChar char="●"/>
              <a:tabLst>
                <a:tab pos="241300" algn="l"/>
              </a:tabLst>
            </a:pP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The legislative</a:t>
            </a:r>
            <a:r>
              <a:rPr sz="1600" spc="-50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F2D52"/>
                </a:solidFill>
                <a:latin typeface="Calibri"/>
                <a:cs typeface="Calibri"/>
              </a:rPr>
              <a:t>environment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0"/>
              </a:spcBef>
              <a:buFont typeface="Calibri"/>
              <a:buChar char="●"/>
              <a:tabLst>
                <a:tab pos="241300" algn="l"/>
              </a:tabLst>
            </a:pP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The structure of </a:t>
            </a:r>
            <a:r>
              <a:rPr sz="1600" dirty="0">
                <a:solidFill>
                  <a:srgbClr val="0F2D52"/>
                </a:solidFill>
                <a:latin typeface="Calibri"/>
                <a:cs typeface="Calibri"/>
              </a:rPr>
              <a:t>the </a:t>
            </a: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local public</a:t>
            </a:r>
            <a:r>
              <a:rPr sz="1600" spc="-5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F2D52"/>
                </a:solidFill>
                <a:latin typeface="Calibri"/>
                <a:cs typeface="Calibri"/>
              </a:rPr>
              <a:t>sector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0"/>
              </a:spcBef>
              <a:buFont typeface="Calibri"/>
              <a:buChar char="●"/>
              <a:tabLst>
                <a:tab pos="241300" algn="l"/>
              </a:tabLst>
            </a:pP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Fiscal</a:t>
            </a:r>
            <a:r>
              <a:rPr sz="1600" spc="-9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governance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0"/>
              </a:spcBef>
              <a:buChar char="●"/>
              <a:tabLst>
                <a:tab pos="241300" algn="l"/>
              </a:tabLst>
            </a:pP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Public financial and performance</a:t>
            </a:r>
            <a:r>
              <a:rPr sz="1600" spc="10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management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0"/>
              </a:spcBef>
              <a:buChar char="●"/>
              <a:tabLst>
                <a:tab pos="241300" algn="l"/>
              </a:tabLst>
            </a:pP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Applicable public sector accounting </a:t>
            </a:r>
            <a:r>
              <a:rPr sz="1600" spc="-10" dirty="0">
                <a:solidFill>
                  <a:srgbClr val="0F2D52"/>
                </a:solidFill>
                <a:latin typeface="Calibri"/>
                <a:cs typeface="Calibri"/>
              </a:rPr>
              <a:t>standards </a:t>
            </a: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such </a:t>
            </a:r>
            <a:r>
              <a:rPr sz="1600" dirty="0">
                <a:solidFill>
                  <a:srgbClr val="0F2D52"/>
                </a:solidFill>
                <a:latin typeface="Calibri"/>
                <a:cs typeface="Calibri"/>
              </a:rPr>
              <a:t>as the</a:t>
            </a:r>
            <a:r>
              <a:rPr sz="1600" spc="30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IPSAS</a:t>
            </a:r>
            <a:endParaRPr sz="16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04200"/>
              </a:lnSpc>
              <a:buChar char="●"/>
              <a:tabLst>
                <a:tab pos="241300" algn="l"/>
              </a:tabLst>
            </a:pPr>
            <a:r>
              <a:rPr sz="1600" spc="-10" dirty="0">
                <a:solidFill>
                  <a:srgbClr val="0F2D52"/>
                </a:solidFill>
                <a:latin typeface="Calibri"/>
                <a:cs typeface="Calibri"/>
              </a:rPr>
              <a:t>[For </a:t>
            </a: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external </a:t>
            </a:r>
            <a:r>
              <a:rPr sz="1600" spc="-10" dirty="0">
                <a:solidFill>
                  <a:srgbClr val="0F2D52"/>
                </a:solidFill>
                <a:latin typeface="Calibri"/>
                <a:cs typeface="Calibri"/>
              </a:rPr>
              <a:t>auditors] International </a:t>
            </a: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auditing </a:t>
            </a:r>
            <a:r>
              <a:rPr sz="1600" spc="-10" dirty="0">
                <a:solidFill>
                  <a:srgbClr val="0F2D52"/>
                </a:solidFill>
                <a:latin typeface="Calibri"/>
                <a:cs typeface="Calibri"/>
              </a:rPr>
              <a:t>standards </a:t>
            </a: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applicab</a:t>
            </a:r>
            <a:r>
              <a:rPr lang="en-US" sz="1600" spc="-5" dirty="0">
                <a:solidFill>
                  <a:srgbClr val="0F2D52"/>
                </a:solidFill>
                <a:latin typeface="Calibri"/>
                <a:cs typeface="Calibri"/>
              </a:rPr>
              <a:t>le </a:t>
            </a:r>
            <a:r>
              <a:rPr sz="1600" spc="-15" dirty="0">
                <a:solidFill>
                  <a:srgbClr val="0F2D52"/>
                </a:solidFill>
                <a:latin typeface="Calibri"/>
                <a:cs typeface="Calibri"/>
              </a:rPr>
              <a:t>to </a:t>
            </a: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supreme audit institutions</a:t>
            </a:r>
            <a:r>
              <a:rPr sz="1600" spc="-10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F2D52"/>
                </a:solidFill>
                <a:latin typeface="Calibri"/>
                <a:cs typeface="Calibri"/>
              </a:rPr>
              <a:t>(ISSAIs)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459" y="5893348"/>
            <a:ext cx="1041541" cy="976445"/>
          </a:xfrm>
          <a:prstGeom prst="rect">
            <a:avLst/>
          </a:prstGeom>
        </p:spPr>
      </p:pic>
      <p:sp>
        <p:nvSpPr>
          <p:cNvPr id="12" name="Holder 6"/>
          <p:cNvSpPr>
            <a:spLocks noGrp="1"/>
          </p:cNvSpPr>
          <p:nvPr>
            <p:ph type="sldNum" sz="quarter" idx="7"/>
          </p:nvPr>
        </p:nvSpPr>
        <p:spPr>
          <a:xfrm>
            <a:off x="6858000" y="6477000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8980EBA-D1E4-E547-8E59-F5894243AB98}" type="slidenum">
              <a:rPr lang="uk-UA" smtClean="0"/>
              <a:pPr/>
              <a:t>4</a:t>
            </a:fld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 flipV="1">
            <a:off x="0" y="1905000"/>
            <a:ext cx="9144000" cy="4953000"/>
          </a:xfrm>
          <a:custGeom>
            <a:avLst/>
            <a:gdLst/>
            <a:ahLst/>
            <a:cxnLst/>
            <a:rect l="l" t="t" r="r" b="b"/>
            <a:pathLst>
              <a:path w="9144000" h="2889250">
                <a:moveTo>
                  <a:pt x="0" y="0"/>
                </a:moveTo>
                <a:lnTo>
                  <a:pt x="0" y="2888996"/>
                </a:lnTo>
                <a:lnTo>
                  <a:pt x="9144000" y="288899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0">
                <a:srgbClr val="FFFFFF"/>
              </a:gs>
              <a:gs pos="100000">
                <a:schemeClr val="bg1">
                  <a:alpha val="0"/>
                </a:schemeClr>
              </a:gs>
              <a:gs pos="70000">
                <a:srgbClr val="FFFFFF">
                  <a:alpha val="74000"/>
                </a:srgbClr>
              </a:gs>
            </a:gsLst>
            <a:lin ang="5400000" scaled="0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432003"/>
            <a:ext cx="8712200" cy="630555"/>
          </a:xfrm>
          <a:custGeom>
            <a:avLst/>
            <a:gdLst/>
            <a:ahLst/>
            <a:cxnLst/>
            <a:rect l="l" t="t" r="r" b="b"/>
            <a:pathLst>
              <a:path w="8712200" h="630555">
                <a:moveTo>
                  <a:pt x="0" y="629996"/>
                </a:moveTo>
                <a:lnTo>
                  <a:pt x="8711996" y="629996"/>
                </a:lnTo>
                <a:lnTo>
                  <a:pt x="8711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">
              <a:lnSpc>
                <a:spcPct val="100000"/>
              </a:lnSpc>
            </a:pPr>
            <a:r>
              <a:rPr spc="-5" dirty="0"/>
              <a:t>THE</a:t>
            </a:r>
            <a:r>
              <a:rPr spc="-85" dirty="0"/>
              <a:t> </a:t>
            </a:r>
            <a:r>
              <a:rPr spc="-15" dirty="0"/>
              <a:t>GOAL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9299" y="1059038"/>
            <a:ext cx="7322184" cy="47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i="1" spc="-5" dirty="0">
                <a:solidFill>
                  <a:srgbClr val="0F2D52"/>
                </a:solidFill>
                <a:latin typeface="Calibri"/>
                <a:cs typeface="Calibri"/>
              </a:rPr>
              <a:t>Creating an opportunity </a:t>
            </a:r>
            <a:r>
              <a:rPr sz="3000" i="1" spc="-15" dirty="0">
                <a:solidFill>
                  <a:srgbClr val="0F2D52"/>
                </a:solidFill>
                <a:latin typeface="Calibri"/>
                <a:cs typeface="Calibri"/>
              </a:rPr>
              <a:t>for </a:t>
            </a:r>
            <a:r>
              <a:rPr sz="3000" i="1" spc="-5" dirty="0">
                <a:solidFill>
                  <a:srgbClr val="0F2D52"/>
                </a:solidFill>
                <a:latin typeface="Calibri"/>
                <a:cs typeface="Calibri"/>
              </a:rPr>
              <a:t>an African</a:t>
            </a:r>
            <a:r>
              <a:rPr sz="3000" i="1" spc="3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3000" i="1" spc="-5" dirty="0">
                <a:solidFill>
                  <a:srgbClr val="0F2D52"/>
                </a:solidFill>
                <a:latin typeface="Calibri"/>
                <a:cs typeface="Calibri"/>
              </a:rPr>
              <a:t>solution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4005" y="2073884"/>
            <a:ext cx="7548245" cy="1313180"/>
          </a:xfrm>
          <a:custGeom>
            <a:avLst/>
            <a:gdLst/>
            <a:ahLst/>
            <a:cxnLst/>
            <a:rect l="l" t="t" r="r" b="b"/>
            <a:pathLst>
              <a:path w="7548245" h="1313179">
                <a:moveTo>
                  <a:pt x="0" y="1312938"/>
                </a:moveTo>
                <a:lnTo>
                  <a:pt x="7548003" y="1312938"/>
                </a:lnTo>
                <a:lnTo>
                  <a:pt x="7548003" y="0"/>
                </a:lnTo>
                <a:lnTo>
                  <a:pt x="0" y="0"/>
                </a:lnTo>
                <a:lnTo>
                  <a:pt x="0" y="1312938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1998" y="1901244"/>
            <a:ext cx="2195997" cy="219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95400" y="2118052"/>
            <a:ext cx="7649647" cy="1082348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622425" marR="354330">
              <a:lnSpc>
                <a:spcPct val="125000"/>
              </a:lnSpc>
              <a:spcBef>
                <a:spcPts val="1240"/>
              </a:spcBef>
            </a:pPr>
            <a:r>
              <a:rPr lang="en-GB" sz="1600" b="1" spc="50" dirty="0">
                <a:solidFill>
                  <a:srgbClr val="FFFFFF"/>
                </a:solidFill>
                <a:latin typeface="Open Sans"/>
                <a:cs typeface="Open Sans"/>
              </a:rPr>
              <a:t>Grow the capacity professional accountants &amp; auditors who are equipped to support accountability, transparency and good governance in the public sector</a:t>
            </a:r>
            <a:endParaRPr sz="1600" dirty="0">
              <a:latin typeface="Open Sans"/>
              <a:cs typeface="Ope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05400" y="3543658"/>
            <a:ext cx="655852" cy="615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89012" y="3543658"/>
            <a:ext cx="1116482" cy="617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70270" y="3607065"/>
            <a:ext cx="2990850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1800"/>
              </a:lnSpc>
            </a:pPr>
            <a:r>
              <a:rPr sz="1600" b="1" i="1" spc="-5" dirty="0">
                <a:solidFill>
                  <a:srgbClr val="0F2D52"/>
                </a:solidFill>
                <a:latin typeface="Calibri"/>
                <a:cs typeface="Calibri"/>
              </a:rPr>
              <a:t>AFROSAI-E</a:t>
            </a:r>
            <a:r>
              <a:rPr lang="en-GB" sz="1600" b="1" i="1" spc="-5" dirty="0">
                <a:solidFill>
                  <a:srgbClr val="0F2D52"/>
                </a:solidFill>
                <a:latin typeface="Calibri"/>
                <a:cs typeface="Calibri"/>
              </a:rPr>
              <a:t>, ESAAG </a:t>
            </a:r>
            <a:r>
              <a:rPr lang="en-GB" sz="1600" i="1" spc="-5" dirty="0">
                <a:solidFill>
                  <a:srgbClr val="0F2D52"/>
                </a:solidFill>
                <a:latin typeface="Calibri"/>
                <a:cs typeface="Calibri"/>
              </a:rPr>
              <a:t>and</a:t>
            </a:r>
            <a:r>
              <a:rPr lang="en-GB" sz="1600" b="1" i="1" spc="-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600" b="1" i="1" spc="-45" dirty="0">
                <a:solidFill>
                  <a:srgbClr val="0F2D52"/>
                </a:solidFill>
                <a:latin typeface="Calibri"/>
                <a:cs typeface="Calibri"/>
              </a:rPr>
              <a:t>PAFA </a:t>
            </a:r>
            <a:r>
              <a:rPr sz="1600" i="1" spc="-5" dirty="0">
                <a:solidFill>
                  <a:srgbClr val="0F2D52"/>
                </a:solidFill>
                <a:latin typeface="Calibri"/>
                <a:cs typeface="Calibri"/>
              </a:rPr>
              <a:t>are partnering  </a:t>
            </a:r>
            <a:r>
              <a:rPr sz="1600" i="1" spc="-15" dirty="0">
                <a:solidFill>
                  <a:srgbClr val="0F2D52"/>
                </a:solidFill>
                <a:latin typeface="Calibri"/>
                <a:cs typeface="Calibri"/>
              </a:rPr>
              <a:t>to </a:t>
            </a:r>
            <a:r>
              <a:rPr sz="1600" i="1" spc="-5" dirty="0">
                <a:solidFill>
                  <a:srgbClr val="0F2D52"/>
                </a:solidFill>
                <a:latin typeface="Calibri"/>
                <a:cs typeface="Calibri"/>
              </a:rPr>
              <a:t>achieve this</a:t>
            </a:r>
            <a:r>
              <a:rPr sz="1600" i="1" spc="-20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F2D52"/>
                </a:solidFill>
                <a:latin typeface="Calibri"/>
                <a:cs typeface="Calibri"/>
              </a:rPr>
              <a:t>goal.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28318" y="4734852"/>
            <a:ext cx="3045596" cy="16395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4905" y="4734852"/>
            <a:ext cx="3110776" cy="16395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2459" y="5893348"/>
            <a:ext cx="1041541" cy="976445"/>
          </a:xfrm>
          <a:prstGeom prst="rect">
            <a:avLst/>
          </a:prstGeom>
        </p:spPr>
      </p:pic>
      <p:sp>
        <p:nvSpPr>
          <p:cNvPr id="15" name="Holder 6"/>
          <p:cNvSpPr>
            <a:spLocks noGrp="1"/>
          </p:cNvSpPr>
          <p:nvPr>
            <p:ph type="sldNum" sz="quarter" idx="7"/>
          </p:nvPr>
        </p:nvSpPr>
        <p:spPr>
          <a:xfrm>
            <a:off x="6858000" y="6477000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8980EBA-D1E4-E547-8E59-F5894243AB98}" type="slidenum">
              <a:rPr lang="uk-UA" smtClean="0"/>
              <a:pPr/>
              <a:t>5</a:t>
            </a:fld>
            <a:endParaRPr lang="uk-U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680046-A593-4F6B-AE63-77EDFC2897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94217"/>
            <a:ext cx="623118" cy="6652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3"/>
          <p:cNvSpPr/>
          <p:nvPr/>
        </p:nvSpPr>
        <p:spPr>
          <a:xfrm flipV="1">
            <a:off x="0" y="4495800"/>
            <a:ext cx="9144000" cy="2362200"/>
          </a:xfrm>
          <a:custGeom>
            <a:avLst/>
            <a:gdLst/>
            <a:ahLst/>
            <a:cxnLst/>
            <a:rect l="l" t="t" r="r" b="b"/>
            <a:pathLst>
              <a:path w="9144000" h="2889250">
                <a:moveTo>
                  <a:pt x="0" y="0"/>
                </a:moveTo>
                <a:lnTo>
                  <a:pt x="0" y="2888996"/>
                </a:lnTo>
                <a:lnTo>
                  <a:pt x="9144000" y="288899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0">
                <a:srgbClr val="FFFFFF"/>
              </a:gs>
              <a:gs pos="100000">
                <a:schemeClr val="bg1">
                  <a:alpha val="0"/>
                </a:schemeClr>
              </a:gs>
              <a:gs pos="70000">
                <a:srgbClr val="FFFFFF">
                  <a:alpha val="74000"/>
                </a:srgbClr>
              </a:gs>
            </a:gsLst>
            <a:lin ang="5400000" scaled="0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432003"/>
            <a:ext cx="8712200" cy="630555"/>
          </a:xfrm>
          <a:custGeom>
            <a:avLst/>
            <a:gdLst/>
            <a:ahLst/>
            <a:cxnLst/>
            <a:rect l="l" t="t" r="r" b="b"/>
            <a:pathLst>
              <a:path w="8712200" h="630555">
                <a:moveTo>
                  <a:pt x="0" y="629996"/>
                </a:moveTo>
                <a:lnTo>
                  <a:pt x="8711996" y="629996"/>
                </a:lnTo>
                <a:lnTo>
                  <a:pt x="8711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THE</a:t>
            </a:r>
            <a:r>
              <a:rPr spc="20" dirty="0"/>
              <a:t> </a:t>
            </a:r>
            <a:r>
              <a:rPr spc="105" dirty="0"/>
              <a:t>SOLUTION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9121" y="1059038"/>
            <a:ext cx="7990840" cy="1776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i="1" spc="-5" dirty="0">
                <a:solidFill>
                  <a:srgbClr val="0F2D52"/>
                </a:solidFill>
                <a:latin typeface="Calibri"/>
                <a:cs typeface="Calibri"/>
              </a:rPr>
              <a:t>Achieving </a:t>
            </a:r>
            <a:r>
              <a:rPr sz="3000" i="1" dirty="0">
                <a:solidFill>
                  <a:srgbClr val="0F2D52"/>
                </a:solidFill>
                <a:latin typeface="Calibri"/>
                <a:cs typeface="Calibri"/>
              </a:rPr>
              <a:t>our</a:t>
            </a:r>
            <a:r>
              <a:rPr sz="3000" i="1" spc="-6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3000" i="1" spc="-5" dirty="0">
                <a:solidFill>
                  <a:srgbClr val="0F2D52"/>
                </a:solidFill>
                <a:latin typeface="Calibri"/>
                <a:cs typeface="Calibri"/>
              </a:rPr>
              <a:t>goal</a:t>
            </a: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500" spc="-5" dirty="0">
                <a:solidFill>
                  <a:srgbClr val="0F2D52"/>
                </a:solidFill>
                <a:latin typeface="Calibri"/>
                <a:cs typeface="Calibri"/>
              </a:rPr>
              <a:t>The </a:t>
            </a:r>
            <a:r>
              <a:rPr sz="2500" b="1" spc="-5" dirty="0">
                <a:solidFill>
                  <a:srgbClr val="00A49A"/>
                </a:solidFill>
                <a:latin typeface="Calibri"/>
                <a:cs typeface="Calibri"/>
              </a:rPr>
              <a:t>Independent </a:t>
            </a:r>
            <a:r>
              <a:rPr sz="2500" b="1" spc="-10" dirty="0">
                <a:solidFill>
                  <a:srgbClr val="00A49A"/>
                </a:solidFill>
                <a:latin typeface="Calibri"/>
                <a:cs typeface="Calibri"/>
              </a:rPr>
              <a:t>Oversight Board </a:t>
            </a:r>
            <a:r>
              <a:rPr sz="2500" dirty="0">
                <a:solidFill>
                  <a:srgbClr val="0F2D52"/>
                </a:solidFill>
                <a:latin typeface="Calibri"/>
                <a:cs typeface="Calibri"/>
              </a:rPr>
              <a:t>will </a:t>
            </a:r>
            <a:r>
              <a:rPr sz="2500" spc="-5" dirty="0">
                <a:solidFill>
                  <a:srgbClr val="0F2D52"/>
                </a:solidFill>
                <a:latin typeface="Calibri"/>
                <a:cs typeface="Calibri"/>
              </a:rPr>
              <a:t>be </a:t>
            </a:r>
            <a:r>
              <a:rPr sz="2500" b="1" spc="-15" dirty="0">
                <a:solidFill>
                  <a:srgbClr val="00A49A"/>
                </a:solidFill>
                <a:latin typeface="Calibri"/>
                <a:cs typeface="Calibri"/>
              </a:rPr>
              <a:t>at </a:t>
            </a:r>
            <a:r>
              <a:rPr sz="2500" b="1" dirty="0">
                <a:solidFill>
                  <a:srgbClr val="00A49A"/>
                </a:solidFill>
                <a:latin typeface="Calibri"/>
                <a:cs typeface="Calibri"/>
              </a:rPr>
              <a:t>the </a:t>
            </a:r>
            <a:r>
              <a:rPr sz="2500" b="1" spc="-15" dirty="0">
                <a:solidFill>
                  <a:srgbClr val="00A49A"/>
                </a:solidFill>
                <a:latin typeface="Calibri"/>
                <a:cs typeface="Calibri"/>
              </a:rPr>
              <a:t>centre </a:t>
            </a:r>
            <a:r>
              <a:rPr sz="2500" b="1" dirty="0">
                <a:solidFill>
                  <a:srgbClr val="00A49A"/>
                </a:solidFill>
                <a:latin typeface="Calibri"/>
                <a:cs typeface="Calibri"/>
              </a:rPr>
              <a:t>of the  </a:t>
            </a:r>
            <a:r>
              <a:rPr sz="2500" b="1" spc="-5" dirty="0">
                <a:solidFill>
                  <a:srgbClr val="00A49A"/>
                </a:solidFill>
                <a:latin typeface="Calibri"/>
                <a:cs typeface="Calibri"/>
              </a:rPr>
              <a:t>new </a:t>
            </a:r>
            <a:r>
              <a:rPr sz="2500" b="1" spc="-10" dirty="0">
                <a:solidFill>
                  <a:srgbClr val="00A49A"/>
                </a:solidFill>
                <a:latin typeface="Calibri"/>
                <a:cs typeface="Calibri"/>
              </a:rPr>
              <a:t>structures</a:t>
            </a:r>
            <a:r>
              <a:rPr sz="2500" spc="-10" dirty="0">
                <a:solidFill>
                  <a:srgbClr val="0F2D52"/>
                </a:solidFill>
                <a:latin typeface="Calibri"/>
                <a:cs typeface="Calibri"/>
              </a:rPr>
              <a:t>, </a:t>
            </a:r>
            <a:r>
              <a:rPr sz="2500" spc="-5" dirty="0">
                <a:solidFill>
                  <a:srgbClr val="0F2D52"/>
                </a:solidFill>
                <a:latin typeface="Calibri"/>
                <a:cs typeface="Calibri"/>
              </a:rPr>
              <a:t>guiding </a:t>
            </a:r>
            <a:r>
              <a:rPr sz="2500" dirty="0">
                <a:solidFill>
                  <a:srgbClr val="0F2D52"/>
                </a:solidFill>
                <a:latin typeface="Calibri"/>
                <a:cs typeface="Calibri"/>
              </a:rPr>
              <a:t>the </a:t>
            </a:r>
            <a:r>
              <a:rPr sz="2500" spc="-15" dirty="0">
                <a:solidFill>
                  <a:srgbClr val="0F2D52"/>
                </a:solidFill>
                <a:latin typeface="Calibri"/>
                <a:cs typeface="Calibri"/>
              </a:rPr>
              <a:t>programme at </a:t>
            </a:r>
            <a:r>
              <a:rPr sz="2500" dirty="0">
                <a:solidFill>
                  <a:srgbClr val="0F2D52"/>
                </a:solidFill>
                <a:latin typeface="Calibri"/>
                <a:cs typeface="Calibri"/>
              </a:rPr>
              <a:t>a </a:t>
            </a:r>
            <a:r>
              <a:rPr sz="2500" spc="-5" dirty="0">
                <a:solidFill>
                  <a:srgbClr val="0F2D52"/>
                </a:solidFill>
                <a:latin typeface="Calibri"/>
                <a:cs typeface="Calibri"/>
              </a:rPr>
              <a:t>regional</a:t>
            </a:r>
            <a:r>
              <a:rPr sz="2500" spc="50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F2D52"/>
                </a:solidFill>
                <a:latin typeface="Calibri"/>
                <a:cs typeface="Calibri"/>
              </a:rPr>
              <a:t>level.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52684" y="4237165"/>
            <a:ext cx="1096645" cy="1096645"/>
          </a:xfrm>
          <a:custGeom>
            <a:avLst/>
            <a:gdLst/>
            <a:ahLst/>
            <a:cxnLst/>
            <a:rect l="l" t="t" r="r" b="b"/>
            <a:pathLst>
              <a:path w="1096645" h="1096645">
                <a:moveTo>
                  <a:pt x="548271" y="0"/>
                </a:moveTo>
                <a:lnTo>
                  <a:pt x="500964" y="2012"/>
                </a:lnTo>
                <a:lnTo>
                  <a:pt x="454774" y="7940"/>
                </a:lnTo>
                <a:lnTo>
                  <a:pt x="409866" y="17618"/>
                </a:lnTo>
                <a:lnTo>
                  <a:pt x="366405" y="30882"/>
                </a:lnTo>
                <a:lnTo>
                  <a:pt x="324555" y="47568"/>
                </a:lnTo>
                <a:lnTo>
                  <a:pt x="284481" y="67510"/>
                </a:lnTo>
                <a:lnTo>
                  <a:pt x="246348" y="90545"/>
                </a:lnTo>
                <a:lnTo>
                  <a:pt x="210319" y="116508"/>
                </a:lnTo>
                <a:lnTo>
                  <a:pt x="176560" y="145234"/>
                </a:lnTo>
                <a:lnTo>
                  <a:pt x="145235" y="176558"/>
                </a:lnTo>
                <a:lnTo>
                  <a:pt x="116509" y="210317"/>
                </a:lnTo>
                <a:lnTo>
                  <a:pt x="90546" y="246344"/>
                </a:lnTo>
                <a:lnTo>
                  <a:pt x="67511" y="284477"/>
                </a:lnTo>
                <a:lnTo>
                  <a:pt x="47568" y="324550"/>
                </a:lnTo>
                <a:lnTo>
                  <a:pt x="30882" y="366399"/>
                </a:lnTo>
                <a:lnTo>
                  <a:pt x="17618" y="409858"/>
                </a:lnTo>
                <a:lnTo>
                  <a:pt x="7940" y="454765"/>
                </a:lnTo>
                <a:lnTo>
                  <a:pt x="2012" y="500953"/>
                </a:lnTo>
                <a:lnTo>
                  <a:pt x="0" y="548258"/>
                </a:lnTo>
                <a:lnTo>
                  <a:pt x="2012" y="595566"/>
                </a:lnTo>
                <a:lnTo>
                  <a:pt x="7940" y="641756"/>
                </a:lnTo>
                <a:lnTo>
                  <a:pt x="17618" y="686664"/>
                </a:lnTo>
                <a:lnTo>
                  <a:pt x="30882" y="730125"/>
                </a:lnTo>
                <a:lnTo>
                  <a:pt x="47568" y="771975"/>
                </a:lnTo>
                <a:lnTo>
                  <a:pt x="67511" y="812049"/>
                </a:lnTo>
                <a:lnTo>
                  <a:pt x="90546" y="850182"/>
                </a:lnTo>
                <a:lnTo>
                  <a:pt x="116509" y="886211"/>
                </a:lnTo>
                <a:lnTo>
                  <a:pt x="145235" y="919970"/>
                </a:lnTo>
                <a:lnTo>
                  <a:pt x="176560" y="951295"/>
                </a:lnTo>
                <a:lnTo>
                  <a:pt x="210319" y="980021"/>
                </a:lnTo>
                <a:lnTo>
                  <a:pt x="246348" y="1005984"/>
                </a:lnTo>
                <a:lnTo>
                  <a:pt x="284481" y="1029019"/>
                </a:lnTo>
                <a:lnTo>
                  <a:pt x="324555" y="1048962"/>
                </a:lnTo>
                <a:lnTo>
                  <a:pt x="366405" y="1065647"/>
                </a:lnTo>
                <a:lnTo>
                  <a:pt x="409866" y="1078912"/>
                </a:lnTo>
                <a:lnTo>
                  <a:pt x="454774" y="1088590"/>
                </a:lnTo>
                <a:lnTo>
                  <a:pt x="500964" y="1094518"/>
                </a:lnTo>
                <a:lnTo>
                  <a:pt x="548271" y="1096530"/>
                </a:lnTo>
                <a:lnTo>
                  <a:pt x="595579" y="1094518"/>
                </a:lnTo>
                <a:lnTo>
                  <a:pt x="641769" y="1088590"/>
                </a:lnTo>
                <a:lnTo>
                  <a:pt x="686677" y="1078912"/>
                </a:lnTo>
                <a:lnTo>
                  <a:pt x="730138" y="1065647"/>
                </a:lnTo>
                <a:lnTo>
                  <a:pt x="771987" y="1048962"/>
                </a:lnTo>
                <a:lnTo>
                  <a:pt x="812061" y="1029019"/>
                </a:lnTo>
                <a:lnTo>
                  <a:pt x="850195" y="1005984"/>
                </a:lnTo>
                <a:lnTo>
                  <a:pt x="886223" y="980021"/>
                </a:lnTo>
                <a:lnTo>
                  <a:pt x="919982" y="951295"/>
                </a:lnTo>
                <a:lnTo>
                  <a:pt x="951307" y="919970"/>
                </a:lnTo>
                <a:lnTo>
                  <a:pt x="980033" y="886211"/>
                </a:lnTo>
                <a:lnTo>
                  <a:pt x="1005996" y="850182"/>
                </a:lnTo>
                <a:lnTo>
                  <a:pt x="1029032" y="812049"/>
                </a:lnTo>
                <a:lnTo>
                  <a:pt x="1048974" y="771975"/>
                </a:lnTo>
                <a:lnTo>
                  <a:pt x="1065660" y="730125"/>
                </a:lnTo>
                <a:lnTo>
                  <a:pt x="1078925" y="686664"/>
                </a:lnTo>
                <a:lnTo>
                  <a:pt x="1088603" y="641756"/>
                </a:lnTo>
                <a:lnTo>
                  <a:pt x="1094530" y="595566"/>
                </a:lnTo>
                <a:lnTo>
                  <a:pt x="1096543" y="548258"/>
                </a:lnTo>
                <a:lnTo>
                  <a:pt x="1094530" y="500953"/>
                </a:lnTo>
                <a:lnTo>
                  <a:pt x="1088603" y="454765"/>
                </a:lnTo>
                <a:lnTo>
                  <a:pt x="1078925" y="409858"/>
                </a:lnTo>
                <a:lnTo>
                  <a:pt x="1065660" y="366399"/>
                </a:lnTo>
                <a:lnTo>
                  <a:pt x="1048974" y="324550"/>
                </a:lnTo>
                <a:lnTo>
                  <a:pt x="1029032" y="284477"/>
                </a:lnTo>
                <a:lnTo>
                  <a:pt x="1005996" y="246344"/>
                </a:lnTo>
                <a:lnTo>
                  <a:pt x="980033" y="210317"/>
                </a:lnTo>
                <a:lnTo>
                  <a:pt x="951307" y="176558"/>
                </a:lnTo>
                <a:lnTo>
                  <a:pt x="919982" y="145234"/>
                </a:lnTo>
                <a:lnTo>
                  <a:pt x="886223" y="116508"/>
                </a:lnTo>
                <a:lnTo>
                  <a:pt x="850195" y="90545"/>
                </a:lnTo>
                <a:lnTo>
                  <a:pt x="812061" y="67510"/>
                </a:lnTo>
                <a:lnTo>
                  <a:pt x="771987" y="47568"/>
                </a:lnTo>
                <a:lnTo>
                  <a:pt x="730138" y="30882"/>
                </a:lnTo>
                <a:lnTo>
                  <a:pt x="686677" y="17618"/>
                </a:lnTo>
                <a:lnTo>
                  <a:pt x="641769" y="7940"/>
                </a:lnTo>
                <a:lnTo>
                  <a:pt x="595579" y="2012"/>
                </a:lnTo>
                <a:lnTo>
                  <a:pt x="548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2684" y="4237165"/>
            <a:ext cx="1096645" cy="1096645"/>
          </a:xfrm>
          <a:custGeom>
            <a:avLst/>
            <a:gdLst/>
            <a:ahLst/>
            <a:cxnLst/>
            <a:rect l="l" t="t" r="r" b="b"/>
            <a:pathLst>
              <a:path w="1096645" h="1096645">
                <a:moveTo>
                  <a:pt x="548271" y="1096530"/>
                </a:moveTo>
                <a:lnTo>
                  <a:pt x="595579" y="1094518"/>
                </a:lnTo>
                <a:lnTo>
                  <a:pt x="641769" y="1088590"/>
                </a:lnTo>
                <a:lnTo>
                  <a:pt x="686677" y="1078912"/>
                </a:lnTo>
                <a:lnTo>
                  <a:pt x="730138" y="1065647"/>
                </a:lnTo>
                <a:lnTo>
                  <a:pt x="771987" y="1048962"/>
                </a:lnTo>
                <a:lnTo>
                  <a:pt x="812061" y="1029019"/>
                </a:lnTo>
                <a:lnTo>
                  <a:pt x="850195" y="1005984"/>
                </a:lnTo>
                <a:lnTo>
                  <a:pt x="886223" y="980021"/>
                </a:lnTo>
                <a:lnTo>
                  <a:pt x="919982" y="951295"/>
                </a:lnTo>
                <a:lnTo>
                  <a:pt x="951307" y="919970"/>
                </a:lnTo>
                <a:lnTo>
                  <a:pt x="980033" y="886211"/>
                </a:lnTo>
                <a:lnTo>
                  <a:pt x="1005996" y="850182"/>
                </a:lnTo>
                <a:lnTo>
                  <a:pt x="1029032" y="812049"/>
                </a:lnTo>
                <a:lnTo>
                  <a:pt x="1048974" y="771975"/>
                </a:lnTo>
                <a:lnTo>
                  <a:pt x="1065660" y="730125"/>
                </a:lnTo>
                <a:lnTo>
                  <a:pt x="1078925" y="686664"/>
                </a:lnTo>
                <a:lnTo>
                  <a:pt x="1088603" y="641756"/>
                </a:lnTo>
                <a:lnTo>
                  <a:pt x="1094530" y="595566"/>
                </a:lnTo>
                <a:lnTo>
                  <a:pt x="1096543" y="548258"/>
                </a:lnTo>
                <a:lnTo>
                  <a:pt x="1094530" y="500953"/>
                </a:lnTo>
                <a:lnTo>
                  <a:pt x="1088603" y="454765"/>
                </a:lnTo>
                <a:lnTo>
                  <a:pt x="1078925" y="409858"/>
                </a:lnTo>
                <a:lnTo>
                  <a:pt x="1065660" y="366399"/>
                </a:lnTo>
                <a:lnTo>
                  <a:pt x="1048974" y="324550"/>
                </a:lnTo>
                <a:lnTo>
                  <a:pt x="1029032" y="284477"/>
                </a:lnTo>
                <a:lnTo>
                  <a:pt x="1005996" y="246344"/>
                </a:lnTo>
                <a:lnTo>
                  <a:pt x="980033" y="210317"/>
                </a:lnTo>
                <a:lnTo>
                  <a:pt x="951307" y="176558"/>
                </a:lnTo>
                <a:lnTo>
                  <a:pt x="919982" y="145234"/>
                </a:lnTo>
                <a:lnTo>
                  <a:pt x="886223" y="116508"/>
                </a:lnTo>
                <a:lnTo>
                  <a:pt x="850195" y="90545"/>
                </a:lnTo>
                <a:lnTo>
                  <a:pt x="812061" y="67510"/>
                </a:lnTo>
                <a:lnTo>
                  <a:pt x="771987" y="47568"/>
                </a:lnTo>
                <a:lnTo>
                  <a:pt x="730138" y="30882"/>
                </a:lnTo>
                <a:lnTo>
                  <a:pt x="686677" y="17618"/>
                </a:lnTo>
                <a:lnTo>
                  <a:pt x="641769" y="7940"/>
                </a:lnTo>
                <a:lnTo>
                  <a:pt x="595579" y="2012"/>
                </a:lnTo>
                <a:lnTo>
                  <a:pt x="548271" y="0"/>
                </a:lnTo>
                <a:lnTo>
                  <a:pt x="500964" y="2012"/>
                </a:lnTo>
                <a:lnTo>
                  <a:pt x="454774" y="7940"/>
                </a:lnTo>
                <a:lnTo>
                  <a:pt x="409866" y="17618"/>
                </a:lnTo>
                <a:lnTo>
                  <a:pt x="366405" y="30882"/>
                </a:lnTo>
                <a:lnTo>
                  <a:pt x="324555" y="47568"/>
                </a:lnTo>
                <a:lnTo>
                  <a:pt x="284481" y="67510"/>
                </a:lnTo>
                <a:lnTo>
                  <a:pt x="246348" y="90545"/>
                </a:lnTo>
                <a:lnTo>
                  <a:pt x="210319" y="116508"/>
                </a:lnTo>
                <a:lnTo>
                  <a:pt x="176560" y="145234"/>
                </a:lnTo>
                <a:lnTo>
                  <a:pt x="145235" y="176558"/>
                </a:lnTo>
                <a:lnTo>
                  <a:pt x="116509" y="210317"/>
                </a:lnTo>
                <a:lnTo>
                  <a:pt x="90546" y="246344"/>
                </a:lnTo>
                <a:lnTo>
                  <a:pt x="67511" y="284477"/>
                </a:lnTo>
                <a:lnTo>
                  <a:pt x="47568" y="324550"/>
                </a:lnTo>
                <a:lnTo>
                  <a:pt x="30882" y="366399"/>
                </a:lnTo>
                <a:lnTo>
                  <a:pt x="17618" y="409858"/>
                </a:lnTo>
                <a:lnTo>
                  <a:pt x="7940" y="454765"/>
                </a:lnTo>
                <a:lnTo>
                  <a:pt x="2012" y="500953"/>
                </a:lnTo>
                <a:lnTo>
                  <a:pt x="0" y="548258"/>
                </a:lnTo>
                <a:lnTo>
                  <a:pt x="2012" y="595566"/>
                </a:lnTo>
                <a:lnTo>
                  <a:pt x="7940" y="641756"/>
                </a:lnTo>
                <a:lnTo>
                  <a:pt x="17618" y="686664"/>
                </a:lnTo>
                <a:lnTo>
                  <a:pt x="30882" y="730125"/>
                </a:lnTo>
                <a:lnTo>
                  <a:pt x="47568" y="771975"/>
                </a:lnTo>
                <a:lnTo>
                  <a:pt x="67511" y="812049"/>
                </a:lnTo>
                <a:lnTo>
                  <a:pt x="90546" y="850182"/>
                </a:lnTo>
                <a:lnTo>
                  <a:pt x="116509" y="886211"/>
                </a:lnTo>
                <a:lnTo>
                  <a:pt x="145235" y="919970"/>
                </a:lnTo>
                <a:lnTo>
                  <a:pt x="176560" y="951295"/>
                </a:lnTo>
                <a:lnTo>
                  <a:pt x="210319" y="980021"/>
                </a:lnTo>
                <a:lnTo>
                  <a:pt x="246348" y="1005984"/>
                </a:lnTo>
                <a:lnTo>
                  <a:pt x="284481" y="1029019"/>
                </a:lnTo>
                <a:lnTo>
                  <a:pt x="324555" y="1048962"/>
                </a:lnTo>
                <a:lnTo>
                  <a:pt x="366405" y="1065647"/>
                </a:lnTo>
                <a:lnTo>
                  <a:pt x="409866" y="1078912"/>
                </a:lnTo>
                <a:lnTo>
                  <a:pt x="454774" y="1088590"/>
                </a:lnTo>
                <a:lnTo>
                  <a:pt x="500964" y="1094518"/>
                </a:lnTo>
                <a:lnTo>
                  <a:pt x="548271" y="1096530"/>
                </a:lnTo>
                <a:close/>
              </a:path>
            </a:pathLst>
          </a:custGeom>
          <a:ln w="50330">
            <a:solidFill>
              <a:srgbClr val="0F2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09381" y="4355585"/>
            <a:ext cx="372110" cy="424180"/>
          </a:xfrm>
          <a:custGeom>
            <a:avLst/>
            <a:gdLst/>
            <a:ahLst/>
            <a:cxnLst/>
            <a:rect l="l" t="t" r="r" b="b"/>
            <a:pathLst>
              <a:path w="372110" h="424179">
                <a:moveTo>
                  <a:pt x="67398" y="49733"/>
                </a:moveTo>
                <a:lnTo>
                  <a:pt x="40328" y="60315"/>
                </a:lnTo>
                <a:lnTo>
                  <a:pt x="18997" y="78882"/>
                </a:lnTo>
                <a:lnTo>
                  <a:pt x="5017" y="103464"/>
                </a:lnTo>
                <a:lnTo>
                  <a:pt x="0" y="132092"/>
                </a:lnTo>
                <a:lnTo>
                  <a:pt x="0" y="238239"/>
                </a:lnTo>
                <a:lnTo>
                  <a:pt x="6717" y="287645"/>
                </a:lnTo>
                <a:lnTo>
                  <a:pt x="25647" y="332041"/>
                </a:lnTo>
                <a:lnTo>
                  <a:pt x="54962" y="369655"/>
                </a:lnTo>
                <a:lnTo>
                  <a:pt x="92830" y="398716"/>
                </a:lnTo>
                <a:lnTo>
                  <a:pt x="137421" y="417452"/>
                </a:lnTo>
                <a:lnTo>
                  <a:pt x="186905" y="424091"/>
                </a:lnTo>
                <a:lnTo>
                  <a:pt x="236233" y="417452"/>
                </a:lnTo>
                <a:lnTo>
                  <a:pt x="280434" y="398716"/>
                </a:lnTo>
                <a:lnTo>
                  <a:pt x="317795" y="369655"/>
                </a:lnTo>
                <a:lnTo>
                  <a:pt x="346602" y="332041"/>
                </a:lnTo>
                <a:lnTo>
                  <a:pt x="365142" y="287645"/>
                </a:lnTo>
                <a:lnTo>
                  <a:pt x="371703" y="238239"/>
                </a:lnTo>
                <a:lnTo>
                  <a:pt x="371703" y="73672"/>
                </a:lnTo>
                <a:lnTo>
                  <a:pt x="90106" y="73672"/>
                </a:lnTo>
                <a:lnTo>
                  <a:pt x="67398" y="49733"/>
                </a:lnTo>
                <a:close/>
              </a:path>
              <a:path w="372110" h="424179">
                <a:moveTo>
                  <a:pt x="323405" y="0"/>
                </a:moveTo>
                <a:lnTo>
                  <a:pt x="150571" y="33299"/>
                </a:lnTo>
                <a:lnTo>
                  <a:pt x="90106" y="73672"/>
                </a:lnTo>
                <a:lnTo>
                  <a:pt x="371703" y="73672"/>
                </a:lnTo>
                <a:lnTo>
                  <a:pt x="371703" y="40703"/>
                </a:lnTo>
                <a:lnTo>
                  <a:pt x="367705" y="22933"/>
                </a:lnTo>
                <a:lnTo>
                  <a:pt x="357017" y="9126"/>
                </a:lnTo>
                <a:lnTo>
                  <a:pt x="341598" y="932"/>
                </a:lnTo>
                <a:lnTo>
                  <a:pt x="323405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91715" y="4831284"/>
            <a:ext cx="609600" cy="505459"/>
          </a:xfrm>
          <a:custGeom>
            <a:avLst/>
            <a:gdLst/>
            <a:ahLst/>
            <a:cxnLst/>
            <a:rect l="l" t="t" r="r" b="b"/>
            <a:pathLst>
              <a:path w="609600" h="505460">
                <a:moveTo>
                  <a:pt x="157733" y="0"/>
                </a:moveTo>
                <a:lnTo>
                  <a:pt x="84023" y="0"/>
                </a:lnTo>
                <a:lnTo>
                  <a:pt x="51317" y="6602"/>
                </a:lnTo>
                <a:lnTo>
                  <a:pt x="24609" y="24607"/>
                </a:lnTo>
                <a:lnTo>
                  <a:pt x="6602" y="51311"/>
                </a:lnTo>
                <a:lnTo>
                  <a:pt x="0" y="84010"/>
                </a:lnTo>
                <a:lnTo>
                  <a:pt x="0" y="409028"/>
                </a:lnTo>
                <a:lnTo>
                  <a:pt x="2476" y="421292"/>
                </a:lnTo>
                <a:lnTo>
                  <a:pt x="9229" y="431307"/>
                </a:lnTo>
                <a:lnTo>
                  <a:pt x="19245" y="438061"/>
                </a:lnTo>
                <a:lnTo>
                  <a:pt x="31508" y="440537"/>
                </a:lnTo>
                <a:lnTo>
                  <a:pt x="304571" y="505053"/>
                </a:lnTo>
                <a:lnTo>
                  <a:pt x="577634" y="440537"/>
                </a:lnTo>
                <a:lnTo>
                  <a:pt x="589895" y="438061"/>
                </a:lnTo>
                <a:lnTo>
                  <a:pt x="599906" y="431307"/>
                </a:lnTo>
                <a:lnTo>
                  <a:pt x="606655" y="421292"/>
                </a:lnTo>
                <a:lnTo>
                  <a:pt x="609130" y="409028"/>
                </a:lnTo>
                <a:lnTo>
                  <a:pt x="609130" y="252260"/>
                </a:lnTo>
                <a:lnTo>
                  <a:pt x="259524" y="252260"/>
                </a:lnTo>
                <a:lnTo>
                  <a:pt x="250084" y="243671"/>
                </a:lnTo>
                <a:lnTo>
                  <a:pt x="242182" y="233565"/>
                </a:lnTo>
                <a:lnTo>
                  <a:pt x="236042" y="222117"/>
                </a:lnTo>
                <a:lnTo>
                  <a:pt x="231889" y="209499"/>
                </a:lnTo>
                <a:lnTo>
                  <a:pt x="188404" y="24307"/>
                </a:lnTo>
                <a:lnTo>
                  <a:pt x="184258" y="14503"/>
                </a:lnTo>
                <a:lnTo>
                  <a:pt x="177298" y="6815"/>
                </a:lnTo>
                <a:lnTo>
                  <a:pt x="168223" y="1796"/>
                </a:lnTo>
                <a:lnTo>
                  <a:pt x="157733" y="0"/>
                </a:lnTo>
                <a:close/>
              </a:path>
              <a:path w="609600" h="505460">
                <a:moveTo>
                  <a:pt x="326859" y="0"/>
                </a:moveTo>
                <a:lnTo>
                  <a:pt x="282282" y="0"/>
                </a:lnTo>
                <a:lnTo>
                  <a:pt x="275519" y="1757"/>
                </a:lnTo>
                <a:lnTo>
                  <a:pt x="270708" y="6307"/>
                </a:lnTo>
                <a:lnTo>
                  <a:pt x="268547" y="12564"/>
                </a:lnTo>
                <a:lnTo>
                  <a:pt x="269735" y="19443"/>
                </a:lnTo>
                <a:lnTo>
                  <a:pt x="291490" y="67449"/>
                </a:lnTo>
                <a:lnTo>
                  <a:pt x="259689" y="190169"/>
                </a:lnTo>
                <a:lnTo>
                  <a:pt x="258330" y="197091"/>
                </a:lnTo>
                <a:lnTo>
                  <a:pt x="257581" y="204088"/>
                </a:lnTo>
                <a:lnTo>
                  <a:pt x="256740" y="216153"/>
                </a:lnTo>
                <a:lnTo>
                  <a:pt x="256786" y="228236"/>
                </a:lnTo>
                <a:lnTo>
                  <a:pt x="257715" y="240288"/>
                </a:lnTo>
                <a:lnTo>
                  <a:pt x="259524" y="252260"/>
                </a:lnTo>
                <a:lnTo>
                  <a:pt x="349618" y="252260"/>
                </a:lnTo>
                <a:lnTo>
                  <a:pt x="351425" y="240288"/>
                </a:lnTo>
                <a:lnTo>
                  <a:pt x="352350" y="228236"/>
                </a:lnTo>
                <a:lnTo>
                  <a:pt x="352391" y="216153"/>
                </a:lnTo>
                <a:lnTo>
                  <a:pt x="351548" y="204088"/>
                </a:lnTo>
                <a:lnTo>
                  <a:pt x="350812" y="197091"/>
                </a:lnTo>
                <a:lnTo>
                  <a:pt x="349440" y="190169"/>
                </a:lnTo>
                <a:lnTo>
                  <a:pt x="317652" y="67449"/>
                </a:lnTo>
                <a:lnTo>
                  <a:pt x="339394" y="19443"/>
                </a:lnTo>
                <a:lnTo>
                  <a:pt x="340584" y="12564"/>
                </a:lnTo>
                <a:lnTo>
                  <a:pt x="338428" y="6307"/>
                </a:lnTo>
                <a:lnTo>
                  <a:pt x="333620" y="1757"/>
                </a:lnTo>
                <a:lnTo>
                  <a:pt x="326859" y="0"/>
                </a:lnTo>
                <a:close/>
              </a:path>
              <a:path w="609600" h="505460">
                <a:moveTo>
                  <a:pt x="525119" y="0"/>
                </a:moveTo>
                <a:lnTo>
                  <a:pt x="451408" y="0"/>
                </a:lnTo>
                <a:lnTo>
                  <a:pt x="440914" y="1796"/>
                </a:lnTo>
                <a:lnTo>
                  <a:pt x="431839" y="6815"/>
                </a:lnTo>
                <a:lnTo>
                  <a:pt x="424882" y="14503"/>
                </a:lnTo>
                <a:lnTo>
                  <a:pt x="420738" y="24307"/>
                </a:lnTo>
                <a:lnTo>
                  <a:pt x="377253" y="209511"/>
                </a:lnTo>
                <a:lnTo>
                  <a:pt x="373098" y="222122"/>
                </a:lnTo>
                <a:lnTo>
                  <a:pt x="366955" y="233567"/>
                </a:lnTo>
                <a:lnTo>
                  <a:pt x="359053" y="243671"/>
                </a:lnTo>
                <a:lnTo>
                  <a:pt x="349618" y="252260"/>
                </a:lnTo>
                <a:lnTo>
                  <a:pt x="609130" y="252260"/>
                </a:lnTo>
                <a:lnTo>
                  <a:pt x="609130" y="84010"/>
                </a:lnTo>
                <a:lnTo>
                  <a:pt x="602529" y="51311"/>
                </a:lnTo>
                <a:lnTo>
                  <a:pt x="584527" y="24607"/>
                </a:lnTo>
                <a:lnTo>
                  <a:pt x="557823" y="6602"/>
                </a:lnTo>
                <a:lnTo>
                  <a:pt x="525119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84735" y="4237165"/>
            <a:ext cx="1096645" cy="1096645"/>
          </a:xfrm>
          <a:custGeom>
            <a:avLst/>
            <a:gdLst/>
            <a:ahLst/>
            <a:cxnLst/>
            <a:rect l="l" t="t" r="r" b="b"/>
            <a:pathLst>
              <a:path w="1096645" h="1096645">
                <a:moveTo>
                  <a:pt x="548271" y="0"/>
                </a:moveTo>
                <a:lnTo>
                  <a:pt x="500964" y="2012"/>
                </a:lnTo>
                <a:lnTo>
                  <a:pt x="454774" y="7940"/>
                </a:lnTo>
                <a:lnTo>
                  <a:pt x="409866" y="17618"/>
                </a:lnTo>
                <a:lnTo>
                  <a:pt x="366405" y="30882"/>
                </a:lnTo>
                <a:lnTo>
                  <a:pt x="324555" y="47568"/>
                </a:lnTo>
                <a:lnTo>
                  <a:pt x="284481" y="67510"/>
                </a:lnTo>
                <a:lnTo>
                  <a:pt x="246348" y="90545"/>
                </a:lnTo>
                <a:lnTo>
                  <a:pt x="210319" y="116508"/>
                </a:lnTo>
                <a:lnTo>
                  <a:pt x="176560" y="145234"/>
                </a:lnTo>
                <a:lnTo>
                  <a:pt x="145235" y="176558"/>
                </a:lnTo>
                <a:lnTo>
                  <a:pt x="116509" y="210317"/>
                </a:lnTo>
                <a:lnTo>
                  <a:pt x="90546" y="246344"/>
                </a:lnTo>
                <a:lnTo>
                  <a:pt x="67511" y="284477"/>
                </a:lnTo>
                <a:lnTo>
                  <a:pt x="47568" y="324550"/>
                </a:lnTo>
                <a:lnTo>
                  <a:pt x="30882" y="366399"/>
                </a:lnTo>
                <a:lnTo>
                  <a:pt x="17618" y="409858"/>
                </a:lnTo>
                <a:lnTo>
                  <a:pt x="7940" y="454765"/>
                </a:lnTo>
                <a:lnTo>
                  <a:pt x="2012" y="500953"/>
                </a:lnTo>
                <a:lnTo>
                  <a:pt x="0" y="548258"/>
                </a:lnTo>
                <a:lnTo>
                  <a:pt x="2012" y="595566"/>
                </a:lnTo>
                <a:lnTo>
                  <a:pt x="7940" y="641756"/>
                </a:lnTo>
                <a:lnTo>
                  <a:pt x="17618" y="686664"/>
                </a:lnTo>
                <a:lnTo>
                  <a:pt x="30882" y="730125"/>
                </a:lnTo>
                <a:lnTo>
                  <a:pt x="47568" y="771975"/>
                </a:lnTo>
                <a:lnTo>
                  <a:pt x="67511" y="812049"/>
                </a:lnTo>
                <a:lnTo>
                  <a:pt x="90546" y="850182"/>
                </a:lnTo>
                <a:lnTo>
                  <a:pt x="116509" y="886211"/>
                </a:lnTo>
                <a:lnTo>
                  <a:pt x="145235" y="919970"/>
                </a:lnTo>
                <a:lnTo>
                  <a:pt x="176560" y="951295"/>
                </a:lnTo>
                <a:lnTo>
                  <a:pt x="210319" y="980021"/>
                </a:lnTo>
                <a:lnTo>
                  <a:pt x="246348" y="1005984"/>
                </a:lnTo>
                <a:lnTo>
                  <a:pt x="284481" y="1029019"/>
                </a:lnTo>
                <a:lnTo>
                  <a:pt x="324555" y="1048962"/>
                </a:lnTo>
                <a:lnTo>
                  <a:pt x="366405" y="1065647"/>
                </a:lnTo>
                <a:lnTo>
                  <a:pt x="409866" y="1078912"/>
                </a:lnTo>
                <a:lnTo>
                  <a:pt x="454774" y="1088590"/>
                </a:lnTo>
                <a:lnTo>
                  <a:pt x="500964" y="1094518"/>
                </a:lnTo>
                <a:lnTo>
                  <a:pt x="548271" y="1096530"/>
                </a:lnTo>
                <a:lnTo>
                  <a:pt x="595579" y="1094518"/>
                </a:lnTo>
                <a:lnTo>
                  <a:pt x="641769" y="1088590"/>
                </a:lnTo>
                <a:lnTo>
                  <a:pt x="686677" y="1078912"/>
                </a:lnTo>
                <a:lnTo>
                  <a:pt x="730138" y="1065647"/>
                </a:lnTo>
                <a:lnTo>
                  <a:pt x="771987" y="1048962"/>
                </a:lnTo>
                <a:lnTo>
                  <a:pt x="812061" y="1029019"/>
                </a:lnTo>
                <a:lnTo>
                  <a:pt x="850195" y="1005984"/>
                </a:lnTo>
                <a:lnTo>
                  <a:pt x="886223" y="980021"/>
                </a:lnTo>
                <a:lnTo>
                  <a:pt x="919982" y="951295"/>
                </a:lnTo>
                <a:lnTo>
                  <a:pt x="951307" y="919970"/>
                </a:lnTo>
                <a:lnTo>
                  <a:pt x="980033" y="886211"/>
                </a:lnTo>
                <a:lnTo>
                  <a:pt x="1005996" y="850182"/>
                </a:lnTo>
                <a:lnTo>
                  <a:pt x="1029032" y="812049"/>
                </a:lnTo>
                <a:lnTo>
                  <a:pt x="1048974" y="771975"/>
                </a:lnTo>
                <a:lnTo>
                  <a:pt x="1065660" y="730125"/>
                </a:lnTo>
                <a:lnTo>
                  <a:pt x="1078925" y="686664"/>
                </a:lnTo>
                <a:lnTo>
                  <a:pt x="1088603" y="641756"/>
                </a:lnTo>
                <a:lnTo>
                  <a:pt x="1094530" y="595566"/>
                </a:lnTo>
                <a:lnTo>
                  <a:pt x="1096543" y="548258"/>
                </a:lnTo>
                <a:lnTo>
                  <a:pt x="1094530" y="500953"/>
                </a:lnTo>
                <a:lnTo>
                  <a:pt x="1088603" y="454765"/>
                </a:lnTo>
                <a:lnTo>
                  <a:pt x="1078925" y="409858"/>
                </a:lnTo>
                <a:lnTo>
                  <a:pt x="1065660" y="366399"/>
                </a:lnTo>
                <a:lnTo>
                  <a:pt x="1048974" y="324550"/>
                </a:lnTo>
                <a:lnTo>
                  <a:pt x="1029032" y="284477"/>
                </a:lnTo>
                <a:lnTo>
                  <a:pt x="1005996" y="246344"/>
                </a:lnTo>
                <a:lnTo>
                  <a:pt x="980033" y="210317"/>
                </a:lnTo>
                <a:lnTo>
                  <a:pt x="951307" y="176558"/>
                </a:lnTo>
                <a:lnTo>
                  <a:pt x="919982" y="145234"/>
                </a:lnTo>
                <a:lnTo>
                  <a:pt x="886223" y="116508"/>
                </a:lnTo>
                <a:lnTo>
                  <a:pt x="850195" y="90545"/>
                </a:lnTo>
                <a:lnTo>
                  <a:pt x="812061" y="67510"/>
                </a:lnTo>
                <a:lnTo>
                  <a:pt x="771987" y="47568"/>
                </a:lnTo>
                <a:lnTo>
                  <a:pt x="730138" y="30882"/>
                </a:lnTo>
                <a:lnTo>
                  <a:pt x="686677" y="17618"/>
                </a:lnTo>
                <a:lnTo>
                  <a:pt x="641769" y="7940"/>
                </a:lnTo>
                <a:lnTo>
                  <a:pt x="595579" y="2012"/>
                </a:lnTo>
                <a:lnTo>
                  <a:pt x="548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84735" y="4237165"/>
            <a:ext cx="1096645" cy="1096645"/>
          </a:xfrm>
          <a:custGeom>
            <a:avLst/>
            <a:gdLst/>
            <a:ahLst/>
            <a:cxnLst/>
            <a:rect l="l" t="t" r="r" b="b"/>
            <a:pathLst>
              <a:path w="1096645" h="1096645">
                <a:moveTo>
                  <a:pt x="548271" y="1096530"/>
                </a:moveTo>
                <a:lnTo>
                  <a:pt x="595579" y="1094518"/>
                </a:lnTo>
                <a:lnTo>
                  <a:pt x="641769" y="1088590"/>
                </a:lnTo>
                <a:lnTo>
                  <a:pt x="686677" y="1078912"/>
                </a:lnTo>
                <a:lnTo>
                  <a:pt x="730138" y="1065647"/>
                </a:lnTo>
                <a:lnTo>
                  <a:pt x="771987" y="1048962"/>
                </a:lnTo>
                <a:lnTo>
                  <a:pt x="812061" y="1029019"/>
                </a:lnTo>
                <a:lnTo>
                  <a:pt x="850195" y="1005984"/>
                </a:lnTo>
                <a:lnTo>
                  <a:pt x="886223" y="980021"/>
                </a:lnTo>
                <a:lnTo>
                  <a:pt x="919982" y="951295"/>
                </a:lnTo>
                <a:lnTo>
                  <a:pt x="951307" y="919970"/>
                </a:lnTo>
                <a:lnTo>
                  <a:pt x="980033" y="886211"/>
                </a:lnTo>
                <a:lnTo>
                  <a:pt x="1005996" y="850182"/>
                </a:lnTo>
                <a:lnTo>
                  <a:pt x="1029032" y="812049"/>
                </a:lnTo>
                <a:lnTo>
                  <a:pt x="1048974" y="771975"/>
                </a:lnTo>
                <a:lnTo>
                  <a:pt x="1065660" y="730125"/>
                </a:lnTo>
                <a:lnTo>
                  <a:pt x="1078925" y="686664"/>
                </a:lnTo>
                <a:lnTo>
                  <a:pt x="1088603" y="641756"/>
                </a:lnTo>
                <a:lnTo>
                  <a:pt x="1094530" y="595566"/>
                </a:lnTo>
                <a:lnTo>
                  <a:pt x="1096543" y="548258"/>
                </a:lnTo>
                <a:lnTo>
                  <a:pt x="1094530" y="500953"/>
                </a:lnTo>
                <a:lnTo>
                  <a:pt x="1088603" y="454765"/>
                </a:lnTo>
                <a:lnTo>
                  <a:pt x="1078925" y="409858"/>
                </a:lnTo>
                <a:lnTo>
                  <a:pt x="1065660" y="366399"/>
                </a:lnTo>
                <a:lnTo>
                  <a:pt x="1048974" y="324550"/>
                </a:lnTo>
                <a:lnTo>
                  <a:pt x="1029032" y="284477"/>
                </a:lnTo>
                <a:lnTo>
                  <a:pt x="1005996" y="246344"/>
                </a:lnTo>
                <a:lnTo>
                  <a:pt x="980033" y="210317"/>
                </a:lnTo>
                <a:lnTo>
                  <a:pt x="951307" y="176558"/>
                </a:lnTo>
                <a:lnTo>
                  <a:pt x="919982" y="145234"/>
                </a:lnTo>
                <a:lnTo>
                  <a:pt x="886223" y="116508"/>
                </a:lnTo>
                <a:lnTo>
                  <a:pt x="850195" y="90545"/>
                </a:lnTo>
                <a:lnTo>
                  <a:pt x="812061" y="67510"/>
                </a:lnTo>
                <a:lnTo>
                  <a:pt x="771987" y="47568"/>
                </a:lnTo>
                <a:lnTo>
                  <a:pt x="730138" y="30882"/>
                </a:lnTo>
                <a:lnTo>
                  <a:pt x="686677" y="17618"/>
                </a:lnTo>
                <a:lnTo>
                  <a:pt x="641769" y="7940"/>
                </a:lnTo>
                <a:lnTo>
                  <a:pt x="595579" y="2012"/>
                </a:lnTo>
                <a:lnTo>
                  <a:pt x="548271" y="0"/>
                </a:lnTo>
                <a:lnTo>
                  <a:pt x="500964" y="2012"/>
                </a:lnTo>
                <a:lnTo>
                  <a:pt x="454774" y="7940"/>
                </a:lnTo>
                <a:lnTo>
                  <a:pt x="409866" y="17618"/>
                </a:lnTo>
                <a:lnTo>
                  <a:pt x="366405" y="30882"/>
                </a:lnTo>
                <a:lnTo>
                  <a:pt x="324555" y="47568"/>
                </a:lnTo>
                <a:lnTo>
                  <a:pt x="284481" y="67510"/>
                </a:lnTo>
                <a:lnTo>
                  <a:pt x="246348" y="90545"/>
                </a:lnTo>
                <a:lnTo>
                  <a:pt x="210319" y="116508"/>
                </a:lnTo>
                <a:lnTo>
                  <a:pt x="176560" y="145234"/>
                </a:lnTo>
                <a:lnTo>
                  <a:pt x="145235" y="176558"/>
                </a:lnTo>
                <a:lnTo>
                  <a:pt x="116509" y="210317"/>
                </a:lnTo>
                <a:lnTo>
                  <a:pt x="90546" y="246344"/>
                </a:lnTo>
                <a:lnTo>
                  <a:pt x="67511" y="284477"/>
                </a:lnTo>
                <a:lnTo>
                  <a:pt x="47568" y="324550"/>
                </a:lnTo>
                <a:lnTo>
                  <a:pt x="30882" y="366399"/>
                </a:lnTo>
                <a:lnTo>
                  <a:pt x="17618" y="409858"/>
                </a:lnTo>
                <a:lnTo>
                  <a:pt x="7940" y="454765"/>
                </a:lnTo>
                <a:lnTo>
                  <a:pt x="2012" y="500953"/>
                </a:lnTo>
                <a:lnTo>
                  <a:pt x="0" y="548258"/>
                </a:lnTo>
                <a:lnTo>
                  <a:pt x="2012" y="595566"/>
                </a:lnTo>
                <a:lnTo>
                  <a:pt x="7940" y="641756"/>
                </a:lnTo>
                <a:lnTo>
                  <a:pt x="17618" y="686664"/>
                </a:lnTo>
                <a:lnTo>
                  <a:pt x="30882" y="730125"/>
                </a:lnTo>
                <a:lnTo>
                  <a:pt x="47568" y="771975"/>
                </a:lnTo>
                <a:lnTo>
                  <a:pt x="67511" y="812049"/>
                </a:lnTo>
                <a:lnTo>
                  <a:pt x="90546" y="850182"/>
                </a:lnTo>
                <a:lnTo>
                  <a:pt x="116509" y="886211"/>
                </a:lnTo>
                <a:lnTo>
                  <a:pt x="145235" y="919970"/>
                </a:lnTo>
                <a:lnTo>
                  <a:pt x="176560" y="951295"/>
                </a:lnTo>
                <a:lnTo>
                  <a:pt x="210319" y="980021"/>
                </a:lnTo>
                <a:lnTo>
                  <a:pt x="246348" y="1005984"/>
                </a:lnTo>
                <a:lnTo>
                  <a:pt x="284481" y="1029019"/>
                </a:lnTo>
                <a:lnTo>
                  <a:pt x="324555" y="1048962"/>
                </a:lnTo>
                <a:lnTo>
                  <a:pt x="366405" y="1065647"/>
                </a:lnTo>
                <a:lnTo>
                  <a:pt x="409866" y="1078912"/>
                </a:lnTo>
                <a:lnTo>
                  <a:pt x="454774" y="1088590"/>
                </a:lnTo>
                <a:lnTo>
                  <a:pt x="500964" y="1094518"/>
                </a:lnTo>
                <a:lnTo>
                  <a:pt x="548271" y="1096530"/>
                </a:lnTo>
                <a:close/>
              </a:path>
            </a:pathLst>
          </a:custGeom>
          <a:ln w="50330">
            <a:solidFill>
              <a:srgbClr val="0F2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28439" y="4831284"/>
            <a:ext cx="609600" cy="505459"/>
          </a:xfrm>
          <a:custGeom>
            <a:avLst/>
            <a:gdLst/>
            <a:ahLst/>
            <a:cxnLst/>
            <a:rect l="l" t="t" r="r" b="b"/>
            <a:pathLst>
              <a:path w="609600" h="505460">
                <a:moveTo>
                  <a:pt x="157734" y="0"/>
                </a:moveTo>
                <a:lnTo>
                  <a:pt x="84023" y="0"/>
                </a:lnTo>
                <a:lnTo>
                  <a:pt x="51317" y="6602"/>
                </a:lnTo>
                <a:lnTo>
                  <a:pt x="24609" y="24607"/>
                </a:lnTo>
                <a:lnTo>
                  <a:pt x="6602" y="51311"/>
                </a:lnTo>
                <a:lnTo>
                  <a:pt x="0" y="84010"/>
                </a:lnTo>
                <a:lnTo>
                  <a:pt x="0" y="409028"/>
                </a:lnTo>
                <a:lnTo>
                  <a:pt x="2476" y="421292"/>
                </a:lnTo>
                <a:lnTo>
                  <a:pt x="9229" y="431307"/>
                </a:lnTo>
                <a:lnTo>
                  <a:pt x="19245" y="438061"/>
                </a:lnTo>
                <a:lnTo>
                  <a:pt x="31508" y="440537"/>
                </a:lnTo>
                <a:lnTo>
                  <a:pt x="304571" y="505053"/>
                </a:lnTo>
                <a:lnTo>
                  <a:pt x="577634" y="440537"/>
                </a:lnTo>
                <a:lnTo>
                  <a:pt x="589895" y="438061"/>
                </a:lnTo>
                <a:lnTo>
                  <a:pt x="599906" y="431307"/>
                </a:lnTo>
                <a:lnTo>
                  <a:pt x="606655" y="421292"/>
                </a:lnTo>
                <a:lnTo>
                  <a:pt x="609130" y="409028"/>
                </a:lnTo>
                <a:lnTo>
                  <a:pt x="609130" y="252260"/>
                </a:lnTo>
                <a:lnTo>
                  <a:pt x="259524" y="252260"/>
                </a:lnTo>
                <a:lnTo>
                  <a:pt x="250084" y="243671"/>
                </a:lnTo>
                <a:lnTo>
                  <a:pt x="242182" y="233565"/>
                </a:lnTo>
                <a:lnTo>
                  <a:pt x="236042" y="222117"/>
                </a:lnTo>
                <a:lnTo>
                  <a:pt x="231889" y="209499"/>
                </a:lnTo>
                <a:lnTo>
                  <a:pt x="188404" y="24307"/>
                </a:lnTo>
                <a:lnTo>
                  <a:pt x="184258" y="14503"/>
                </a:lnTo>
                <a:lnTo>
                  <a:pt x="177298" y="6815"/>
                </a:lnTo>
                <a:lnTo>
                  <a:pt x="168223" y="1796"/>
                </a:lnTo>
                <a:lnTo>
                  <a:pt x="157734" y="0"/>
                </a:lnTo>
                <a:close/>
              </a:path>
              <a:path w="609600" h="505460">
                <a:moveTo>
                  <a:pt x="326859" y="0"/>
                </a:moveTo>
                <a:lnTo>
                  <a:pt x="282282" y="0"/>
                </a:lnTo>
                <a:lnTo>
                  <a:pt x="275519" y="1757"/>
                </a:lnTo>
                <a:lnTo>
                  <a:pt x="270708" y="6307"/>
                </a:lnTo>
                <a:lnTo>
                  <a:pt x="268547" y="12564"/>
                </a:lnTo>
                <a:lnTo>
                  <a:pt x="269735" y="19443"/>
                </a:lnTo>
                <a:lnTo>
                  <a:pt x="291490" y="67449"/>
                </a:lnTo>
                <a:lnTo>
                  <a:pt x="259689" y="190169"/>
                </a:lnTo>
                <a:lnTo>
                  <a:pt x="258330" y="197091"/>
                </a:lnTo>
                <a:lnTo>
                  <a:pt x="257581" y="204088"/>
                </a:lnTo>
                <a:lnTo>
                  <a:pt x="256740" y="216153"/>
                </a:lnTo>
                <a:lnTo>
                  <a:pt x="256786" y="228236"/>
                </a:lnTo>
                <a:lnTo>
                  <a:pt x="257715" y="240288"/>
                </a:lnTo>
                <a:lnTo>
                  <a:pt x="259524" y="252260"/>
                </a:lnTo>
                <a:lnTo>
                  <a:pt x="349618" y="252260"/>
                </a:lnTo>
                <a:lnTo>
                  <a:pt x="351425" y="240288"/>
                </a:lnTo>
                <a:lnTo>
                  <a:pt x="352350" y="228236"/>
                </a:lnTo>
                <a:lnTo>
                  <a:pt x="352391" y="216153"/>
                </a:lnTo>
                <a:lnTo>
                  <a:pt x="351548" y="204088"/>
                </a:lnTo>
                <a:lnTo>
                  <a:pt x="350812" y="197091"/>
                </a:lnTo>
                <a:lnTo>
                  <a:pt x="349440" y="190169"/>
                </a:lnTo>
                <a:lnTo>
                  <a:pt x="317652" y="67449"/>
                </a:lnTo>
                <a:lnTo>
                  <a:pt x="339394" y="19443"/>
                </a:lnTo>
                <a:lnTo>
                  <a:pt x="340584" y="12564"/>
                </a:lnTo>
                <a:lnTo>
                  <a:pt x="338428" y="6307"/>
                </a:lnTo>
                <a:lnTo>
                  <a:pt x="333620" y="1757"/>
                </a:lnTo>
                <a:lnTo>
                  <a:pt x="326859" y="0"/>
                </a:lnTo>
                <a:close/>
              </a:path>
              <a:path w="609600" h="505460">
                <a:moveTo>
                  <a:pt x="525119" y="0"/>
                </a:moveTo>
                <a:lnTo>
                  <a:pt x="451408" y="0"/>
                </a:lnTo>
                <a:lnTo>
                  <a:pt x="440914" y="1796"/>
                </a:lnTo>
                <a:lnTo>
                  <a:pt x="431839" y="6815"/>
                </a:lnTo>
                <a:lnTo>
                  <a:pt x="424882" y="14503"/>
                </a:lnTo>
                <a:lnTo>
                  <a:pt x="420738" y="24307"/>
                </a:lnTo>
                <a:lnTo>
                  <a:pt x="377253" y="209511"/>
                </a:lnTo>
                <a:lnTo>
                  <a:pt x="373098" y="222122"/>
                </a:lnTo>
                <a:lnTo>
                  <a:pt x="366955" y="233567"/>
                </a:lnTo>
                <a:lnTo>
                  <a:pt x="359053" y="243671"/>
                </a:lnTo>
                <a:lnTo>
                  <a:pt x="349618" y="252260"/>
                </a:lnTo>
                <a:lnTo>
                  <a:pt x="609130" y="252260"/>
                </a:lnTo>
                <a:lnTo>
                  <a:pt x="609130" y="84010"/>
                </a:lnTo>
                <a:lnTo>
                  <a:pt x="602529" y="51311"/>
                </a:lnTo>
                <a:lnTo>
                  <a:pt x="584527" y="24607"/>
                </a:lnTo>
                <a:lnTo>
                  <a:pt x="557823" y="6602"/>
                </a:lnTo>
                <a:lnTo>
                  <a:pt x="525119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60761" y="444304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196" y="0"/>
                </a:moveTo>
                <a:lnTo>
                  <a:pt x="125684" y="6115"/>
                </a:lnTo>
                <a:lnTo>
                  <a:pt x="84788" y="23372"/>
                </a:lnTo>
                <a:lnTo>
                  <a:pt x="50141" y="50139"/>
                </a:lnTo>
                <a:lnTo>
                  <a:pt x="23372" y="84785"/>
                </a:lnTo>
                <a:lnTo>
                  <a:pt x="6115" y="125677"/>
                </a:lnTo>
                <a:lnTo>
                  <a:pt x="0" y="171183"/>
                </a:lnTo>
                <a:lnTo>
                  <a:pt x="6115" y="216694"/>
                </a:lnTo>
                <a:lnTo>
                  <a:pt x="23372" y="257590"/>
                </a:lnTo>
                <a:lnTo>
                  <a:pt x="50141" y="292238"/>
                </a:lnTo>
                <a:lnTo>
                  <a:pt x="84788" y="319006"/>
                </a:lnTo>
                <a:lnTo>
                  <a:pt x="125684" y="336264"/>
                </a:lnTo>
                <a:lnTo>
                  <a:pt x="171196" y="342379"/>
                </a:lnTo>
                <a:lnTo>
                  <a:pt x="216707" y="336264"/>
                </a:lnTo>
                <a:lnTo>
                  <a:pt x="257603" y="319006"/>
                </a:lnTo>
                <a:lnTo>
                  <a:pt x="292250" y="292238"/>
                </a:lnTo>
                <a:lnTo>
                  <a:pt x="319019" y="257590"/>
                </a:lnTo>
                <a:lnTo>
                  <a:pt x="336276" y="216694"/>
                </a:lnTo>
                <a:lnTo>
                  <a:pt x="342392" y="171183"/>
                </a:lnTo>
                <a:lnTo>
                  <a:pt x="336276" y="125677"/>
                </a:lnTo>
                <a:lnTo>
                  <a:pt x="319019" y="84785"/>
                </a:lnTo>
                <a:lnTo>
                  <a:pt x="292250" y="50139"/>
                </a:lnTo>
                <a:lnTo>
                  <a:pt x="257603" y="23372"/>
                </a:lnTo>
                <a:lnTo>
                  <a:pt x="216707" y="6115"/>
                </a:lnTo>
                <a:lnTo>
                  <a:pt x="171196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16787" y="4237165"/>
            <a:ext cx="1096645" cy="1096645"/>
          </a:xfrm>
          <a:custGeom>
            <a:avLst/>
            <a:gdLst/>
            <a:ahLst/>
            <a:cxnLst/>
            <a:rect l="l" t="t" r="r" b="b"/>
            <a:pathLst>
              <a:path w="1096645" h="1096645">
                <a:moveTo>
                  <a:pt x="548271" y="0"/>
                </a:moveTo>
                <a:lnTo>
                  <a:pt x="500964" y="2012"/>
                </a:lnTo>
                <a:lnTo>
                  <a:pt x="454774" y="7940"/>
                </a:lnTo>
                <a:lnTo>
                  <a:pt x="409866" y="17618"/>
                </a:lnTo>
                <a:lnTo>
                  <a:pt x="366405" y="30882"/>
                </a:lnTo>
                <a:lnTo>
                  <a:pt x="324555" y="47568"/>
                </a:lnTo>
                <a:lnTo>
                  <a:pt x="284481" y="67510"/>
                </a:lnTo>
                <a:lnTo>
                  <a:pt x="246348" y="90545"/>
                </a:lnTo>
                <a:lnTo>
                  <a:pt x="210319" y="116508"/>
                </a:lnTo>
                <a:lnTo>
                  <a:pt x="176560" y="145234"/>
                </a:lnTo>
                <a:lnTo>
                  <a:pt x="145235" y="176558"/>
                </a:lnTo>
                <a:lnTo>
                  <a:pt x="116509" y="210317"/>
                </a:lnTo>
                <a:lnTo>
                  <a:pt x="90546" y="246344"/>
                </a:lnTo>
                <a:lnTo>
                  <a:pt x="67511" y="284477"/>
                </a:lnTo>
                <a:lnTo>
                  <a:pt x="47568" y="324550"/>
                </a:lnTo>
                <a:lnTo>
                  <a:pt x="30882" y="366399"/>
                </a:lnTo>
                <a:lnTo>
                  <a:pt x="17618" y="409858"/>
                </a:lnTo>
                <a:lnTo>
                  <a:pt x="7940" y="454765"/>
                </a:lnTo>
                <a:lnTo>
                  <a:pt x="2012" y="500953"/>
                </a:lnTo>
                <a:lnTo>
                  <a:pt x="0" y="548258"/>
                </a:lnTo>
                <a:lnTo>
                  <a:pt x="2012" y="595566"/>
                </a:lnTo>
                <a:lnTo>
                  <a:pt x="7940" y="641756"/>
                </a:lnTo>
                <a:lnTo>
                  <a:pt x="17618" y="686664"/>
                </a:lnTo>
                <a:lnTo>
                  <a:pt x="30882" y="730125"/>
                </a:lnTo>
                <a:lnTo>
                  <a:pt x="47568" y="771975"/>
                </a:lnTo>
                <a:lnTo>
                  <a:pt x="67511" y="812049"/>
                </a:lnTo>
                <a:lnTo>
                  <a:pt x="90546" y="850182"/>
                </a:lnTo>
                <a:lnTo>
                  <a:pt x="116509" y="886211"/>
                </a:lnTo>
                <a:lnTo>
                  <a:pt x="145235" y="919970"/>
                </a:lnTo>
                <a:lnTo>
                  <a:pt x="176560" y="951295"/>
                </a:lnTo>
                <a:lnTo>
                  <a:pt x="210319" y="980021"/>
                </a:lnTo>
                <a:lnTo>
                  <a:pt x="246348" y="1005984"/>
                </a:lnTo>
                <a:lnTo>
                  <a:pt x="284481" y="1029019"/>
                </a:lnTo>
                <a:lnTo>
                  <a:pt x="324555" y="1048962"/>
                </a:lnTo>
                <a:lnTo>
                  <a:pt x="366405" y="1065647"/>
                </a:lnTo>
                <a:lnTo>
                  <a:pt x="409866" y="1078912"/>
                </a:lnTo>
                <a:lnTo>
                  <a:pt x="454774" y="1088590"/>
                </a:lnTo>
                <a:lnTo>
                  <a:pt x="500964" y="1094518"/>
                </a:lnTo>
                <a:lnTo>
                  <a:pt x="548271" y="1096530"/>
                </a:lnTo>
                <a:lnTo>
                  <a:pt x="595579" y="1094518"/>
                </a:lnTo>
                <a:lnTo>
                  <a:pt x="641769" y="1088590"/>
                </a:lnTo>
                <a:lnTo>
                  <a:pt x="686677" y="1078912"/>
                </a:lnTo>
                <a:lnTo>
                  <a:pt x="730138" y="1065647"/>
                </a:lnTo>
                <a:lnTo>
                  <a:pt x="771987" y="1048962"/>
                </a:lnTo>
                <a:lnTo>
                  <a:pt x="812061" y="1029019"/>
                </a:lnTo>
                <a:lnTo>
                  <a:pt x="850195" y="1005984"/>
                </a:lnTo>
                <a:lnTo>
                  <a:pt x="886223" y="980021"/>
                </a:lnTo>
                <a:lnTo>
                  <a:pt x="919982" y="951295"/>
                </a:lnTo>
                <a:lnTo>
                  <a:pt x="951307" y="919970"/>
                </a:lnTo>
                <a:lnTo>
                  <a:pt x="980033" y="886211"/>
                </a:lnTo>
                <a:lnTo>
                  <a:pt x="1005996" y="850182"/>
                </a:lnTo>
                <a:lnTo>
                  <a:pt x="1029032" y="812049"/>
                </a:lnTo>
                <a:lnTo>
                  <a:pt x="1048974" y="771975"/>
                </a:lnTo>
                <a:lnTo>
                  <a:pt x="1065660" y="730125"/>
                </a:lnTo>
                <a:lnTo>
                  <a:pt x="1078925" y="686664"/>
                </a:lnTo>
                <a:lnTo>
                  <a:pt x="1088603" y="641756"/>
                </a:lnTo>
                <a:lnTo>
                  <a:pt x="1094530" y="595566"/>
                </a:lnTo>
                <a:lnTo>
                  <a:pt x="1096543" y="548258"/>
                </a:lnTo>
                <a:lnTo>
                  <a:pt x="1094530" y="500953"/>
                </a:lnTo>
                <a:lnTo>
                  <a:pt x="1088603" y="454765"/>
                </a:lnTo>
                <a:lnTo>
                  <a:pt x="1078925" y="409858"/>
                </a:lnTo>
                <a:lnTo>
                  <a:pt x="1065660" y="366399"/>
                </a:lnTo>
                <a:lnTo>
                  <a:pt x="1048974" y="324550"/>
                </a:lnTo>
                <a:lnTo>
                  <a:pt x="1029032" y="284477"/>
                </a:lnTo>
                <a:lnTo>
                  <a:pt x="1005996" y="246344"/>
                </a:lnTo>
                <a:lnTo>
                  <a:pt x="980033" y="210317"/>
                </a:lnTo>
                <a:lnTo>
                  <a:pt x="951307" y="176558"/>
                </a:lnTo>
                <a:lnTo>
                  <a:pt x="919982" y="145234"/>
                </a:lnTo>
                <a:lnTo>
                  <a:pt x="886223" y="116508"/>
                </a:lnTo>
                <a:lnTo>
                  <a:pt x="850195" y="90545"/>
                </a:lnTo>
                <a:lnTo>
                  <a:pt x="812061" y="67510"/>
                </a:lnTo>
                <a:lnTo>
                  <a:pt x="771987" y="47568"/>
                </a:lnTo>
                <a:lnTo>
                  <a:pt x="730138" y="30882"/>
                </a:lnTo>
                <a:lnTo>
                  <a:pt x="686677" y="17618"/>
                </a:lnTo>
                <a:lnTo>
                  <a:pt x="641769" y="7940"/>
                </a:lnTo>
                <a:lnTo>
                  <a:pt x="595579" y="2012"/>
                </a:lnTo>
                <a:lnTo>
                  <a:pt x="548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16787" y="4237165"/>
            <a:ext cx="1096645" cy="1096645"/>
          </a:xfrm>
          <a:custGeom>
            <a:avLst/>
            <a:gdLst/>
            <a:ahLst/>
            <a:cxnLst/>
            <a:rect l="l" t="t" r="r" b="b"/>
            <a:pathLst>
              <a:path w="1096645" h="1096645">
                <a:moveTo>
                  <a:pt x="548271" y="1096530"/>
                </a:moveTo>
                <a:lnTo>
                  <a:pt x="595579" y="1094518"/>
                </a:lnTo>
                <a:lnTo>
                  <a:pt x="641769" y="1088590"/>
                </a:lnTo>
                <a:lnTo>
                  <a:pt x="686677" y="1078912"/>
                </a:lnTo>
                <a:lnTo>
                  <a:pt x="730138" y="1065647"/>
                </a:lnTo>
                <a:lnTo>
                  <a:pt x="771987" y="1048962"/>
                </a:lnTo>
                <a:lnTo>
                  <a:pt x="812061" y="1029019"/>
                </a:lnTo>
                <a:lnTo>
                  <a:pt x="850195" y="1005984"/>
                </a:lnTo>
                <a:lnTo>
                  <a:pt x="886223" y="980021"/>
                </a:lnTo>
                <a:lnTo>
                  <a:pt x="919982" y="951295"/>
                </a:lnTo>
                <a:lnTo>
                  <a:pt x="951307" y="919970"/>
                </a:lnTo>
                <a:lnTo>
                  <a:pt x="980033" y="886211"/>
                </a:lnTo>
                <a:lnTo>
                  <a:pt x="1005996" y="850182"/>
                </a:lnTo>
                <a:lnTo>
                  <a:pt x="1029032" y="812049"/>
                </a:lnTo>
                <a:lnTo>
                  <a:pt x="1048974" y="771975"/>
                </a:lnTo>
                <a:lnTo>
                  <a:pt x="1065660" y="730125"/>
                </a:lnTo>
                <a:lnTo>
                  <a:pt x="1078925" y="686664"/>
                </a:lnTo>
                <a:lnTo>
                  <a:pt x="1088603" y="641756"/>
                </a:lnTo>
                <a:lnTo>
                  <a:pt x="1094530" y="595566"/>
                </a:lnTo>
                <a:lnTo>
                  <a:pt x="1096543" y="548258"/>
                </a:lnTo>
                <a:lnTo>
                  <a:pt x="1094530" y="500953"/>
                </a:lnTo>
                <a:lnTo>
                  <a:pt x="1088603" y="454765"/>
                </a:lnTo>
                <a:lnTo>
                  <a:pt x="1078925" y="409858"/>
                </a:lnTo>
                <a:lnTo>
                  <a:pt x="1065660" y="366399"/>
                </a:lnTo>
                <a:lnTo>
                  <a:pt x="1048974" y="324550"/>
                </a:lnTo>
                <a:lnTo>
                  <a:pt x="1029032" y="284477"/>
                </a:lnTo>
                <a:lnTo>
                  <a:pt x="1005996" y="246344"/>
                </a:lnTo>
                <a:lnTo>
                  <a:pt x="980033" y="210317"/>
                </a:lnTo>
                <a:lnTo>
                  <a:pt x="951307" y="176558"/>
                </a:lnTo>
                <a:lnTo>
                  <a:pt x="919982" y="145234"/>
                </a:lnTo>
                <a:lnTo>
                  <a:pt x="886223" y="116508"/>
                </a:lnTo>
                <a:lnTo>
                  <a:pt x="850195" y="90545"/>
                </a:lnTo>
                <a:lnTo>
                  <a:pt x="812061" y="67510"/>
                </a:lnTo>
                <a:lnTo>
                  <a:pt x="771987" y="47568"/>
                </a:lnTo>
                <a:lnTo>
                  <a:pt x="730138" y="30882"/>
                </a:lnTo>
                <a:lnTo>
                  <a:pt x="686677" y="17618"/>
                </a:lnTo>
                <a:lnTo>
                  <a:pt x="641769" y="7940"/>
                </a:lnTo>
                <a:lnTo>
                  <a:pt x="595579" y="2012"/>
                </a:lnTo>
                <a:lnTo>
                  <a:pt x="548271" y="0"/>
                </a:lnTo>
                <a:lnTo>
                  <a:pt x="500964" y="2012"/>
                </a:lnTo>
                <a:lnTo>
                  <a:pt x="454774" y="7940"/>
                </a:lnTo>
                <a:lnTo>
                  <a:pt x="409866" y="17618"/>
                </a:lnTo>
                <a:lnTo>
                  <a:pt x="366405" y="30882"/>
                </a:lnTo>
                <a:lnTo>
                  <a:pt x="324555" y="47568"/>
                </a:lnTo>
                <a:lnTo>
                  <a:pt x="284481" y="67510"/>
                </a:lnTo>
                <a:lnTo>
                  <a:pt x="246348" y="90545"/>
                </a:lnTo>
                <a:lnTo>
                  <a:pt x="210319" y="116508"/>
                </a:lnTo>
                <a:lnTo>
                  <a:pt x="176560" y="145234"/>
                </a:lnTo>
                <a:lnTo>
                  <a:pt x="145235" y="176558"/>
                </a:lnTo>
                <a:lnTo>
                  <a:pt x="116509" y="210317"/>
                </a:lnTo>
                <a:lnTo>
                  <a:pt x="90546" y="246344"/>
                </a:lnTo>
                <a:lnTo>
                  <a:pt x="67511" y="284477"/>
                </a:lnTo>
                <a:lnTo>
                  <a:pt x="47568" y="324550"/>
                </a:lnTo>
                <a:lnTo>
                  <a:pt x="30882" y="366399"/>
                </a:lnTo>
                <a:lnTo>
                  <a:pt x="17618" y="409858"/>
                </a:lnTo>
                <a:lnTo>
                  <a:pt x="7940" y="454765"/>
                </a:lnTo>
                <a:lnTo>
                  <a:pt x="2012" y="500953"/>
                </a:lnTo>
                <a:lnTo>
                  <a:pt x="0" y="548258"/>
                </a:lnTo>
                <a:lnTo>
                  <a:pt x="2012" y="595566"/>
                </a:lnTo>
                <a:lnTo>
                  <a:pt x="7940" y="641756"/>
                </a:lnTo>
                <a:lnTo>
                  <a:pt x="17618" y="686664"/>
                </a:lnTo>
                <a:lnTo>
                  <a:pt x="30882" y="730125"/>
                </a:lnTo>
                <a:lnTo>
                  <a:pt x="47568" y="771975"/>
                </a:lnTo>
                <a:lnTo>
                  <a:pt x="67511" y="812049"/>
                </a:lnTo>
                <a:lnTo>
                  <a:pt x="90546" y="850182"/>
                </a:lnTo>
                <a:lnTo>
                  <a:pt x="116509" y="886211"/>
                </a:lnTo>
                <a:lnTo>
                  <a:pt x="145235" y="919970"/>
                </a:lnTo>
                <a:lnTo>
                  <a:pt x="176560" y="951295"/>
                </a:lnTo>
                <a:lnTo>
                  <a:pt x="210319" y="980021"/>
                </a:lnTo>
                <a:lnTo>
                  <a:pt x="246348" y="1005984"/>
                </a:lnTo>
                <a:lnTo>
                  <a:pt x="284481" y="1029019"/>
                </a:lnTo>
                <a:lnTo>
                  <a:pt x="324555" y="1048962"/>
                </a:lnTo>
                <a:lnTo>
                  <a:pt x="366405" y="1065647"/>
                </a:lnTo>
                <a:lnTo>
                  <a:pt x="409866" y="1078912"/>
                </a:lnTo>
                <a:lnTo>
                  <a:pt x="454774" y="1088590"/>
                </a:lnTo>
                <a:lnTo>
                  <a:pt x="500964" y="1094518"/>
                </a:lnTo>
                <a:lnTo>
                  <a:pt x="548271" y="1096530"/>
                </a:lnTo>
                <a:close/>
              </a:path>
            </a:pathLst>
          </a:custGeom>
          <a:ln w="50330">
            <a:solidFill>
              <a:srgbClr val="0F2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60490" y="4831284"/>
            <a:ext cx="609600" cy="505459"/>
          </a:xfrm>
          <a:custGeom>
            <a:avLst/>
            <a:gdLst/>
            <a:ahLst/>
            <a:cxnLst/>
            <a:rect l="l" t="t" r="r" b="b"/>
            <a:pathLst>
              <a:path w="609600" h="505460">
                <a:moveTo>
                  <a:pt x="157734" y="0"/>
                </a:moveTo>
                <a:lnTo>
                  <a:pt x="84023" y="0"/>
                </a:lnTo>
                <a:lnTo>
                  <a:pt x="51317" y="6602"/>
                </a:lnTo>
                <a:lnTo>
                  <a:pt x="24609" y="24607"/>
                </a:lnTo>
                <a:lnTo>
                  <a:pt x="6602" y="51311"/>
                </a:lnTo>
                <a:lnTo>
                  <a:pt x="0" y="84010"/>
                </a:lnTo>
                <a:lnTo>
                  <a:pt x="0" y="409028"/>
                </a:lnTo>
                <a:lnTo>
                  <a:pt x="2476" y="421292"/>
                </a:lnTo>
                <a:lnTo>
                  <a:pt x="9229" y="431307"/>
                </a:lnTo>
                <a:lnTo>
                  <a:pt x="19245" y="438061"/>
                </a:lnTo>
                <a:lnTo>
                  <a:pt x="31508" y="440537"/>
                </a:lnTo>
                <a:lnTo>
                  <a:pt x="304571" y="505053"/>
                </a:lnTo>
                <a:lnTo>
                  <a:pt x="577634" y="440537"/>
                </a:lnTo>
                <a:lnTo>
                  <a:pt x="589895" y="438061"/>
                </a:lnTo>
                <a:lnTo>
                  <a:pt x="599906" y="431307"/>
                </a:lnTo>
                <a:lnTo>
                  <a:pt x="606655" y="421292"/>
                </a:lnTo>
                <a:lnTo>
                  <a:pt x="609130" y="409028"/>
                </a:lnTo>
                <a:lnTo>
                  <a:pt x="609130" y="252260"/>
                </a:lnTo>
                <a:lnTo>
                  <a:pt x="259524" y="252260"/>
                </a:lnTo>
                <a:lnTo>
                  <a:pt x="250084" y="243671"/>
                </a:lnTo>
                <a:lnTo>
                  <a:pt x="242182" y="233565"/>
                </a:lnTo>
                <a:lnTo>
                  <a:pt x="236042" y="222117"/>
                </a:lnTo>
                <a:lnTo>
                  <a:pt x="231889" y="209499"/>
                </a:lnTo>
                <a:lnTo>
                  <a:pt x="188404" y="24307"/>
                </a:lnTo>
                <a:lnTo>
                  <a:pt x="184258" y="14503"/>
                </a:lnTo>
                <a:lnTo>
                  <a:pt x="177298" y="6815"/>
                </a:lnTo>
                <a:lnTo>
                  <a:pt x="168223" y="1796"/>
                </a:lnTo>
                <a:lnTo>
                  <a:pt x="157734" y="0"/>
                </a:lnTo>
                <a:close/>
              </a:path>
              <a:path w="609600" h="505460">
                <a:moveTo>
                  <a:pt x="326859" y="0"/>
                </a:moveTo>
                <a:lnTo>
                  <a:pt x="282282" y="0"/>
                </a:lnTo>
                <a:lnTo>
                  <a:pt x="275519" y="1757"/>
                </a:lnTo>
                <a:lnTo>
                  <a:pt x="270708" y="6307"/>
                </a:lnTo>
                <a:lnTo>
                  <a:pt x="268547" y="12564"/>
                </a:lnTo>
                <a:lnTo>
                  <a:pt x="269735" y="19443"/>
                </a:lnTo>
                <a:lnTo>
                  <a:pt x="291490" y="67449"/>
                </a:lnTo>
                <a:lnTo>
                  <a:pt x="259689" y="190169"/>
                </a:lnTo>
                <a:lnTo>
                  <a:pt x="258330" y="197091"/>
                </a:lnTo>
                <a:lnTo>
                  <a:pt x="257581" y="204088"/>
                </a:lnTo>
                <a:lnTo>
                  <a:pt x="256740" y="216153"/>
                </a:lnTo>
                <a:lnTo>
                  <a:pt x="256786" y="228236"/>
                </a:lnTo>
                <a:lnTo>
                  <a:pt x="257715" y="240288"/>
                </a:lnTo>
                <a:lnTo>
                  <a:pt x="259524" y="252260"/>
                </a:lnTo>
                <a:lnTo>
                  <a:pt x="349618" y="252260"/>
                </a:lnTo>
                <a:lnTo>
                  <a:pt x="351425" y="240288"/>
                </a:lnTo>
                <a:lnTo>
                  <a:pt x="352350" y="228236"/>
                </a:lnTo>
                <a:lnTo>
                  <a:pt x="352391" y="216153"/>
                </a:lnTo>
                <a:lnTo>
                  <a:pt x="351548" y="204088"/>
                </a:lnTo>
                <a:lnTo>
                  <a:pt x="350812" y="197091"/>
                </a:lnTo>
                <a:lnTo>
                  <a:pt x="349440" y="190169"/>
                </a:lnTo>
                <a:lnTo>
                  <a:pt x="317652" y="67449"/>
                </a:lnTo>
                <a:lnTo>
                  <a:pt x="339394" y="19443"/>
                </a:lnTo>
                <a:lnTo>
                  <a:pt x="340584" y="12564"/>
                </a:lnTo>
                <a:lnTo>
                  <a:pt x="338428" y="6307"/>
                </a:lnTo>
                <a:lnTo>
                  <a:pt x="333620" y="1757"/>
                </a:lnTo>
                <a:lnTo>
                  <a:pt x="326859" y="0"/>
                </a:lnTo>
                <a:close/>
              </a:path>
              <a:path w="609600" h="505460">
                <a:moveTo>
                  <a:pt x="525119" y="0"/>
                </a:moveTo>
                <a:lnTo>
                  <a:pt x="451408" y="0"/>
                </a:lnTo>
                <a:lnTo>
                  <a:pt x="440914" y="1796"/>
                </a:lnTo>
                <a:lnTo>
                  <a:pt x="431839" y="6815"/>
                </a:lnTo>
                <a:lnTo>
                  <a:pt x="424882" y="14503"/>
                </a:lnTo>
                <a:lnTo>
                  <a:pt x="420738" y="24307"/>
                </a:lnTo>
                <a:lnTo>
                  <a:pt x="377253" y="209511"/>
                </a:lnTo>
                <a:lnTo>
                  <a:pt x="373098" y="222122"/>
                </a:lnTo>
                <a:lnTo>
                  <a:pt x="366955" y="233567"/>
                </a:lnTo>
                <a:lnTo>
                  <a:pt x="359053" y="243671"/>
                </a:lnTo>
                <a:lnTo>
                  <a:pt x="349618" y="252260"/>
                </a:lnTo>
                <a:lnTo>
                  <a:pt x="609130" y="252260"/>
                </a:lnTo>
                <a:lnTo>
                  <a:pt x="609130" y="84010"/>
                </a:lnTo>
                <a:lnTo>
                  <a:pt x="602529" y="51311"/>
                </a:lnTo>
                <a:lnTo>
                  <a:pt x="584527" y="24607"/>
                </a:lnTo>
                <a:lnTo>
                  <a:pt x="557823" y="6602"/>
                </a:lnTo>
                <a:lnTo>
                  <a:pt x="525119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82658" y="4371308"/>
            <a:ext cx="365125" cy="414655"/>
          </a:xfrm>
          <a:custGeom>
            <a:avLst/>
            <a:gdLst/>
            <a:ahLst/>
            <a:cxnLst/>
            <a:rect l="l" t="t" r="r" b="b"/>
            <a:pathLst>
              <a:path w="365125" h="414654">
                <a:moveTo>
                  <a:pt x="182397" y="0"/>
                </a:moveTo>
                <a:lnTo>
                  <a:pt x="140575" y="5468"/>
                </a:lnTo>
                <a:lnTo>
                  <a:pt x="102183" y="21044"/>
                </a:lnTo>
                <a:lnTo>
                  <a:pt x="68316" y="45486"/>
                </a:lnTo>
                <a:lnTo>
                  <a:pt x="40070" y="77551"/>
                </a:lnTo>
                <a:lnTo>
                  <a:pt x="18538" y="115997"/>
                </a:lnTo>
                <a:lnTo>
                  <a:pt x="4817" y="159581"/>
                </a:lnTo>
                <a:lnTo>
                  <a:pt x="0" y="207060"/>
                </a:lnTo>
                <a:lnTo>
                  <a:pt x="4817" y="254536"/>
                </a:lnTo>
                <a:lnTo>
                  <a:pt x="18538" y="298118"/>
                </a:lnTo>
                <a:lnTo>
                  <a:pt x="40070" y="336564"/>
                </a:lnTo>
                <a:lnTo>
                  <a:pt x="68316" y="368630"/>
                </a:lnTo>
                <a:lnTo>
                  <a:pt x="102183" y="393074"/>
                </a:lnTo>
                <a:lnTo>
                  <a:pt x="140575" y="408652"/>
                </a:lnTo>
                <a:lnTo>
                  <a:pt x="182397" y="414121"/>
                </a:lnTo>
                <a:lnTo>
                  <a:pt x="224219" y="408652"/>
                </a:lnTo>
                <a:lnTo>
                  <a:pt x="262611" y="393074"/>
                </a:lnTo>
                <a:lnTo>
                  <a:pt x="296478" y="368630"/>
                </a:lnTo>
                <a:lnTo>
                  <a:pt x="324724" y="336564"/>
                </a:lnTo>
                <a:lnTo>
                  <a:pt x="346255" y="298118"/>
                </a:lnTo>
                <a:lnTo>
                  <a:pt x="355572" y="268528"/>
                </a:lnTo>
                <a:lnTo>
                  <a:pt x="112052" y="268528"/>
                </a:lnTo>
                <a:lnTo>
                  <a:pt x="89570" y="263990"/>
                </a:lnTo>
                <a:lnTo>
                  <a:pt x="71215" y="251612"/>
                </a:lnTo>
                <a:lnTo>
                  <a:pt x="58841" y="233252"/>
                </a:lnTo>
                <a:lnTo>
                  <a:pt x="54305" y="210769"/>
                </a:lnTo>
                <a:lnTo>
                  <a:pt x="58841" y="188292"/>
                </a:lnTo>
                <a:lnTo>
                  <a:pt x="71215" y="169937"/>
                </a:lnTo>
                <a:lnTo>
                  <a:pt x="89570" y="157560"/>
                </a:lnTo>
                <a:lnTo>
                  <a:pt x="112052" y="153022"/>
                </a:lnTo>
                <a:lnTo>
                  <a:pt x="357912" y="153022"/>
                </a:lnTo>
                <a:lnTo>
                  <a:pt x="346255" y="115997"/>
                </a:lnTo>
                <a:lnTo>
                  <a:pt x="324724" y="77551"/>
                </a:lnTo>
                <a:lnTo>
                  <a:pt x="296478" y="45486"/>
                </a:lnTo>
                <a:lnTo>
                  <a:pt x="262611" y="21044"/>
                </a:lnTo>
                <a:lnTo>
                  <a:pt x="224219" y="5468"/>
                </a:lnTo>
                <a:lnTo>
                  <a:pt x="182397" y="0"/>
                </a:lnTo>
                <a:close/>
              </a:path>
              <a:path w="365125" h="414654">
                <a:moveTo>
                  <a:pt x="198945" y="222148"/>
                </a:moveTo>
                <a:lnTo>
                  <a:pt x="168655" y="222148"/>
                </a:lnTo>
                <a:lnTo>
                  <a:pt x="161518" y="240550"/>
                </a:lnTo>
                <a:lnTo>
                  <a:pt x="148869" y="255254"/>
                </a:lnTo>
                <a:lnTo>
                  <a:pt x="131962" y="265000"/>
                </a:lnTo>
                <a:lnTo>
                  <a:pt x="112052" y="268528"/>
                </a:lnTo>
                <a:lnTo>
                  <a:pt x="255549" y="268528"/>
                </a:lnTo>
                <a:lnTo>
                  <a:pt x="235634" y="265000"/>
                </a:lnTo>
                <a:lnTo>
                  <a:pt x="218727" y="255254"/>
                </a:lnTo>
                <a:lnTo>
                  <a:pt x="206080" y="240550"/>
                </a:lnTo>
                <a:lnTo>
                  <a:pt x="198945" y="222148"/>
                </a:lnTo>
                <a:close/>
              </a:path>
              <a:path w="365125" h="414654">
                <a:moveTo>
                  <a:pt x="357912" y="153022"/>
                </a:moveTo>
                <a:lnTo>
                  <a:pt x="255549" y="153022"/>
                </a:lnTo>
                <a:lnTo>
                  <a:pt x="278025" y="157560"/>
                </a:lnTo>
                <a:lnTo>
                  <a:pt x="296381" y="169937"/>
                </a:lnTo>
                <a:lnTo>
                  <a:pt x="308757" y="188292"/>
                </a:lnTo>
                <a:lnTo>
                  <a:pt x="313296" y="210769"/>
                </a:lnTo>
                <a:lnTo>
                  <a:pt x="308757" y="233252"/>
                </a:lnTo>
                <a:lnTo>
                  <a:pt x="296381" y="251612"/>
                </a:lnTo>
                <a:lnTo>
                  <a:pt x="278025" y="263990"/>
                </a:lnTo>
                <a:lnTo>
                  <a:pt x="255549" y="268528"/>
                </a:lnTo>
                <a:lnTo>
                  <a:pt x="355572" y="268528"/>
                </a:lnTo>
                <a:lnTo>
                  <a:pt x="359977" y="254536"/>
                </a:lnTo>
                <a:lnTo>
                  <a:pt x="364794" y="207060"/>
                </a:lnTo>
                <a:lnTo>
                  <a:pt x="359977" y="159581"/>
                </a:lnTo>
                <a:lnTo>
                  <a:pt x="357912" y="153022"/>
                </a:lnTo>
                <a:close/>
              </a:path>
              <a:path w="365125" h="414654">
                <a:moveTo>
                  <a:pt x="112052" y="170014"/>
                </a:moveTo>
                <a:lnTo>
                  <a:pt x="96182" y="173218"/>
                </a:lnTo>
                <a:lnTo>
                  <a:pt x="83224" y="181952"/>
                </a:lnTo>
                <a:lnTo>
                  <a:pt x="74488" y="194907"/>
                </a:lnTo>
                <a:lnTo>
                  <a:pt x="71285" y="210769"/>
                </a:lnTo>
                <a:lnTo>
                  <a:pt x="74488" y="226638"/>
                </a:lnTo>
                <a:lnTo>
                  <a:pt x="83224" y="239596"/>
                </a:lnTo>
                <a:lnTo>
                  <a:pt x="96182" y="248332"/>
                </a:lnTo>
                <a:lnTo>
                  <a:pt x="112052" y="251536"/>
                </a:lnTo>
                <a:lnTo>
                  <a:pt x="127914" y="248332"/>
                </a:lnTo>
                <a:lnTo>
                  <a:pt x="140868" y="239596"/>
                </a:lnTo>
                <a:lnTo>
                  <a:pt x="149603" y="226638"/>
                </a:lnTo>
                <a:lnTo>
                  <a:pt x="152806" y="210769"/>
                </a:lnTo>
                <a:lnTo>
                  <a:pt x="149603" y="194907"/>
                </a:lnTo>
                <a:lnTo>
                  <a:pt x="140868" y="181952"/>
                </a:lnTo>
                <a:lnTo>
                  <a:pt x="127914" y="173218"/>
                </a:lnTo>
                <a:lnTo>
                  <a:pt x="112052" y="170014"/>
                </a:lnTo>
                <a:close/>
              </a:path>
              <a:path w="365125" h="414654">
                <a:moveTo>
                  <a:pt x="255549" y="170014"/>
                </a:moveTo>
                <a:lnTo>
                  <a:pt x="239680" y="173218"/>
                </a:lnTo>
                <a:lnTo>
                  <a:pt x="226721" y="181952"/>
                </a:lnTo>
                <a:lnTo>
                  <a:pt x="217985" y="194907"/>
                </a:lnTo>
                <a:lnTo>
                  <a:pt x="214782" y="210769"/>
                </a:lnTo>
                <a:lnTo>
                  <a:pt x="217985" y="226638"/>
                </a:lnTo>
                <a:lnTo>
                  <a:pt x="226721" y="239596"/>
                </a:lnTo>
                <a:lnTo>
                  <a:pt x="239680" y="248332"/>
                </a:lnTo>
                <a:lnTo>
                  <a:pt x="255549" y="251536"/>
                </a:lnTo>
                <a:lnTo>
                  <a:pt x="271411" y="248332"/>
                </a:lnTo>
                <a:lnTo>
                  <a:pt x="284365" y="239596"/>
                </a:lnTo>
                <a:lnTo>
                  <a:pt x="293100" y="226638"/>
                </a:lnTo>
                <a:lnTo>
                  <a:pt x="296303" y="210769"/>
                </a:lnTo>
                <a:lnTo>
                  <a:pt x="293100" y="194907"/>
                </a:lnTo>
                <a:lnTo>
                  <a:pt x="284365" y="181952"/>
                </a:lnTo>
                <a:lnTo>
                  <a:pt x="271411" y="173218"/>
                </a:lnTo>
                <a:lnTo>
                  <a:pt x="255549" y="170014"/>
                </a:lnTo>
                <a:close/>
              </a:path>
              <a:path w="365125" h="414654">
                <a:moveTo>
                  <a:pt x="255549" y="153022"/>
                </a:moveTo>
                <a:lnTo>
                  <a:pt x="112052" y="153022"/>
                </a:lnTo>
                <a:lnTo>
                  <a:pt x="131962" y="156550"/>
                </a:lnTo>
                <a:lnTo>
                  <a:pt x="148869" y="166296"/>
                </a:lnTo>
                <a:lnTo>
                  <a:pt x="161518" y="181000"/>
                </a:lnTo>
                <a:lnTo>
                  <a:pt x="168655" y="199402"/>
                </a:lnTo>
                <a:lnTo>
                  <a:pt x="198945" y="199402"/>
                </a:lnTo>
                <a:lnTo>
                  <a:pt x="206080" y="181000"/>
                </a:lnTo>
                <a:lnTo>
                  <a:pt x="218727" y="166296"/>
                </a:lnTo>
                <a:lnTo>
                  <a:pt x="235634" y="156550"/>
                </a:lnTo>
                <a:lnTo>
                  <a:pt x="255549" y="153022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19369" y="5569324"/>
            <a:ext cx="92265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260" indent="-48895" algn="ctr">
              <a:lnSpc>
                <a:spcPts val="1700"/>
              </a:lnSpc>
            </a:pPr>
            <a:r>
              <a:rPr lang="en-ZA" sz="1550" b="1" spc="50" dirty="0">
                <a:solidFill>
                  <a:srgbClr val="00A49A"/>
                </a:solidFill>
                <a:latin typeface="Calibri"/>
                <a:cs typeface="Calibri"/>
              </a:rPr>
              <a:t>HEADS OF SAIs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35302" y="5569324"/>
            <a:ext cx="134239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445" indent="-259079">
              <a:lnSpc>
                <a:spcPts val="1700"/>
              </a:lnSpc>
            </a:pPr>
            <a:r>
              <a:rPr sz="1550" b="1" spc="55" dirty="0">
                <a:solidFill>
                  <a:srgbClr val="00A49A"/>
                </a:solidFill>
                <a:latin typeface="Calibri"/>
                <a:cs typeface="Calibri"/>
              </a:rPr>
              <a:t>A</a:t>
            </a:r>
            <a:r>
              <a:rPr sz="1550" b="1" spc="75" dirty="0">
                <a:solidFill>
                  <a:srgbClr val="00A49A"/>
                </a:solidFill>
                <a:latin typeface="Calibri"/>
                <a:cs typeface="Calibri"/>
              </a:rPr>
              <a:t>C</a:t>
            </a:r>
            <a:r>
              <a:rPr sz="1550" b="1" spc="65" dirty="0">
                <a:solidFill>
                  <a:srgbClr val="00A49A"/>
                </a:solidFill>
                <a:latin typeface="Calibri"/>
                <a:cs typeface="Calibri"/>
              </a:rPr>
              <a:t>C</a:t>
            </a:r>
            <a:r>
              <a:rPr sz="1550" b="1" spc="75" dirty="0">
                <a:solidFill>
                  <a:srgbClr val="00A49A"/>
                </a:solidFill>
                <a:latin typeface="Calibri"/>
                <a:cs typeface="Calibri"/>
              </a:rPr>
              <a:t>OUN</a:t>
            </a:r>
            <a:r>
              <a:rPr sz="1550" b="1" spc="-50" dirty="0">
                <a:solidFill>
                  <a:srgbClr val="00A49A"/>
                </a:solidFill>
                <a:latin typeface="Calibri"/>
                <a:cs typeface="Calibri"/>
              </a:rPr>
              <a:t>T</a:t>
            </a:r>
            <a:r>
              <a:rPr sz="1550" b="1" spc="75" dirty="0">
                <a:solidFill>
                  <a:srgbClr val="00A49A"/>
                </a:solidFill>
                <a:latin typeface="Calibri"/>
                <a:cs typeface="Calibri"/>
              </a:rPr>
              <a:t>AN</a:t>
            </a:r>
            <a:r>
              <a:rPr sz="1550" b="1" spc="65" dirty="0">
                <a:solidFill>
                  <a:srgbClr val="00A49A"/>
                </a:solidFill>
                <a:latin typeface="Calibri"/>
                <a:cs typeface="Calibri"/>
              </a:rPr>
              <a:t>T</a:t>
            </a:r>
            <a:r>
              <a:rPr sz="1550" b="1" spc="10" dirty="0">
                <a:solidFill>
                  <a:srgbClr val="00A49A"/>
                </a:solidFill>
                <a:latin typeface="Calibri"/>
                <a:cs typeface="Calibri"/>
              </a:rPr>
              <a:t>S </a:t>
            </a:r>
            <a:r>
              <a:rPr sz="1550" b="1" spc="5" dirty="0">
                <a:solidFill>
                  <a:srgbClr val="00A49A"/>
                </a:solidFill>
                <a:latin typeface="Calibri"/>
                <a:cs typeface="Calibri"/>
              </a:rPr>
              <a:t> </a:t>
            </a:r>
            <a:r>
              <a:rPr sz="1550" b="1" spc="70" dirty="0">
                <a:solidFill>
                  <a:srgbClr val="00A49A"/>
                </a:solidFill>
                <a:latin typeface="Calibri"/>
                <a:cs typeface="Calibri"/>
              </a:rPr>
              <a:t>GENERAL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32416" y="5569324"/>
            <a:ext cx="1503045" cy="64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 marR="64135" algn="ctr">
              <a:lnSpc>
                <a:spcPts val="1700"/>
              </a:lnSpc>
            </a:pPr>
            <a:r>
              <a:rPr sz="1550" b="1" spc="75" dirty="0">
                <a:solidFill>
                  <a:srgbClr val="00A49A"/>
                </a:solidFill>
                <a:latin typeface="Calibri"/>
                <a:cs typeface="Calibri"/>
              </a:rPr>
              <a:t>P</a:t>
            </a:r>
            <a:r>
              <a:rPr sz="1550" b="1" spc="55" dirty="0">
                <a:solidFill>
                  <a:srgbClr val="00A49A"/>
                </a:solidFill>
                <a:latin typeface="Calibri"/>
                <a:cs typeface="Calibri"/>
              </a:rPr>
              <a:t>R</a:t>
            </a:r>
            <a:r>
              <a:rPr sz="1550" b="1" spc="75" dirty="0">
                <a:solidFill>
                  <a:srgbClr val="00A49A"/>
                </a:solidFill>
                <a:latin typeface="Calibri"/>
                <a:cs typeface="Calibri"/>
              </a:rPr>
              <a:t>OF</a:t>
            </a:r>
            <a:r>
              <a:rPr sz="1550" b="1" spc="55" dirty="0">
                <a:solidFill>
                  <a:srgbClr val="00A49A"/>
                </a:solidFill>
                <a:latin typeface="Calibri"/>
                <a:cs typeface="Calibri"/>
              </a:rPr>
              <a:t>E</a:t>
            </a:r>
            <a:r>
              <a:rPr sz="1550" b="1" spc="75" dirty="0">
                <a:solidFill>
                  <a:srgbClr val="00A49A"/>
                </a:solidFill>
                <a:latin typeface="Calibri"/>
                <a:cs typeface="Calibri"/>
              </a:rPr>
              <a:t>SSIONAL </a:t>
            </a:r>
            <a:r>
              <a:rPr sz="1550" b="1" spc="65" dirty="0">
                <a:solidFill>
                  <a:srgbClr val="00A49A"/>
                </a:solidFill>
                <a:latin typeface="Calibri"/>
                <a:cs typeface="Calibri"/>
              </a:rPr>
              <a:t> </a:t>
            </a:r>
            <a:r>
              <a:rPr sz="1550" b="1" spc="70" dirty="0">
                <a:solidFill>
                  <a:srgbClr val="00A49A"/>
                </a:solidFill>
                <a:latin typeface="Calibri"/>
                <a:cs typeface="Calibri"/>
              </a:rPr>
              <a:t>ACCOUNTING</a:t>
            </a:r>
            <a:endParaRPr sz="1550">
              <a:latin typeface="Calibri"/>
              <a:cs typeface="Calibri"/>
            </a:endParaRPr>
          </a:p>
          <a:p>
            <a:pPr algn="ctr">
              <a:lnSpc>
                <a:spcPts val="1670"/>
              </a:lnSpc>
            </a:pPr>
            <a:r>
              <a:rPr sz="1550" b="1" spc="75" dirty="0">
                <a:solidFill>
                  <a:srgbClr val="00A49A"/>
                </a:solidFill>
                <a:latin typeface="Calibri"/>
                <a:cs typeface="Calibri"/>
              </a:rPr>
              <a:t>O</a:t>
            </a:r>
            <a:r>
              <a:rPr sz="1550" b="1" spc="55" dirty="0">
                <a:solidFill>
                  <a:srgbClr val="00A49A"/>
                </a:solidFill>
                <a:latin typeface="Calibri"/>
                <a:cs typeface="Calibri"/>
              </a:rPr>
              <a:t>R</a:t>
            </a:r>
            <a:r>
              <a:rPr sz="1550" b="1" spc="75" dirty="0">
                <a:solidFill>
                  <a:srgbClr val="00A49A"/>
                </a:solidFill>
                <a:latin typeface="Calibri"/>
                <a:cs typeface="Calibri"/>
              </a:rPr>
              <a:t>GANI</a:t>
            </a:r>
            <a:r>
              <a:rPr sz="1550" b="1" spc="50" dirty="0">
                <a:solidFill>
                  <a:srgbClr val="00A49A"/>
                </a:solidFill>
                <a:latin typeface="Calibri"/>
                <a:cs typeface="Calibri"/>
              </a:rPr>
              <a:t>S</a:t>
            </a:r>
            <a:r>
              <a:rPr sz="1550" b="1" spc="-45" dirty="0">
                <a:solidFill>
                  <a:srgbClr val="00A49A"/>
                </a:solidFill>
                <a:latin typeface="Calibri"/>
                <a:cs typeface="Calibri"/>
              </a:rPr>
              <a:t>A</a:t>
            </a:r>
            <a:r>
              <a:rPr sz="1550" b="1" spc="75" dirty="0">
                <a:solidFill>
                  <a:srgbClr val="00A49A"/>
                </a:solidFill>
                <a:latin typeface="Calibri"/>
                <a:cs typeface="Calibri"/>
              </a:rPr>
              <a:t>TIONS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05000" y="3623849"/>
            <a:ext cx="4953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dirty="0">
                <a:solidFill>
                  <a:srgbClr val="0F2D52"/>
                </a:solidFill>
              </a:rPr>
              <a:t>This will include, at a minimum, representation of:</a:t>
            </a:r>
            <a:r>
              <a:rPr lang="en-ZA" dirty="0">
                <a:solidFill>
                  <a:srgbClr val="0F2D52"/>
                </a:solidFill>
              </a:rPr>
              <a:t> </a:t>
            </a:r>
            <a:endParaRPr sz="1800" dirty="0">
              <a:solidFill>
                <a:srgbClr val="0F2D52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8353" y="3327349"/>
            <a:ext cx="8265159" cy="3092450"/>
          </a:xfrm>
          <a:custGeom>
            <a:avLst/>
            <a:gdLst/>
            <a:ahLst/>
            <a:cxnLst/>
            <a:rect l="l" t="t" r="r" b="b"/>
            <a:pathLst>
              <a:path w="8265159" h="3092450">
                <a:moveTo>
                  <a:pt x="0" y="3092297"/>
                </a:moveTo>
                <a:lnTo>
                  <a:pt x="8264677" y="3092297"/>
                </a:lnTo>
                <a:lnTo>
                  <a:pt x="8264677" y="0"/>
                </a:lnTo>
                <a:lnTo>
                  <a:pt x="0" y="0"/>
                </a:lnTo>
                <a:lnTo>
                  <a:pt x="0" y="3092297"/>
                </a:lnTo>
                <a:close/>
              </a:path>
            </a:pathLst>
          </a:custGeom>
          <a:ln w="12700">
            <a:solidFill>
              <a:srgbClr val="0F2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459" y="5893348"/>
            <a:ext cx="1041541" cy="976445"/>
          </a:xfrm>
          <a:prstGeom prst="rect">
            <a:avLst/>
          </a:prstGeom>
        </p:spPr>
      </p:pic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6858000" y="6477000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8980EBA-D1E4-E547-8E59-F5894243AB98}" type="slidenum">
              <a:rPr lang="uk-UA" smtClean="0"/>
              <a:pPr/>
              <a:t>6</a:t>
            </a:fld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2"/>
          <p:cNvSpPr/>
          <p:nvPr/>
        </p:nvSpPr>
        <p:spPr>
          <a:xfrm>
            <a:off x="2895600" y="191553"/>
            <a:ext cx="5957203" cy="6361647"/>
          </a:xfrm>
          <a:prstGeom prst="rect">
            <a:avLst/>
          </a:prstGeom>
          <a:blipFill>
            <a:blip r:embed="rId3" cstate="print">
              <a:alphaModFix amt="40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74344" y="2052027"/>
            <a:ext cx="2000885" cy="1245707"/>
          </a:xfrm>
          <a:prstGeom prst="rect">
            <a:avLst/>
          </a:prstGeom>
          <a:solidFill>
            <a:srgbClr val="9B2B4E"/>
          </a:solidFill>
        </p:spPr>
        <p:txBody>
          <a:bodyPr vert="horz" wrap="square" lIns="0" tIns="72000" rIns="0" bIns="7200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lang="en-GB" sz="1600" b="1" dirty="0">
                <a:solidFill>
                  <a:schemeClr val="bg1"/>
                </a:solidFill>
                <a:latin typeface="Open Sans Extrabold"/>
                <a:cs typeface="Open Sans Extrabold"/>
              </a:rPr>
              <a:t>AFROSAI-E</a:t>
            </a: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lang="en-GB" sz="1600" b="1" dirty="0">
                <a:solidFill>
                  <a:schemeClr val="bg1"/>
                </a:solidFill>
                <a:latin typeface="Open Sans Extrabold"/>
                <a:cs typeface="Open Sans Extrabold"/>
              </a:rPr>
              <a:t>CREFIAF</a:t>
            </a: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lang="en-GB" sz="1600" b="1" dirty="0">
                <a:solidFill>
                  <a:schemeClr val="bg1"/>
                </a:solidFill>
                <a:latin typeface="Open Sans Extrabold"/>
                <a:cs typeface="Open Sans Extrabold"/>
              </a:rPr>
              <a:t>PAFA</a:t>
            </a: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lang="en-GB" sz="1600" b="1" dirty="0">
                <a:solidFill>
                  <a:schemeClr val="bg1"/>
                </a:solidFill>
                <a:latin typeface="Open Sans Extrabold"/>
                <a:cs typeface="Open Sans Extrabold"/>
              </a:rPr>
              <a:t>ESAAG</a:t>
            </a:r>
            <a:endParaRPr lang="en-GB" sz="1100" b="1" dirty="0">
              <a:solidFill>
                <a:schemeClr val="bg1"/>
              </a:solidFill>
              <a:latin typeface="Open Sans Extrabold"/>
              <a:cs typeface="Open Sans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67995" y="2052027"/>
            <a:ext cx="1818639" cy="444224"/>
          </a:xfrm>
          <a:prstGeom prst="rect">
            <a:avLst/>
          </a:prstGeom>
          <a:solidFill>
            <a:srgbClr val="F68B1F"/>
          </a:solidFill>
        </p:spPr>
        <p:txBody>
          <a:bodyPr vert="horz" wrap="square" lIns="0" tIns="45720" rIns="0" bIns="0" rtlCol="0">
            <a:spAutoFit/>
          </a:bodyPr>
          <a:lstStyle/>
          <a:p>
            <a:pPr marL="260985" marR="253365" algn="ctr">
              <a:lnSpc>
                <a:spcPct val="129700"/>
              </a:lnSpc>
              <a:spcBef>
                <a:spcPts val="360"/>
              </a:spcBef>
            </a:pPr>
            <a:r>
              <a:rPr sz="1050" spc="10" dirty="0">
                <a:solidFill>
                  <a:srgbClr val="FFFFFF"/>
                </a:solidFill>
                <a:latin typeface="Open Sans"/>
                <a:cs typeface="Open Sans"/>
              </a:rPr>
              <a:t>Other </a:t>
            </a:r>
            <a:r>
              <a:rPr lang="en-GB" sz="1050" spc="10" dirty="0">
                <a:solidFill>
                  <a:srgbClr val="FFFFFF"/>
                </a:solidFill>
                <a:latin typeface="Open Sans"/>
                <a:cs typeface="Open Sans"/>
              </a:rPr>
              <a:t>interested </a:t>
            </a:r>
            <a:r>
              <a:rPr sz="1050" spc="10" dirty="0">
                <a:solidFill>
                  <a:srgbClr val="FFFFFF"/>
                </a:solidFill>
                <a:latin typeface="Open Sans"/>
                <a:cs typeface="Open Sans"/>
              </a:rPr>
              <a:t>stakeholders</a:t>
            </a:r>
            <a:endParaRPr sz="1050" dirty="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67995" y="2922689"/>
            <a:ext cx="1818639" cy="611931"/>
          </a:xfrm>
          <a:prstGeom prst="rect">
            <a:avLst/>
          </a:prstGeom>
          <a:solidFill>
            <a:srgbClr val="F68B1F"/>
          </a:solidFill>
        </p:spPr>
        <p:txBody>
          <a:bodyPr vert="horz" wrap="square" lIns="0" tIns="3779" rIns="0" bIns="0" rtlCol="0">
            <a:spAutoFit/>
          </a:bodyPr>
          <a:lstStyle/>
          <a:p>
            <a:pPr marL="247015" marR="142240" indent="-97155" algn="ctr">
              <a:lnSpc>
                <a:spcPct val="129700"/>
              </a:lnSpc>
            </a:pPr>
            <a:r>
              <a:rPr sz="1050" spc="10" dirty="0">
                <a:solidFill>
                  <a:srgbClr val="FFFFFF"/>
                </a:solidFill>
                <a:latin typeface="Open Sans"/>
                <a:cs typeface="Open Sans"/>
              </a:rPr>
              <a:t>Users </a:t>
            </a:r>
            <a:r>
              <a:rPr sz="1050" spc="5" dirty="0">
                <a:solidFill>
                  <a:srgbClr val="FFFFFF"/>
                </a:solidFill>
                <a:latin typeface="Open Sans"/>
                <a:cs typeface="Open Sans"/>
              </a:rPr>
              <a:t>of </a:t>
            </a:r>
            <a:r>
              <a:rPr sz="1050" spc="10" dirty="0">
                <a:solidFill>
                  <a:srgbClr val="FFFFFF"/>
                </a:solidFill>
                <a:latin typeface="Open Sans"/>
                <a:cs typeface="Open Sans"/>
              </a:rPr>
              <a:t>public sector </a:t>
            </a:r>
            <a:r>
              <a:rPr sz="1050" spc="15" dirty="0">
                <a:solidFill>
                  <a:srgbClr val="FFFFFF"/>
                </a:solidFill>
                <a:latin typeface="Open Sans"/>
                <a:cs typeface="Open Sans"/>
              </a:rPr>
              <a:t>audit  </a:t>
            </a:r>
            <a:r>
              <a:rPr sz="1050" spc="10" dirty="0">
                <a:solidFill>
                  <a:srgbClr val="FFFFFF"/>
                </a:solidFill>
                <a:latin typeface="Open Sans"/>
                <a:cs typeface="Open Sans"/>
              </a:rPr>
              <a:t>and accounting</a:t>
            </a:r>
            <a:r>
              <a:rPr sz="105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Open Sans"/>
                <a:cs typeface="Open Sans"/>
              </a:rPr>
              <a:t>services</a:t>
            </a:r>
            <a:endParaRPr sz="1050" dirty="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67995" y="3793350"/>
            <a:ext cx="1818639" cy="401950"/>
          </a:xfrm>
          <a:prstGeom prst="rect">
            <a:avLst/>
          </a:prstGeom>
          <a:solidFill>
            <a:srgbClr val="F68B1F"/>
          </a:solidFill>
        </p:spPr>
        <p:txBody>
          <a:bodyPr vert="horz" wrap="square" lIns="0" tIns="3855" rIns="0" bIns="0" rtlCol="0">
            <a:spAutoFit/>
          </a:bodyPr>
          <a:lstStyle/>
          <a:p>
            <a:pPr marR="139065" algn="ctr">
              <a:lnSpc>
                <a:spcPct val="129700"/>
              </a:lnSpc>
            </a:pPr>
            <a:r>
              <a:rPr sz="1050" spc="10" dirty="0">
                <a:solidFill>
                  <a:srgbClr val="FFFFFF"/>
                </a:solidFill>
                <a:latin typeface="Open Sans"/>
                <a:cs typeface="Open Sans"/>
              </a:rPr>
              <a:t>Education standard </a:t>
            </a:r>
            <a:r>
              <a:rPr sz="1050" spc="15" dirty="0">
                <a:solidFill>
                  <a:srgbClr val="FFFFFF"/>
                </a:solidFill>
                <a:latin typeface="Open Sans"/>
                <a:cs typeface="Open Sans"/>
              </a:rPr>
              <a:t>setters:  </a:t>
            </a:r>
            <a:r>
              <a:rPr sz="1050" spc="10" dirty="0">
                <a:solidFill>
                  <a:srgbClr val="FFFFFF"/>
                </a:solidFill>
                <a:latin typeface="Open Sans"/>
                <a:cs typeface="Open Sans"/>
              </a:rPr>
              <a:t>INTOSAI FIPP,</a:t>
            </a:r>
            <a:r>
              <a:rPr sz="105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Open Sans"/>
                <a:cs typeface="Open Sans"/>
              </a:rPr>
              <a:t>IAESB</a:t>
            </a:r>
            <a:endParaRPr sz="1050" dirty="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9594" y="2052027"/>
            <a:ext cx="2621280" cy="1100455"/>
          </a:xfrm>
          <a:prstGeom prst="rect">
            <a:avLst/>
          </a:prstGeom>
          <a:solidFill>
            <a:srgbClr val="0F2D52"/>
          </a:solidFill>
        </p:spPr>
        <p:txBody>
          <a:bodyPr vert="horz" wrap="square" lIns="0" tIns="180340" rIns="0" bIns="0" rtlCol="0">
            <a:spAutoFit/>
          </a:bodyPr>
          <a:lstStyle/>
          <a:p>
            <a:pPr marL="465455" marR="454025" algn="ctr">
              <a:lnSpc>
                <a:spcPts val="2000"/>
              </a:lnSpc>
              <a:spcBef>
                <a:spcPts val="1420"/>
              </a:spcBef>
            </a:pPr>
            <a:r>
              <a:rPr sz="1800" b="1" spc="35" dirty="0">
                <a:solidFill>
                  <a:srgbClr val="FFFFFF"/>
                </a:solidFill>
                <a:latin typeface="Open Sans Extrabold"/>
                <a:cs typeface="Open Sans Extrabold"/>
              </a:rPr>
              <a:t>INDEPENDENT  OVERSIGHT</a:t>
            </a:r>
            <a:endParaRPr sz="1800">
              <a:latin typeface="Open Sans Extrabold"/>
              <a:cs typeface="Open Sans Extrabold"/>
            </a:endParaRPr>
          </a:p>
          <a:p>
            <a:pPr marL="4445" algn="ctr">
              <a:lnSpc>
                <a:spcPts val="1960"/>
              </a:lnSpc>
            </a:pPr>
            <a:r>
              <a:rPr sz="1800" b="1" spc="35" dirty="0">
                <a:solidFill>
                  <a:srgbClr val="FFFFFF"/>
                </a:solidFill>
                <a:latin typeface="Open Sans Extrabold"/>
                <a:cs typeface="Open Sans Extrabold"/>
              </a:rPr>
              <a:t>BOARD</a:t>
            </a:r>
            <a:endParaRPr sz="1800">
              <a:latin typeface="Open Sans Extrabold"/>
              <a:cs typeface="Open Sans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44002" y="3486073"/>
            <a:ext cx="1665605" cy="978535"/>
          </a:xfrm>
          <a:prstGeom prst="rect">
            <a:avLst/>
          </a:prstGeom>
          <a:solidFill>
            <a:srgbClr val="0F2D52"/>
          </a:solidFill>
        </p:spPr>
        <p:txBody>
          <a:bodyPr vert="horz" wrap="square" lIns="0" tIns="3421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"/>
              </a:spcBef>
            </a:pPr>
            <a:endParaRPr sz="1150">
              <a:latin typeface="Times New Roman"/>
              <a:cs typeface="Times New Roman"/>
            </a:endParaRPr>
          </a:p>
          <a:p>
            <a:pPr marL="451484" marR="440690" algn="ctr">
              <a:lnSpc>
                <a:spcPct val="111100"/>
              </a:lnSpc>
            </a:pPr>
            <a:r>
              <a:rPr sz="1200" b="1" spc="20" dirty="0">
                <a:solidFill>
                  <a:srgbClr val="FFFFFF"/>
                </a:solidFill>
                <a:latin typeface="Open Sans Extrabold"/>
                <a:cs typeface="Open Sans Extrabold"/>
              </a:rPr>
              <a:t>PROJECT  STEERING  GROUP</a:t>
            </a:r>
            <a:endParaRPr sz="1200">
              <a:latin typeface="Open Sans Extrabold"/>
              <a:cs typeface="Open Sans Extra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09847" y="2905212"/>
            <a:ext cx="385445" cy="431165"/>
          </a:xfrm>
          <a:custGeom>
            <a:avLst/>
            <a:gdLst/>
            <a:ahLst/>
            <a:cxnLst/>
            <a:rect l="l" t="t" r="r" b="b"/>
            <a:pathLst>
              <a:path w="385444" h="431164">
                <a:moveTo>
                  <a:pt x="0" y="430974"/>
                </a:moveTo>
                <a:lnTo>
                  <a:pt x="0" y="0"/>
                </a:lnTo>
                <a:lnTo>
                  <a:pt x="385406" y="0"/>
                </a:lnTo>
              </a:path>
            </a:pathLst>
          </a:custGeom>
          <a:ln w="25399">
            <a:solidFill>
              <a:srgbClr val="0F2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35996" y="3313513"/>
            <a:ext cx="147955" cy="80010"/>
          </a:xfrm>
          <a:custGeom>
            <a:avLst/>
            <a:gdLst/>
            <a:ahLst/>
            <a:cxnLst/>
            <a:rect l="l" t="t" r="r" b="b"/>
            <a:pathLst>
              <a:path w="147955" h="80010">
                <a:moveTo>
                  <a:pt x="147700" y="0"/>
                </a:moveTo>
                <a:lnTo>
                  <a:pt x="0" y="0"/>
                </a:lnTo>
                <a:lnTo>
                  <a:pt x="73850" y="79425"/>
                </a:lnTo>
                <a:lnTo>
                  <a:pt x="147700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72574" y="2831367"/>
            <a:ext cx="80010" cy="147955"/>
          </a:xfrm>
          <a:custGeom>
            <a:avLst/>
            <a:gdLst/>
            <a:ahLst/>
            <a:cxnLst/>
            <a:rect l="l" t="t" r="r" b="b"/>
            <a:pathLst>
              <a:path w="80010" h="147955">
                <a:moveTo>
                  <a:pt x="0" y="0"/>
                </a:moveTo>
                <a:lnTo>
                  <a:pt x="0" y="147700"/>
                </a:lnTo>
                <a:lnTo>
                  <a:pt x="79425" y="73850"/>
                </a:lnTo>
                <a:lnTo>
                  <a:pt x="0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64751" y="4164676"/>
            <a:ext cx="1073785" cy="0"/>
          </a:xfrm>
          <a:custGeom>
            <a:avLst/>
            <a:gdLst/>
            <a:ahLst/>
            <a:cxnLst/>
            <a:rect l="l" t="t" r="r" b="b"/>
            <a:pathLst>
              <a:path w="1073784">
                <a:moveTo>
                  <a:pt x="0" y="0"/>
                </a:moveTo>
                <a:lnTo>
                  <a:pt x="1073594" y="0"/>
                </a:lnTo>
              </a:path>
            </a:pathLst>
          </a:custGeom>
          <a:ln w="25400">
            <a:solidFill>
              <a:srgbClr val="0F2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07999" y="4090826"/>
            <a:ext cx="80010" cy="147955"/>
          </a:xfrm>
          <a:custGeom>
            <a:avLst/>
            <a:gdLst/>
            <a:ahLst/>
            <a:cxnLst/>
            <a:rect l="l" t="t" r="r" b="b"/>
            <a:pathLst>
              <a:path w="80010" h="147954">
                <a:moveTo>
                  <a:pt x="79425" y="0"/>
                </a:moveTo>
                <a:lnTo>
                  <a:pt x="0" y="73850"/>
                </a:lnTo>
                <a:lnTo>
                  <a:pt x="79425" y="147700"/>
                </a:lnTo>
                <a:lnTo>
                  <a:pt x="79425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5675" y="4090826"/>
            <a:ext cx="80010" cy="147955"/>
          </a:xfrm>
          <a:custGeom>
            <a:avLst/>
            <a:gdLst/>
            <a:ahLst/>
            <a:cxnLst/>
            <a:rect l="l" t="t" r="r" b="b"/>
            <a:pathLst>
              <a:path w="80009" h="147954">
                <a:moveTo>
                  <a:pt x="0" y="0"/>
                </a:moveTo>
                <a:lnTo>
                  <a:pt x="0" y="147700"/>
                </a:lnTo>
                <a:lnTo>
                  <a:pt x="79425" y="73850"/>
                </a:lnTo>
                <a:lnTo>
                  <a:pt x="0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19999" y="3245721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02"/>
                </a:lnTo>
              </a:path>
            </a:pathLst>
          </a:custGeom>
          <a:ln w="25400">
            <a:solidFill>
              <a:srgbClr val="0F2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46149" y="3188971"/>
            <a:ext cx="147955" cy="80010"/>
          </a:xfrm>
          <a:custGeom>
            <a:avLst/>
            <a:gdLst/>
            <a:ahLst/>
            <a:cxnLst/>
            <a:rect l="l" t="t" r="r" b="b"/>
            <a:pathLst>
              <a:path w="147954" h="80010">
                <a:moveTo>
                  <a:pt x="73850" y="0"/>
                </a:moveTo>
                <a:lnTo>
                  <a:pt x="0" y="79425"/>
                </a:lnTo>
                <a:lnTo>
                  <a:pt x="147700" y="79425"/>
                </a:lnTo>
                <a:lnTo>
                  <a:pt x="73850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46149" y="3332744"/>
            <a:ext cx="147955" cy="80010"/>
          </a:xfrm>
          <a:custGeom>
            <a:avLst/>
            <a:gdLst/>
            <a:ahLst/>
            <a:cxnLst/>
            <a:rect l="l" t="t" r="r" b="b"/>
            <a:pathLst>
              <a:path w="147954" h="80010">
                <a:moveTo>
                  <a:pt x="147700" y="0"/>
                </a:moveTo>
                <a:lnTo>
                  <a:pt x="0" y="0"/>
                </a:lnTo>
                <a:lnTo>
                  <a:pt x="73850" y="79425"/>
                </a:lnTo>
                <a:lnTo>
                  <a:pt x="147700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33600" y="431368"/>
            <a:ext cx="4896485" cy="1332230"/>
          </a:xfrm>
          <a:prstGeom prst="rect">
            <a:avLst/>
          </a:prstGeom>
          <a:solidFill>
            <a:srgbClr val="0F2D52"/>
          </a:solidFill>
        </p:spPr>
        <p:txBody>
          <a:bodyPr vert="horz" wrap="square" lIns="0" tIns="120014" rIns="0" bIns="0" rtlCol="0">
            <a:spAutoFit/>
          </a:bodyPr>
          <a:lstStyle/>
          <a:p>
            <a:pPr marL="38100" algn="ctr">
              <a:lnSpc>
                <a:spcPts val="3040"/>
              </a:lnSpc>
              <a:spcBef>
                <a:spcPts val="944"/>
              </a:spcBef>
              <a:tabLst>
                <a:tab pos="890905" algn="l"/>
              </a:tabLst>
            </a:pPr>
            <a:r>
              <a:rPr sz="2550" b="1" spc="195" dirty="0">
                <a:solidFill>
                  <a:srgbClr val="FFFFFF"/>
                </a:solidFill>
                <a:latin typeface="Open Sans Extrabold"/>
                <a:cs typeface="Open Sans Extrabold"/>
              </a:rPr>
              <a:t>KEY	</a:t>
            </a:r>
            <a:r>
              <a:rPr sz="2550" b="1" spc="275" dirty="0">
                <a:solidFill>
                  <a:srgbClr val="FFFFFF"/>
                </a:solidFill>
                <a:latin typeface="Open Sans Extrabold"/>
                <a:cs typeface="Open Sans Extrabold"/>
              </a:rPr>
              <a:t>STAKEHOLDERS</a:t>
            </a:r>
            <a:r>
              <a:rPr sz="2550" b="1" spc="-360" dirty="0">
                <a:solidFill>
                  <a:srgbClr val="FFFFFF"/>
                </a:solidFill>
                <a:latin typeface="Open Sans Extrabold"/>
                <a:cs typeface="Open Sans Extrabold"/>
              </a:rPr>
              <a:t> </a:t>
            </a:r>
            <a:endParaRPr sz="2550" dirty="0">
              <a:latin typeface="Open Sans Extrabold"/>
              <a:cs typeface="Open Sans Extrabold"/>
            </a:endParaRPr>
          </a:p>
          <a:p>
            <a:pPr marL="38100" algn="ctr">
              <a:lnSpc>
                <a:spcPts val="3040"/>
              </a:lnSpc>
              <a:tabLst>
                <a:tab pos="1689100" algn="l"/>
              </a:tabLst>
            </a:pPr>
            <a:r>
              <a:rPr sz="2550" spc="250" dirty="0">
                <a:solidFill>
                  <a:srgbClr val="FFFFFF"/>
                </a:solidFill>
                <a:latin typeface="Open Sans Light"/>
                <a:cs typeface="Open Sans Light"/>
              </a:rPr>
              <a:t>AFRICAN	</a:t>
            </a:r>
            <a:r>
              <a:rPr sz="2550" spc="235" dirty="0">
                <a:solidFill>
                  <a:srgbClr val="FFFFFF"/>
                </a:solidFill>
                <a:latin typeface="Open Sans Light"/>
                <a:cs typeface="Open Sans Light"/>
              </a:rPr>
              <a:t>UNION</a:t>
            </a:r>
            <a:r>
              <a:rPr sz="2550" spc="-36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endParaRPr sz="2550" dirty="0">
              <a:latin typeface="Open Sans Light"/>
              <a:cs typeface="Open Sans Light"/>
            </a:endParaRPr>
          </a:p>
          <a:p>
            <a:pPr marL="74295" algn="ctr">
              <a:lnSpc>
                <a:spcPct val="100000"/>
              </a:lnSpc>
              <a:spcBef>
                <a:spcPts val="535"/>
              </a:spcBef>
            </a:pPr>
            <a:r>
              <a:rPr sz="1950" spc="25" dirty="0">
                <a:solidFill>
                  <a:srgbClr val="FFFFFF"/>
                </a:solidFill>
                <a:latin typeface="Open Sans"/>
                <a:cs typeface="Open Sans"/>
              </a:rPr>
              <a:t>IFAC,</a:t>
            </a:r>
            <a:r>
              <a:rPr sz="195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950" spc="30" dirty="0">
                <a:solidFill>
                  <a:srgbClr val="FFFFFF"/>
                </a:solidFill>
                <a:latin typeface="Open Sans"/>
                <a:cs typeface="Open Sans"/>
              </a:rPr>
              <a:t>INTOSAI</a:t>
            </a:r>
            <a:endParaRPr sz="1950" dirty="0">
              <a:latin typeface="Open Sans"/>
              <a:cs typeface="Open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79200" y="5240750"/>
            <a:ext cx="0" cy="729615"/>
          </a:xfrm>
          <a:custGeom>
            <a:avLst/>
            <a:gdLst/>
            <a:ahLst/>
            <a:cxnLst/>
            <a:rect l="l" t="t" r="r" b="b"/>
            <a:pathLst>
              <a:path h="729614">
                <a:moveTo>
                  <a:pt x="0" y="0"/>
                </a:moveTo>
                <a:lnTo>
                  <a:pt x="0" y="729564"/>
                </a:lnTo>
              </a:path>
            </a:pathLst>
          </a:custGeom>
          <a:ln w="25400">
            <a:solidFill>
              <a:srgbClr val="00A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05349" y="5184000"/>
            <a:ext cx="147955" cy="80010"/>
          </a:xfrm>
          <a:custGeom>
            <a:avLst/>
            <a:gdLst/>
            <a:ahLst/>
            <a:cxnLst/>
            <a:rect l="l" t="t" r="r" b="b"/>
            <a:pathLst>
              <a:path w="147955" h="80010">
                <a:moveTo>
                  <a:pt x="73850" y="0"/>
                </a:moveTo>
                <a:lnTo>
                  <a:pt x="0" y="79425"/>
                </a:lnTo>
                <a:lnTo>
                  <a:pt x="147700" y="79425"/>
                </a:lnTo>
                <a:lnTo>
                  <a:pt x="73850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05349" y="5947645"/>
            <a:ext cx="147955" cy="80010"/>
          </a:xfrm>
          <a:custGeom>
            <a:avLst/>
            <a:gdLst/>
            <a:ahLst/>
            <a:cxnLst/>
            <a:rect l="l" t="t" r="r" b="b"/>
            <a:pathLst>
              <a:path w="147955" h="80010">
                <a:moveTo>
                  <a:pt x="147700" y="0"/>
                </a:moveTo>
                <a:lnTo>
                  <a:pt x="0" y="0"/>
                </a:lnTo>
                <a:lnTo>
                  <a:pt x="73850" y="79425"/>
                </a:lnTo>
                <a:lnTo>
                  <a:pt x="147700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37963" y="5584911"/>
            <a:ext cx="772795" cy="385445"/>
          </a:xfrm>
          <a:custGeom>
            <a:avLst/>
            <a:gdLst/>
            <a:ahLst/>
            <a:cxnLst/>
            <a:rect l="l" t="t" r="r" b="b"/>
            <a:pathLst>
              <a:path w="772795" h="385445">
                <a:moveTo>
                  <a:pt x="0" y="385406"/>
                </a:moveTo>
                <a:lnTo>
                  <a:pt x="0" y="0"/>
                </a:lnTo>
                <a:lnTo>
                  <a:pt x="772198" y="0"/>
                </a:lnTo>
              </a:path>
            </a:pathLst>
          </a:custGeom>
          <a:ln w="25400">
            <a:solidFill>
              <a:srgbClr val="00A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64112" y="5947643"/>
            <a:ext cx="147955" cy="80010"/>
          </a:xfrm>
          <a:custGeom>
            <a:avLst/>
            <a:gdLst/>
            <a:ahLst/>
            <a:cxnLst/>
            <a:rect l="l" t="t" r="r" b="b"/>
            <a:pathLst>
              <a:path w="147955" h="80010">
                <a:moveTo>
                  <a:pt x="147700" y="0"/>
                </a:moveTo>
                <a:lnTo>
                  <a:pt x="0" y="0"/>
                </a:lnTo>
                <a:lnTo>
                  <a:pt x="73850" y="79425"/>
                </a:lnTo>
                <a:lnTo>
                  <a:pt x="147700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87485" y="5511067"/>
            <a:ext cx="80010" cy="147955"/>
          </a:xfrm>
          <a:custGeom>
            <a:avLst/>
            <a:gdLst/>
            <a:ahLst/>
            <a:cxnLst/>
            <a:rect l="l" t="t" r="r" b="b"/>
            <a:pathLst>
              <a:path w="80010" h="147954">
                <a:moveTo>
                  <a:pt x="0" y="0"/>
                </a:moveTo>
                <a:lnTo>
                  <a:pt x="0" y="147701"/>
                </a:lnTo>
                <a:lnTo>
                  <a:pt x="79425" y="73850"/>
                </a:lnTo>
                <a:lnTo>
                  <a:pt x="0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844709" y="3486073"/>
            <a:ext cx="1569720" cy="978535"/>
          </a:xfrm>
          <a:prstGeom prst="rect">
            <a:avLst/>
          </a:prstGeom>
          <a:solidFill>
            <a:srgbClr val="0F2D52"/>
          </a:solidFill>
        </p:spPr>
        <p:txBody>
          <a:bodyPr vert="horz" wrap="square" lIns="0" tIns="3421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"/>
              </a:spcBef>
            </a:pPr>
            <a:endParaRPr sz="1150">
              <a:latin typeface="Times New Roman"/>
              <a:cs typeface="Times New Roman"/>
            </a:endParaRPr>
          </a:p>
          <a:p>
            <a:pPr marL="314325" marR="304165" indent="51435" algn="just">
              <a:lnSpc>
                <a:spcPct val="111100"/>
              </a:lnSpc>
            </a:pPr>
            <a:r>
              <a:rPr sz="1200" b="1" spc="20" dirty="0">
                <a:solidFill>
                  <a:srgbClr val="FFFFFF"/>
                </a:solidFill>
                <a:latin typeface="Open Sans Extrabold"/>
                <a:cs typeface="Open Sans Extrabold"/>
              </a:rPr>
              <a:t>ACADEMIC  ADVISORY  COMMITTEE</a:t>
            </a:r>
            <a:endParaRPr sz="1200">
              <a:latin typeface="Open Sans Extrabold"/>
              <a:cs typeface="Open Sans Extra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58005" y="5337568"/>
            <a:ext cx="1556385" cy="406073"/>
          </a:xfrm>
          <a:prstGeom prst="rect">
            <a:avLst/>
          </a:prstGeom>
          <a:solidFill>
            <a:srgbClr val="00A49A"/>
          </a:solidFill>
        </p:spPr>
        <p:txBody>
          <a:bodyPr vert="horz" wrap="square" lIns="0" tIns="40640" rIns="0" bIns="0" rtlCol="0">
            <a:spAutoFit/>
          </a:bodyPr>
          <a:lstStyle/>
          <a:p>
            <a:pPr marL="568325" marR="107314" indent="-452120" algn="ctr">
              <a:lnSpc>
                <a:spcPct val="104200"/>
              </a:lnSpc>
              <a:spcBef>
                <a:spcPts val="320"/>
              </a:spcBef>
            </a:pPr>
            <a:endParaRPr lang="en-GB" sz="300" b="1" spc="20" dirty="0">
              <a:solidFill>
                <a:srgbClr val="FFFFFF"/>
              </a:solidFill>
              <a:latin typeface="Open Sans Extrabold"/>
              <a:cs typeface="Open Sans Extrabold"/>
            </a:endParaRPr>
          </a:p>
          <a:p>
            <a:pPr marL="568325" marR="107314" indent="-452120" algn="ctr">
              <a:lnSpc>
                <a:spcPct val="104200"/>
              </a:lnSpc>
              <a:spcBef>
                <a:spcPts val="320"/>
              </a:spcBef>
            </a:pPr>
            <a:r>
              <a:rPr lang="en-GB" sz="1200" spc="20" dirty="0">
                <a:solidFill>
                  <a:srgbClr val="FFFFFF"/>
                </a:solidFill>
                <a:latin typeface="Open Sans Extrabold"/>
                <a:cs typeface="Open Sans Extrabold"/>
              </a:rPr>
              <a:t>Foreign PAOs</a:t>
            </a:r>
          </a:p>
          <a:p>
            <a:pPr marL="568325" marR="107314" indent="-452120" algn="ctr">
              <a:lnSpc>
                <a:spcPct val="104200"/>
              </a:lnSpc>
              <a:spcBef>
                <a:spcPts val="320"/>
              </a:spcBef>
            </a:pPr>
            <a:endParaRPr sz="300" dirty="0">
              <a:latin typeface="Open Sans Extrabold"/>
              <a:cs typeface="Open Sans Extrabol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29552" y="4580121"/>
            <a:ext cx="0" cy="630555"/>
          </a:xfrm>
          <a:custGeom>
            <a:avLst/>
            <a:gdLst/>
            <a:ahLst/>
            <a:cxnLst/>
            <a:rect l="l" t="t" r="r" b="b"/>
            <a:pathLst>
              <a:path h="630554">
                <a:moveTo>
                  <a:pt x="0" y="0"/>
                </a:moveTo>
                <a:lnTo>
                  <a:pt x="0" y="630097"/>
                </a:lnTo>
              </a:path>
            </a:pathLst>
          </a:custGeom>
          <a:ln w="25400">
            <a:solidFill>
              <a:srgbClr val="00A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55702" y="4523370"/>
            <a:ext cx="147955" cy="80010"/>
          </a:xfrm>
          <a:custGeom>
            <a:avLst/>
            <a:gdLst/>
            <a:ahLst/>
            <a:cxnLst/>
            <a:rect l="l" t="t" r="r" b="b"/>
            <a:pathLst>
              <a:path w="147954" h="80010">
                <a:moveTo>
                  <a:pt x="73850" y="0"/>
                </a:moveTo>
                <a:lnTo>
                  <a:pt x="0" y="79425"/>
                </a:lnTo>
                <a:lnTo>
                  <a:pt x="147700" y="79425"/>
                </a:lnTo>
                <a:lnTo>
                  <a:pt x="73850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55702" y="5187550"/>
            <a:ext cx="147955" cy="80010"/>
          </a:xfrm>
          <a:custGeom>
            <a:avLst/>
            <a:gdLst/>
            <a:ahLst/>
            <a:cxnLst/>
            <a:rect l="l" t="t" r="r" b="b"/>
            <a:pathLst>
              <a:path w="147954" h="80010">
                <a:moveTo>
                  <a:pt x="147700" y="0"/>
                </a:moveTo>
                <a:lnTo>
                  <a:pt x="0" y="0"/>
                </a:lnTo>
                <a:lnTo>
                  <a:pt x="73850" y="79425"/>
                </a:lnTo>
                <a:lnTo>
                  <a:pt x="147700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29549" y="6276417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4">
                <a:moveTo>
                  <a:pt x="503542" y="0"/>
                </a:moveTo>
                <a:lnTo>
                  <a:pt x="123634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00A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10416" y="6202567"/>
            <a:ext cx="80010" cy="147955"/>
          </a:xfrm>
          <a:custGeom>
            <a:avLst/>
            <a:gdLst/>
            <a:ahLst/>
            <a:cxnLst/>
            <a:rect l="l" t="t" r="r" b="b"/>
            <a:pathLst>
              <a:path w="80010" h="147954">
                <a:moveTo>
                  <a:pt x="0" y="0"/>
                </a:moveTo>
                <a:lnTo>
                  <a:pt x="0" y="147701"/>
                </a:lnTo>
                <a:lnTo>
                  <a:pt x="79425" y="73850"/>
                </a:lnTo>
                <a:lnTo>
                  <a:pt x="0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72798" y="6202567"/>
            <a:ext cx="80010" cy="147955"/>
          </a:xfrm>
          <a:custGeom>
            <a:avLst/>
            <a:gdLst/>
            <a:ahLst/>
            <a:cxnLst/>
            <a:rect l="l" t="t" r="r" b="b"/>
            <a:pathLst>
              <a:path w="80010" h="147954">
                <a:moveTo>
                  <a:pt x="79425" y="0"/>
                </a:moveTo>
                <a:lnTo>
                  <a:pt x="0" y="73850"/>
                </a:lnTo>
                <a:lnTo>
                  <a:pt x="79425" y="147701"/>
                </a:lnTo>
                <a:lnTo>
                  <a:pt x="79425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853632" y="6030385"/>
            <a:ext cx="1530985" cy="515773"/>
          </a:xfrm>
          <a:prstGeom prst="rect">
            <a:avLst/>
          </a:prstGeom>
          <a:solidFill>
            <a:srgbClr val="FFFFFF"/>
          </a:solidFill>
          <a:ln w="25400">
            <a:solidFill>
              <a:srgbClr val="00A49A"/>
            </a:solidFill>
          </a:ln>
        </p:spPr>
        <p:txBody>
          <a:bodyPr vert="horz" wrap="square" lIns="0" tIns="73025" rIns="0" bIns="72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1200" spc="10" dirty="0">
                <a:solidFill>
                  <a:srgbClr val="00A49A"/>
                </a:solidFill>
                <a:latin typeface="Open Sans"/>
                <a:cs typeface="Open Sans"/>
              </a:rPr>
              <a:t>National</a:t>
            </a:r>
            <a:br>
              <a:rPr lang="en-GB" sz="1200" spc="5" dirty="0">
                <a:solidFill>
                  <a:srgbClr val="00A49A"/>
                </a:solidFill>
                <a:latin typeface="Open Sans"/>
                <a:cs typeface="Open Sans"/>
              </a:rPr>
            </a:br>
            <a:r>
              <a:rPr sz="1200" spc="10" dirty="0">
                <a:solidFill>
                  <a:srgbClr val="00A49A"/>
                </a:solidFill>
                <a:latin typeface="Open Sans"/>
                <a:cs typeface="Open Sans"/>
              </a:rPr>
              <a:t>qualifications</a:t>
            </a:r>
            <a:endParaRPr sz="1200" dirty="0">
              <a:latin typeface="Open Sans"/>
              <a:cs typeface="Open San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20552" y="6276417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>
                <a:moveTo>
                  <a:pt x="325247" y="0"/>
                </a:moveTo>
                <a:lnTo>
                  <a:pt x="77368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00A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23123" y="6202567"/>
            <a:ext cx="80010" cy="147955"/>
          </a:xfrm>
          <a:custGeom>
            <a:avLst/>
            <a:gdLst/>
            <a:ahLst/>
            <a:cxnLst/>
            <a:rect l="l" t="t" r="r" b="b"/>
            <a:pathLst>
              <a:path w="80010" h="147954">
                <a:moveTo>
                  <a:pt x="0" y="0"/>
                </a:moveTo>
                <a:lnTo>
                  <a:pt x="0" y="147701"/>
                </a:lnTo>
                <a:lnTo>
                  <a:pt x="79425" y="73850"/>
                </a:lnTo>
                <a:lnTo>
                  <a:pt x="0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63800" y="6202567"/>
            <a:ext cx="80010" cy="147955"/>
          </a:xfrm>
          <a:custGeom>
            <a:avLst/>
            <a:gdLst/>
            <a:ahLst/>
            <a:cxnLst/>
            <a:rect l="l" t="t" r="r" b="b"/>
            <a:pathLst>
              <a:path w="80010" h="147954">
                <a:moveTo>
                  <a:pt x="79425" y="0"/>
                </a:moveTo>
                <a:lnTo>
                  <a:pt x="0" y="73850"/>
                </a:lnTo>
                <a:lnTo>
                  <a:pt x="79425" y="147701"/>
                </a:lnTo>
                <a:lnTo>
                  <a:pt x="79425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176690" y="6027115"/>
            <a:ext cx="1530985" cy="514738"/>
          </a:xfrm>
          <a:prstGeom prst="rect">
            <a:avLst/>
          </a:prstGeom>
          <a:solidFill>
            <a:srgbClr val="FFFFFF"/>
          </a:solidFill>
          <a:ln w="25400">
            <a:solidFill>
              <a:srgbClr val="00A49A"/>
            </a:solidFill>
          </a:ln>
        </p:spPr>
        <p:txBody>
          <a:bodyPr vert="horz" wrap="square" lIns="0" tIns="73025" rIns="0" bIns="72000" rtlCol="0" anchor="ctr">
            <a:spAutoFit/>
          </a:bodyPr>
          <a:lstStyle>
            <a:defPPr>
              <a:defRPr lang="en-US"/>
            </a:defPPr>
            <a:lvl1pPr marL="133350" algn="ctr">
              <a:lnSpc>
                <a:spcPct val="100000"/>
              </a:lnSpc>
              <a:spcBef>
                <a:spcPts val="575"/>
              </a:spcBef>
              <a:defRPr sz="1200" spc="10">
                <a:solidFill>
                  <a:srgbClr val="00A49A"/>
                </a:solidFill>
                <a:latin typeface="Open Sans"/>
                <a:cs typeface="Open Sans"/>
              </a:defRPr>
            </a:lvl1pPr>
          </a:lstStyle>
          <a:p>
            <a:pPr marL="0"/>
            <a:r>
              <a:rPr dirty="0"/>
              <a:t>Academic Training Institutions</a:t>
            </a:r>
          </a:p>
        </p:txBody>
      </p:sp>
      <p:sp>
        <p:nvSpPr>
          <p:cNvPr id="39" name="object 39"/>
          <p:cNvSpPr/>
          <p:nvPr/>
        </p:nvSpPr>
        <p:spPr>
          <a:xfrm>
            <a:off x="3440752" y="3262036"/>
            <a:ext cx="123189" cy="1684655"/>
          </a:xfrm>
          <a:custGeom>
            <a:avLst/>
            <a:gdLst/>
            <a:ahLst/>
            <a:cxnLst/>
            <a:rect l="l" t="t" r="r" b="b"/>
            <a:pathLst>
              <a:path w="123189" h="1684654">
                <a:moveTo>
                  <a:pt x="122694" y="0"/>
                </a:moveTo>
                <a:lnTo>
                  <a:pt x="122694" y="1684312"/>
                </a:lnTo>
                <a:lnTo>
                  <a:pt x="0" y="1684312"/>
                </a:lnTo>
              </a:path>
            </a:pathLst>
          </a:custGeom>
          <a:ln w="25399">
            <a:solidFill>
              <a:srgbClr val="0F2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89596" y="3205283"/>
            <a:ext cx="147955" cy="80010"/>
          </a:xfrm>
          <a:custGeom>
            <a:avLst/>
            <a:gdLst/>
            <a:ahLst/>
            <a:cxnLst/>
            <a:rect l="l" t="t" r="r" b="b"/>
            <a:pathLst>
              <a:path w="147954" h="80010">
                <a:moveTo>
                  <a:pt x="73850" y="0"/>
                </a:moveTo>
                <a:lnTo>
                  <a:pt x="0" y="79425"/>
                </a:lnTo>
                <a:lnTo>
                  <a:pt x="147700" y="79425"/>
                </a:lnTo>
                <a:lnTo>
                  <a:pt x="73850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84000" y="4872502"/>
            <a:ext cx="80010" cy="147955"/>
          </a:xfrm>
          <a:custGeom>
            <a:avLst/>
            <a:gdLst/>
            <a:ahLst/>
            <a:cxnLst/>
            <a:rect l="l" t="t" r="r" b="b"/>
            <a:pathLst>
              <a:path w="80010" h="147954">
                <a:moveTo>
                  <a:pt x="79425" y="0"/>
                </a:moveTo>
                <a:lnTo>
                  <a:pt x="0" y="73850"/>
                </a:lnTo>
                <a:lnTo>
                  <a:pt x="79425" y="147700"/>
                </a:lnTo>
                <a:lnTo>
                  <a:pt x="79425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Group 42"/>
          <p:cNvGrpSpPr/>
          <p:nvPr/>
        </p:nvGrpSpPr>
        <p:grpSpPr>
          <a:xfrm>
            <a:off x="2551499" y="2360070"/>
            <a:ext cx="4145085" cy="1689069"/>
            <a:chOff x="2551499" y="2360070"/>
            <a:chExt cx="4145085" cy="1689069"/>
          </a:xfrm>
        </p:grpSpPr>
        <p:sp>
          <p:nvSpPr>
            <p:cNvPr id="44" name="bk object 19"/>
            <p:cNvSpPr/>
            <p:nvPr userDrawn="1"/>
          </p:nvSpPr>
          <p:spPr>
            <a:xfrm>
              <a:off x="2608253" y="2433920"/>
              <a:ext cx="587375" cy="0"/>
            </a:xfrm>
            <a:custGeom>
              <a:avLst/>
              <a:gdLst/>
              <a:ahLst/>
              <a:cxnLst/>
              <a:rect l="l" t="t" r="r" b="b"/>
              <a:pathLst>
                <a:path w="587375">
                  <a:moveTo>
                    <a:pt x="0" y="0"/>
                  </a:moveTo>
                  <a:lnTo>
                    <a:pt x="586994" y="0"/>
                  </a:lnTo>
                </a:path>
              </a:pathLst>
            </a:custGeom>
            <a:ln w="25400">
              <a:solidFill>
                <a:srgbClr val="9B2B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bk object 20"/>
            <p:cNvSpPr/>
            <p:nvPr/>
          </p:nvSpPr>
          <p:spPr>
            <a:xfrm>
              <a:off x="2551499" y="2360070"/>
              <a:ext cx="80010" cy="147955"/>
            </a:xfrm>
            <a:custGeom>
              <a:avLst/>
              <a:gdLst/>
              <a:ahLst/>
              <a:cxnLst/>
              <a:rect l="l" t="t" r="r" b="b"/>
              <a:pathLst>
                <a:path w="80010" h="147955">
                  <a:moveTo>
                    <a:pt x="79425" y="0"/>
                  </a:moveTo>
                  <a:lnTo>
                    <a:pt x="0" y="73850"/>
                  </a:lnTo>
                  <a:lnTo>
                    <a:pt x="79425" y="147700"/>
                  </a:lnTo>
                  <a:lnTo>
                    <a:pt x="79425" y="0"/>
                  </a:lnTo>
                  <a:close/>
                </a:path>
              </a:pathLst>
            </a:custGeom>
            <a:solidFill>
              <a:srgbClr val="9B2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bk object 21"/>
            <p:cNvSpPr/>
            <p:nvPr/>
          </p:nvSpPr>
          <p:spPr>
            <a:xfrm>
              <a:off x="3172574" y="2360070"/>
              <a:ext cx="80010" cy="147955"/>
            </a:xfrm>
            <a:custGeom>
              <a:avLst/>
              <a:gdLst/>
              <a:ahLst/>
              <a:cxnLst/>
              <a:rect l="l" t="t" r="r" b="b"/>
              <a:pathLst>
                <a:path w="80010" h="147955">
                  <a:moveTo>
                    <a:pt x="0" y="0"/>
                  </a:moveTo>
                  <a:lnTo>
                    <a:pt x="0" y="147700"/>
                  </a:lnTo>
                  <a:lnTo>
                    <a:pt x="79425" y="73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2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bk object 22"/>
            <p:cNvSpPr/>
            <p:nvPr userDrawn="1"/>
          </p:nvSpPr>
          <p:spPr>
            <a:xfrm>
              <a:off x="6071477" y="2433920"/>
              <a:ext cx="517525" cy="0"/>
            </a:xfrm>
            <a:custGeom>
              <a:avLst/>
              <a:gdLst/>
              <a:ahLst/>
              <a:cxnLst/>
              <a:rect l="l" t="t" r="r" b="b"/>
              <a:pathLst>
                <a:path w="517525">
                  <a:moveTo>
                    <a:pt x="517512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68B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bk object 23"/>
            <p:cNvSpPr/>
            <p:nvPr/>
          </p:nvSpPr>
          <p:spPr>
            <a:xfrm>
              <a:off x="6566313" y="2360070"/>
              <a:ext cx="80010" cy="147955"/>
            </a:xfrm>
            <a:custGeom>
              <a:avLst/>
              <a:gdLst/>
              <a:ahLst/>
              <a:cxnLst/>
              <a:rect l="l" t="t" r="r" b="b"/>
              <a:pathLst>
                <a:path w="80009" h="147955">
                  <a:moveTo>
                    <a:pt x="0" y="0"/>
                  </a:moveTo>
                  <a:lnTo>
                    <a:pt x="0" y="147700"/>
                  </a:lnTo>
                  <a:lnTo>
                    <a:pt x="79425" y="73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bk object 24"/>
            <p:cNvSpPr/>
            <p:nvPr/>
          </p:nvSpPr>
          <p:spPr>
            <a:xfrm>
              <a:off x="6014721" y="2360070"/>
              <a:ext cx="80010" cy="147955"/>
            </a:xfrm>
            <a:custGeom>
              <a:avLst/>
              <a:gdLst/>
              <a:ahLst/>
              <a:cxnLst/>
              <a:rect l="l" t="t" r="r" b="b"/>
              <a:pathLst>
                <a:path w="80010" h="147955">
                  <a:moveTo>
                    <a:pt x="79425" y="0"/>
                  </a:moveTo>
                  <a:lnTo>
                    <a:pt x="0" y="73850"/>
                  </a:lnTo>
                  <a:lnTo>
                    <a:pt x="79425" y="147700"/>
                  </a:lnTo>
                  <a:lnTo>
                    <a:pt x="79425" y="0"/>
                  </a:lnTo>
                  <a:close/>
                </a:path>
              </a:pathLst>
            </a:custGeom>
            <a:solidFill>
              <a:srgbClr val="F68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bk object 25"/>
            <p:cNvSpPr/>
            <p:nvPr userDrawn="1"/>
          </p:nvSpPr>
          <p:spPr>
            <a:xfrm>
              <a:off x="6071468" y="2667971"/>
              <a:ext cx="568325" cy="596265"/>
            </a:xfrm>
            <a:custGeom>
              <a:avLst/>
              <a:gdLst/>
              <a:ahLst/>
              <a:cxnLst/>
              <a:rect l="l" t="t" r="r" b="b"/>
              <a:pathLst>
                <a:path w="568325" h="596264">
                  <a:moveTo>
                    <a:pt x="567778" y="595909"/>
                  </a:moveTo>
                  <a:lnTo>
                    <a:pt x="288937" y="595909"/>
                  </a:lnTo>
                  <a:lnTo>
                    <a:pt x="288937" y="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F68B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bk object 26"/>
            <p:cNvSpPr/>
            <p:nvPr/>
          </p:nvSpPr>
          <p:spPr>
            <a:xfrm>
              <a:off x="6616574" y="3190030"/>
              <a:ext cx="80010" cy="147955"/>
            </a:xfrm>
            <a:custGeom>
              <a:avLst/>
              <a:gdLst/>
              <a:ahLst/>
              <a:cxnLst/>
              <a:rect l="l" t="t" r="r" b="b"/>
              <a:pathLst>
                <a:path w="80009" h="147954">
                  <a:moveTo>
                    <a:pt x="0" y="0"/>
                  </a:moveTo>
                  <a:lnTo>
                    <a:pt x="0" y="147700"/>
                  </a:lnTo>
                  <a:lnTo>
                    <a:pt x="79425" y="73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27"/>
            <p:cNvSpPr/>
            <p:nvPr/>
          </p:nvSpPr>
          <p:spPr>
            <a:xfrm>
              <a:off x="6014721" y="2594119"/>
              <a:ext cx="80010" cy="147955"/>
            </a:xfrm>
            <a:custGeom>
              <a:avLst/>
              <a:gdLst/>
              <a:ahLst/>
              <a:cxnLst/>
              <a:rect l="l" t="t" r="r" b="b"/>
              <a:pathLst>
                <a:path w="80010" h="147955">
                  <a:moveTo>
                    <a:pt x="79425" y="0"/>
                  </a:moveTo>
                  <a:lnTo>
                    <a:pt x="0" y="73850"/>
                  </a:lnTo>
                  <a:lnTo>
                    <a:pt x="79425" y="147700"/>
                  </a:lnTo>
                  <a:lnTo>
                    <a:pt x="79425" y="0"/>
                  </a:lnTo>
                  <a:close/>
                </a:path>
              </a:pathLst>
            </a:custGeom>
            <a:solidFill>
              <a:srgbClr val="F68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bk object 28"/>
            <p:cNvSpPr/>
            <p:nvPr userDrawn="1"/>
          </p:nvSpPr>
          <p:spPr>
            <a:xfrm>
              <a:off x="6071468" y="2906609"/>
              <a:ext cx="568325" cy="1068705"/>
            </a:xfrm>
            <a:custGeom>
              <a:avLst/>
              <a:gdLst/>
              <a:ahLst/>
              <a:cxnLst/>
              <a:rect l="l" t="t" r="r" b="b"/>
              <a:pathLst>
                <a:path w="568325" h="1068704">
                  <a:moveTo>
                    <a:pt x="567778" y="1068425"/>
                  </a:moveTo>
                  <a:lnTo>
                    <a:pt x="194386" y="1068425"/>
                  </a:lnTo>
                  <a:lnTo>
                    <a:pt x="194386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68B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bk object 29"/>
            <p:cNvSpPr/>
            <p:nvPr/>
          </p:nvSpPr>
          <p:spPr>
            <a:xfrm>
              <a:off x="6616574" y="3901184"/>
              <a:ext cx="80010" cy="147955"/>
            </a:xfrm>
            <a:custGeom>
              <a:avLst/>
              <a:gdLst/>
              <a:ahLst/>
              <a:cxnLst/>
              <a:rect l="l" t="t" r="r" b="b"/>
              <a:pathLst>
                <a:path w="80009" h="147954">
                  <a:moveTo>
                    <a:pt x="0" y="0"/>
                  </a:moveTo>
                  <a:lnTo>
                    <a:pt x="0" y="147701"/>
                  </a:lnTo>
                  <a:lnTo>
                    <a:pt x="79425" y="73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bk object 30"/>
            <p:cNvSpPr/>
            <p:nvPr/>
          </p:nvSpPr>
          <p:spPr>
            <a:xfrm>
              <a:off x="6014721" y="2832757"/>
              <a:ext cx="80010" cy="147955"/>
            </a:xfrm>
            <a:custGeom>
              <a:avLst/>
              <a:gdLst/>
              <a:ahLst/>
              <a:cxnLst/>
              <a:rect l="l" t="t" r="r" b="b"/>
              <a:pathLst>
                <a:path w="80010" h="147955">
                  <a:moveTo>
                    <a:pt x="79425" y="0"/>
                  </a:moveTo>
                  <a:lnTo>
                    <a:pt x="0" y="73850"/>
                  </a:lnTo>
                  <a:lnTo>
                    <a:pt x="79425" y="147700"/>
                  </a:lnTo>
                  <a:lnTo>
                    <a:pt x="79425" y="0"/>
                  </a:lnTo>
                  <a:close/>
                </a:path>
              </a:pathLst>
            </a:custGeom>
            <a:solidFill>
              <a:srgbClr val="F68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26">
            <a:extLst>
              <a:ext uri="{FF2B5EF4-FFF2-40B4-BE49-F238E27FC236}">
                <a16:creationId xmlns:a16="http://schemas.microsoft.com/office/drawing/2014/main" id="{2A22226C-B156-4CDD-8130-839D3E853898}"/>
              </a:ext>
            </a:extLst>
          </p:cNvPr>
          <p:cNvSpPr txBox="1"/>
          <p:nvPr/>
        </p:nvSpPr>
        <p:spPr>
          <a:xfrm>
            <a:off x="1705594" y="6027115"/>
            <a:ext cx="1556385" cy="510443"/>
          </a:xfrm>
          <a:prstGeom prst="rect">
            <a:avLst/>
          </a:prstGeom>
          <a:solidFill>
            <a:srgbClr val="00A49A"/>
          </a:solidFill>
        </p:spPr>
        <p:txBody>
          <a:bodyPr vert="horz" wrap="square" lIns="0" tIns="72000" rIns="0" bIns="72000" rtlCol="0">
            <a:spAutoFit/>
          </a:bodyPr>
          <a:lstStyle/>
          <a:p>
            <a:pPr marL="568325" marR="107314" indent="-452120" algn="ctr">
              <a:lnSpc>
                <a:spcPct val="104200"/>
              </a:lnSpc>
              <a:spcBef>
                <a:spcPts val="320"/>
              </a:spcBef>
            </a:pPr>
            <a:endParaRPr lang="en-GB" sz="300" b="1" spc="20" dirty="0">
              <a:solidFill>
                <a:srgbClr val="FFFFFF"/>
              </a:solidFill>
              <a:latin typeface="Open Sans Extrabold"/>
              <a:cs typeface="Open Sans Extrabold"/>
            </a:endParaRPr>
          </a:p>
          <a:p>
            <a:pPr marL="568325" marR="107314" indent="-452120" algn="ctr">
              <a:lnSpc>
                <a:spcPct val="104200"/>
              </a:lnSpc>
              <a:spcBef>
                <a:spcPts val="320"/>
              </a:spcBef>
            </a:pPr>
            <a:r>
              <a:rPr lang="en-GB" sz="1200" spc="20" dirty="0">
                <a:solidFill>
                  <a:srgbClr val="FFFFFF"/>
                </a:solidFill>
                <a:latin typeface="Open Sans Extrabold"/>
                <a:cs typeface="Open Sans Extrabold"/>
              </a:rPr>
              <a:t>Local PAOs</a:t>
            </a:r>
          </a:p>
          <a:p>
            <a:pPr marL="568325" marR="107314" indent="-452120" algn="ctr">
              <a:lnSpc>
                <a:spcPct val="104200"/>
              </a:lnSpc>
              <a:spcBef>
                <a:spcPts val="320"/>
              </a:spcBef>
            </a:pPr>
            <a:endParaRPr sz="300" dirty="0">
              <a:latin typeface="Open Sans Extrabold"/>
              <a:cs typeface="Open Sans Extrabold"/>
            </a:endParaRPr>
          </a:p>
        </p:txBody>
      </p:sp>
      <p:sp>
        <p:nvSpPr>
          <p:cNvPr id="57" name="object 26">
            <a:extLst>
              <a:ext uri="{FF2B5EF4-FFF2-40B4-BE49-F238E27FC236}">
                <a16:creationId xmlns:a16="http://schemas.microsoft.com/office/drawing/2014/main" id="{01DF716A-2B2A-4CB4-A8DB-94528D6B0B55}"/>
              </a:ext>
            </a:extLst>
          </p:cNvPr>
          <p:cNvSpPr txBox="1"/>
          <p:nvPr/>
        </p:nvSpPr>
        <p:spPr>
          <a:xfrm>
            <a:off x="1705594" y="4742170"/>
            <a:ext cx="1556385" cy="406073"/>
          </a:xfrm>
          <a:prstGeom prst="rect">
            <a:avLst/>
          </a:prstGeom>
          <a:solidFill>
            <a:srgbClr val="00A49A"/>
          </a:solidFill>
        </p:spPr>
        <p:txBody>
          <a:bodyPr vert="horz" wrap="square" lIns="0" tIns="40640" rIns="0" bIns="0" rtlCol="0">
            <a:spAutoFit/>
          </a:bodyPr>
          <a:lstStyle/>
          <a:p>
            <a:pPr marL="568325" marR="107314" indent="-452120" algn="ctr">
              <a:lnSpc>
                <a:spcPct val="104200"/>
              </a:lnSpc>
              <a:spcBef>
                <a:spcPts val="320"/>
              </a:spcBef>
            </a:pPr>
            <a:endParaRPr lang="en-GB" sz="300" b="1" spc="20" dirty="0">
              <a:solidFill>
                <a:srgbClr val="FFFFFF"/>
              </a:solidFill>
              <a:latin typeface="Open Sans Extrabold"/>
              <a:cs typeface="Open Sans Extrabold"/>
            </a:endParaRPr>
          </a:p>
          <a:p>
            <a:pPr marL="568325" marR="107314" indent="-452120" algn="ctr">
              <a:lnSpc>
                <a:spcPct val="104200"/>
              </a:lnSpc>
              <a:spcBef>
                <a:spcPts val="320"/>
              </a:spcBef>
            </a:pPr>
            <a:r>
              <a:rPr lang="en-GB" sz="1200" spc="20" dirty="0">
                <a:solidFill>
                  <a:srgbClr val="FFFFFF"/>
                </a:solidFill>
                <a:latin typeface="Open Sans Extrabold"/>
                <a:cs typeface="Open Sans Extrabold"/>
              </a:rPr>
              <a:t>Local regulators</a:t>
            </a:r>
          </a:p>
          <a:p>
            <a:pPr marL="568325" marR="107314" indent="-452120" algn="ctr">
              <a:lnSpc>
                <a:spcPct val="104200"/>
              </a:lnSpc>
              <a:spcBef>
                <a:spcPts val="320"/>
              </a:spcBef>
            </a:pPr>
            <a:endParaRPr sz="300" dirty="0">
              <a:latin typeface="Open Sans Extrabold"/>
              <a:cs typeface="Open Sans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003"/>
            <a:ext cx="8712200" cy="630555"/>
          </a:xfrm>
          <a:custGeom>
            <a:avLst/>
            <a:gdLst/>
            <a:ahLst/>
            <a:cxnLst/>
            <a:rect l="l" t="t" r="r" b="b"/>
            <a:pathLst>
              <a:path w="8712200" h="630555">
                <a:moveTo>
                  <a:pt x="0" y="629996"/>
                </a:moveTo>
                <a:lnTo>
                  <a:pt x="8711996" y="629996"/>
                </a:lnTo>
                <a:lnTo>
                  <a:pt x="8711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2003" y="2415108"/>
            <a:ext cx="1116330" cy="972185"/>
          </a:xfrm>
          <a:custGeom>
            <a:avLst/>
            <a:gdLst/>
            <a:ahLst/>
            <a:cxnLst/>
            <a:rect l="l" t="t" r="r" b="b"/>
            <a:pathLst>
              <a:path w="1116330" h="972185">
                <a:moveTo>
                  <a:pt x="1115999" y="0"/>
                </a:moveTo>
                <a:lnTo>
                  <a:pt x="0" y="0"/>
                </a:lnTo>
                <a:lnTo>
                  <a:pt x="0" y="971994"/>
                </a:lnTo>
                <a:lnTo>
                  <a:pt x="1115999" y="971994"/>
                </a:lnTo>
                <a:lnTo>
                  <a:pt x="1115999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8002" y="2415108"/>
            <a:ext cx="2844165" cy="972185"/>
          </a:xfrm>
          <a:custGeom>
            <a:avLst/>
            <a:gdLst/>
            <a:ahLst/>
            <a:cxnLst/>
            <a:rect l="l" t="t" r="r" b="b"/>
            <a:pathLst>
              <a:path w="2844165" h="972185">
                <a:moveTo>
                  <a:pt x="2843999" y="0"/>
                </a:moveTo>
                <a:lnTo>
                  <a:pt x="0" y="0"/>
                </a:lnTo>
                <a:lnTo>
                  <a:pt x="0" y="971994"/>
                </a:lnTo>
                <a:lnTo>
                  <a:pt x="2843999" y="971994"/>
                </a:lnTo>
                <a:lnTo>
                  <a:pt x="2843999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003" y="4359109"/>
            <a:ext cx="1116330" cy="972185"/>
          </a:xfrm>
          <a:custGeom>
            <a:avLst/>
            <a:gdLst/>
            <a:ahLst/>
            <a:cxnLst/>
            <a:rect l="l" t="t" r="r" b="b"/>
            <a:pathLst>
              <a:path w="1116330" h="972185">
                <a:moveTo>
                  <a:pt x="1115999" y="0"/>
                </a:moveTo>
                <a:lnTo>
                  <a:pt x="0" y="0"/>
                </a:lnTo>
                <a:lnTo>
                  <a:pt x="0" y="971994"/>
                </a:lnTo>
                <a:lnTo>
                  <a:pt x="1115999" y="971994"/>
                </a:lnTo>
                <a:lnTo>
                  <a:pt x="1115999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8002" y="4359109"/>
            <a:ext cx="2844165" cy="972185"/>
          </a:xfrm>
          <a:custGeom>
            <a:avLst/>
            <a:gdLst/>
            <a:ahLst/>
            <a:cxnLst/>
            <a:rect l="l" t="t" r="r" b="b"/>
            <a:pathLst>
              <a:path w="2844165" h="972185">
                <a:moveTo>
                  <a:pt x="2843999" y="0"/>
                </a:moveTo>
                <a:lnTo>
                  <a:pt x="0" y="0"/>
                </a:lnTo>
                <a:lnTo>
                  <a:pt x="0" y="971994"/>
                </a:lnTo>
                <a:lnTo>
                  <a:pt x="2843999" y="971994"/>
                </a:lnTo>
                <a:lnTo>
                  <a:pt x="2843999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003" y="3387115"/>
            <a:ext cx="1116330" cy="972185"/>
          </a:xfrm>
          <a:custGeom>
            <a:avLst/>
            <a:gdLst/>
            <a:ahLst/>
            <a:cxnLst/>
            <a:rect l="l" t="t" r="r" b="b"/>
            <a:pathLst>
              <a:path w="1116330" h="972185">
                <a:moveTo>
                  <a:pt x="1115999" y="0"/>
                </a:moveTo>
                <a:lnTo>
                  <a:pt x="0" y="0"/>
                </a:lnTo>
                <a:lnTo>
                  <a:pt x="0" y="971994"/>
                </a:lnTo>
                <a:lnTo>
                  <a:pt x="1115999" y="971994"/>
                </a:lnTo>
                <a:lnTo>
                  <a:pt x="1115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8002" y="3387115"/>
            <a:ext cx="2844165" cy="972185"/>
          </a:xfrm>
          <a:custGeom>
            <a:avLst/>
            <a:gdLst/>
            <a:ahLst/>
            <a:cxnLst/>
            <a:rect l="l" t="t" r="r" b="b"/>
            <a:pathLst>
              <a:path w="2844165" h="972185">
                <a:moveTo>
                  <a:pt x="2843999" y="0"/>
                </a:moveTo>
                <a:lnTo>
                  <a:pt x="0" y="0"/>
                </a:lnTo>
                <a:lnTo>
                  <a:pt x="0" y="971994"/>
                </a:lnTo>
                <a:lnTo>
                  <a:pt x="2843999" y="971994"/>
                </a:lnTo>
                <a:lnTo>
                  <a:pt x="284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003" y="5331104"/>
            <a:ext cx="1116330" cy="972185"/>
          </a:xfrm>
          <a:custGeom>
            <a:avLst/>
            <a:gdLst/>
            <a:ahLst/>
            <a:cxnLst/>
            <a:rect l="l" t="t" r="r" b="b"/>
            <a:pathLst>
              <a:path w="1116330" h="972185">
                <a:moveTo>
                  <a:pt x="1115999" y="0"/>
                </a:moveTo>
                <a:lnTo>
                  <a:pt x="0" y="0"/>
                </a:lnTo>
                <a:lnTo>
                  <a:pt x="0" y="971994"/>
                </a:lnTo>
                <a:lnTo>
                  <a:pt x="1115999" y="971994"/>
                </a:lnTo>
                <a:lnTo>
                  <a:pt x="1115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8002" y="5331104"/>
            <a:ext cx="2844165" cy="972185"/>
          </a:xfrm>
          <a:custGeom>
            <a:avLst/>
            <a:gdLst/>
            <a:ahLst/>
            <a:cxnLst/>
            <a:rect l="l" t="t" r="r" b="b"/>
            <a:pathLst>
              <a:path w="2844165" h="972185">
                <a:moveTo>
                  <a:pt x="2843999" y="0"/>
                </a:moveTo>
                <a:lnTo>
                  <a:pt x="0" y="0"/>
                </a:lnTo>
                <a:lnTo>
                  <a:pt x="0" y="971994"/>
                </a:lnTo>
                <a:lnTo>
                  <a:pt x="2843999" y="971994"/>
                </a:lnTo>
                <a:lnTo>
                  <a:pt x="284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1999" y="2408759"/>
            <a:ext cx="1116330" cy="12700"/>
          </a:xfrm>
          <a:custGeom>
            <a:avLst/>
            <a:gdLst/>
            <a:ahLst/>
            <a:cxnLst/>
            <a:rect l="l" t="t" r="r" b="b"/>
            <a:pathLst>
              <a:path w="1116330" h="12700">
                <a:moveTo>
                  <a:pt x="0" y="12700"/>
                </a:moveTo>
                <a:lnTo>
                  <a:pt x="1115999" y="12700"/>
                </a:lnTo>
                <a:lnTo>
                  <a:pt x="1115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48000" y="2408759"/>
            <a:ext cx="2844165" cy="12700"/>
          </a:xfrm>
          <a:custGeom>
            <a:avLst/>
            <a:gdLst/>
            <a:ahLst/>
            <a:cxnLst/>
            <a:rect l="l" t="t" r="r" b="b"/>
            <a:pathLst>
              <a:path w="2844165" h="12700">
                <a:moveTo>
                  <a:pt x="0" y="12700"/>
                </a:moveTo>
                <a:lnTo>
                  <a:pt x="2843999" y="12700"/>
                </a:lnTo>
                <a:lnTo>
                  <a:pt x="2843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1999" y="3380760"/>
            <a:ext cx="1116330" cy="12700"/>
          </a:xfrm>
          <a:custGeom>
            <a:avLst/>
            <a:gdLst/>
            <a:ahLst/>
            <a:cxnLst/>
            <a:rect l="l" t="t" r="r" b="b"/>
            <a:pathLst>
              <a:path w="1116330" h="12700">
                <a:moveTo>
                  <a:pt x="0" y="12700"/>
                </a:moveTo>
                <a:lnTo>
                  <a:pt x="1115999" y="12700"/>
                </a:lnTo>
                <a:lnTo>
                  <a:pt x="1115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48000" y="3380760"/>
            <a:ext cx="2844165" cy="12700"/>
          </a:xfrm>
          <a:custGeom>
            <a:avLst/>
            <a:gdLst/>
            <a:ahLst/>
            <a:cxnLst/>
            <a:rect l="l" t="t" r="r" b="b"/>
            <a:pathLst>
              <a:path w="2844165" h="12700">
                <a:moveTo>
                  <a:pt x="0" y="12700"/>
                </a:moveTo>
                <a:lnTo>
                  <a:pt x="2843999" y="12700"/>
                </a:lnTo>
                <a:lnTo>
                  <a:pt x="2843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1999" y="4359109"/>
            <a:ext cx="1116330" cy="0"/>
          </a:xfrm>
          <a:custGeom>
            <a:avLst/>
            <a:gdLst/>
            <a:ahLst/>
            <a:cxnLst/>
            <a:rect l="l" t="t" r="r" b="b"/>
            <a:pathLst>
              <a:path w="1116330">
                <a:moveTo>
                  <a:pt x="0" y="0"/>
                </a:moveTo>
                <a:lnTo>
                  <a:pt x="1115999" y="0"/>
                </a:lnTo>
              </a:path>
            </a:pathLst>
          </a:custGeom>
          <a:ln w="12700">
            <a:solidFill>
              <a:srgbClr val="00A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48000" y="4359109"/>
            <a:ext cx="2844165" cy="0"/>
          </a:xfrm>
          <a:custGeom>
            <a:avLst/>
            <a:gdLst/>
            <a:ahLst/>
            <a:cxnLst/>
            <a:rect l="l" t="t" r="r" b="b"/>
            <a:pathLst>
              <a:path w="2844165">
                <a:moveTo>
                  <a:pt x="0" y="0"/>
                </a:moveTo>
                <a:lnTo>
                  <a:pt x="2843999" y="0"/>
                </a:lnTo>
              </a:path>
            </a:pathLst>
          </a:custGeom>
          <a:ln w="12700">
            <a:solidFill>
              <a:srgbClr val="00A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1999" y="5324759"/>
            <a:ext cx="1116330" cy="12700"/>
          </a:xfrm>
          <a:custGeom>
            <a:avLst/>
            <a:gdLst/>
            <a:ahLst/>
            <a:cxnLst/>
            <a:rect l="l" t="t" r="r" b="b"/>
            <a:pathLst>
              <a:path w="1116330" h="12700">
                <a:moveTo>
                  <a:pt x="0" y="12700"/>
                </a:moveTo>
                <a:lnTo>
                  <a:pt x="1115999" y="12700"/>
                </a:lnTo>
                <a:lnTo>
                  <a:pt x="1115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48000" y="5324759"/>
            <a:ext cx="2844165" cy="12700"/>
          </a:xfrm>
          <a:custGeom>
            <a:avLst/>
            <a:gdLst/>
            <a:ahLst/>
            <a:cxnLst/>
            <a:rect l="l" t="t" r="r" b="b"/>
            <a:pathLst>
              <a:path w="2844165" h="12700">
                <a:moveTo>
                  <a:pt x="0" y="12700"/>
                </a:moveTo>
                <a:lnTo>
                  <a:pt x="2843999" y="12700"/>
                </a:lnTo>
                <a:lnTo>
                  <a:pt x="2843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1999" y="6303110"/>
            <a:ext cx="1116330" cy="0"/>
          </a:xfrm>
          <a:custGeom>
            <a:avLst/>
            <a:gdLst/>
            <a:ahLst/>
            <a:cxnLst/>
            <a:rect l="l" t="t" r="r" b="b"/>
            <a:pathLst>
              <a:path w="1116330">
                <a:moveTo>
                  <a:pt x="0" y="0"/>
                </a:moveTo>
                <a:lnTo>
                  <a:pt x="1115999" y="0"/>
                </a:lnTo>
              </a:path>
            </a:pathLst>
          </a:custGeom>
          <a:ln w="12700">
            <a:solidFill>
              <a:srgbClr val="00A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8000" y="6303110"/>
            <a:ext cx="2844165" cy="0"/>
          </a:xfrm>
          <a:custGeom>
            <a:avLst/>
            <a:gdLst/>
            <a:ahLst/>
            <a:cxnLst/>
            <a:rect l="l" t="t" r="r" b="b"/>
            <a:pathLst>
              <a:path w="2844165">
                <a:moveTo>
                  <a:pt x="0" y="0"/>
                </a:moveTo>
                <a:lnTo>
                  <a:pt x="2843999" y="0"/>
                </a:lnTo>
              </a:path>
            </a:pathLst>
          </a:custGeom>
          <a:ln w="12700">
            <a:solidFill>
              <a:srgbClr val="00A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32003" y="2606787"/>
            <a:ext cx="3960495" cy="780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5695" marR="650240">
              <a:lnSpc>
                <a:spcPts val="1600"/>
              </a:lnSpc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Coordinate 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efforts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professionalise public</a:t>
            </a:r>
            <a:r>
              <a:rPr sz="15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sector 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accounting and</a:t>
            </a:r>
            <a:r>
              <a:rPr sz="1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auditing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35300" y="3477373"/>
            <a:ext cx="2406650" cy="827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500" spc="-5" dirty="0">
                <a:solidFill>
                  <a:srgbClr val="0F2D52"/>
                </a:solidFill>
                <a:latin typeface="Calibri"/>
                <a:cs typeface="Calibri"/>
              </a:rPr>
              <a:t>Define minimum</a:t>
            </a:r>
            <a:r>
              <a:rPr sz="1500" spc="-60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F2D52"/>
                </a:solidFill>
                <a:latin typeface="Calibri"/>
                <a:cs typeface="Calibri"/>
              </a:rPr>
              <a:t>requirements  </a:t>
            </a:r>
            <a:r>
              <a:rPr sz="1500" spc="-15" dirty="0">
                <a:solidFill>
                  <a:srgbClr val="0F2D52"/>
                </a:solidFill>
                <a:latin typeface="Calibri"/>
                <a:cs typeface="Calibri"/>
              </a:rPr>
              <a:t>for </a:t>
            </a:r>
            <a:r>
              <a:rPr sz="1500" spc="-5" dirty="0">
                <a:solidFill>
                  <a:srgbClr val="0F2D52"/>
                </a:solidFill>
                <a:latin typeface="Calibri"/>
                <a:cs typeface="Calibri"/>
              </a:rPr>
              <a:t>accountancy qualifications  that address </a:t>
            </a:r>
            <a:r>
              <a:rPr sz="1500" dirty="0">
                <a:solidFill>
                  <a:srgbClr val="0F2D52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0F2D52"/>
                </a:solidFill>
                <a:latin typeface="Calibri"/>
                <a:cs typeface="Calibri"/>
              </a:rPr>
              <a:t>needs of </a:t>
            </a:r>
            <a:r>
              <a:rPr sz="1500" dirty="0">
                <a:solidFill>
                  <a:srgbClr val="0F2D52"/>
                </a:solidFill>
                <a:latin typeface="Calibri"/>
                <a:cs typeface="Calibri"/>
              </a:rPr>
              <a:t>the  </a:t>
            </a:r>
            <a:r>
              <a:rPr sz="1500" spc="-5" dirty="0">
                <a:solidFill>
                  <a:srgbClr val="0F2D52"/>
                </a:solidFill>
                <a:latin typeface="Calibri"/>
                <a:cs typeface="Calibri"/>
              </a:rPr>
              <a:t>public</a:t>
            </a:r>
            <a:r>
              <a:rPr sz="1500" spc="-7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F2D52"/>
                </a:solidFill>
                <a:latin typeface="Calibri"/>
                <a:cs typeface="Calibri"/>
              </a:rPr>
              <a:t>sector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2003" y="4652758"/>
            <a:ext cx="3960495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5695" marR="527050">
              <a:lnSpc>
                <a:spcPts val="1600"/>
              </a:lnSpc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Invest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in generic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curricula</a:t>
            </a:r>
            <a:r>
              <a:rPr sz="1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r>
              <a:rPr sz="1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materials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35300" y="5523152"/>
            <a:ext cx="2042795" cy="624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500" spc="-5" dirty="0">
                <a:solidFill>
                  <a:srgbClr val="0F2D52"/>
                </a:solidFill>
                <a:latin typeface="Calibri"/>
                <a:cs typeface="Calibri"/>
              </a:rPr>
              <a:t>Develop implementation  </a:t>
            </a:r>
            <a:r>
              <a:rPr sz="1500" dirty="0">
                <a:solidFill>
                  <a:srgbClr val="0F2D52"/>
                </a:solidFill>
                <a:latin typeface="Calibri"/>
                <a:cs typeface="Calibri"/>
              </a:rPr>
              <a:t>guidance </a:t>
            </a:r>
            <a:r>
              <a:rPr sz="1500" spc="-15" dirty="0">
                <a:solidFill>
                  <a:srgbClr val="0F2D52"/>
                </a:solidFill>
                <a:latin typeface="Calibri"/>
                <a:cs typeface="Calibri"/>
              </a:rPr>
              <a:t>for</a:t>
            </a:r>
            <a:r>
              <a:rPr sz="1500" spc="-7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F2D52"/>
                </a:solidFill>
                <a:latin typeface="Calibri"/>
                <a:cs typeface="Calibri"/>
              </a:rPr>
              <a:t>country-level  </a:t>
            </a:r>
            <a:r>
              <a:rPr sz="1500" spc="-5" dirty="0">
                <a:solidFill>
                  <a:srgbClr val="0F2D52"/>
                </a:solidFill>
                <a:latin typeface="Calibri"/>
                <a:cs typeface="Calibri"/>
              </a:rPr>
              <a:t>implementations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THE</a:t>
            </a:r>
            <a:r>
              <a:rPr spc="15" dirty="0"/>
              <a:t> </a:t>
            </a:r>
            <a:r>
              <a:rPr spc="65" dirty="0"/>
              <a:t>HOW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19121" y="1059038"/>
            <a:ext cx="5361940" cy="934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i="1" spc="-10" dirty="0">
                <a:solidFill>
                  <a:srgbClr val="0F2D52"/>
                </a:solidFill>
                <a:latin typeface="Calibri"/>
                <a:cs typeface="Calibri"/>
              </a:rPr>
              <a:t>Regional </a:t>
            </a:r>
            <a:r>
              <a:rPr sz="3000" i="1" spc="-5" dirty="0">
                <a:solidFill>
                  <a:srgbClr val="0F2D52"/>
                </a:solidFill>
                <a:latin typeface="Calibri"/>
                <a:cs typeface="Calibri"/>
              </a:rPr>
              <a:t>structures, </a:t>
            </a:r>
            <a:r>
              <a:rPr sz="3000" i="1" spc="-10" dirty="0">
                <a:solidFill>
                  <a:srgbClr val="0F2D52"/>
                </a:solidFill>
                <a:latin typeface="Calibri"/>
                <a:cs typeface="Calibri"/>
              </a:rPr>
              <a:t>established by  </a:t>
            </a:r>
            <a:r>
              <a:rPr sz="3000" i="1" spc="-45" dirty="0">
                <a:solidFill>
                  <a:srgbClr val="0F2D52"/>
                </a:solidFill>
                <a:latin typeface="Calibri"/>
                <a:cs typeface="Calibri"/>
              </a:rPr>
              <a:t>key </a:t>
            </a:r>
            <a:r>
              <a:rPr sz="3000" i="1" spc="-15" dirty="0">
                <a:solidFill>
                  <a:srgbClr val="0F2D52"/>
                </a:solidFill>
                <a:latin typeface="Calibri"/>
                <a:cs typeface="Calibri"/>
              </a:rPr>
              <a:t>stakeholders,</a:t>
            </a:r>
            <a:r>
              <a:rPr sz="3000" i="1" spc="-2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3000" i="1" spc="-5" dirty="0">
                <a:solidFill>
                  <a:srgbClr val="0F2D52"/>
                </a:solidFill>
                <a:latin typeface="Calibri"/>
                <a:cs typeface="Calibri"/>
              </a:rPr>
              <a:t>will: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751997" y="2415108"/>
            <a:ext cx="1116330" cy="972185"/>
          </a:xfrm>
          <a:custGeom>
            <a:avLst/>
            <a:gdLst/>
            <a:ahLst/>
            <a:cxnLst/>
            <a:rect l="l" t="t" r="r" b="b"/>
            <a:pathLst>
              <a:path w="1116329" h="972185">
                <a:moveTo>
                  <a:pt x="1115999" y="0"/>
                </a:moveTo>
                <a:lnTo>
                  <a:pt x="0" y="0"/>
                </a:lnTo>
                <a:lnTo>
                  <a:pt x="0" y="971994"/>
                </a:lnTo>
                <a:lnTo>
                  <a:pt x="1115999" y="971994"/>
                </a:lnTo>
                <a:lnTo>
                  <a:pt x="1115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67996" y="2415108"/>
            <a:ext cx="2844165" cy="972185"/>
          </a:xfrm>
          <a:custGeom>
            <a:avLst/>
            <a:gdLst/>
            <a:ahLst/>
            <a:cxnLst/>
            <a:rect l="l" t="t" r="r" b="b"/>
            <a:pathLst>
              <a:path w="2844165" h="972185">
                <a:moveTo>
                  <a:pt x="2843999" y="0"/>
                </a:moveTo>
                <a:lnTo>
                  <a:pt x="0" y="0"/>
                </a:lnTo>
                <a:lnTo>
                  <a:pt x="0" y="971994"/>
                </a:lnTo>
                <a:lnTo>
                  <a:pt x="2843999" y="971994"/>
                </a:lnTo>
                <a:lnTo>
                  <a:pt x="284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51997" y="4359109"/>
            <a:ext cx="1116330" cy="972185"/>
          </a:xfrm>
          <a:custGeom>
            <a:avLst/>
            <a:gdLst/>
            <a:ahLst/>
            <a:cxnLst/>
            <a:rect l="l" t="t" r="r" b="b"/>
            <a:pathLst>
              <a:path w="1116329" h="972185">
                <a:moveTo>
                  <a:pt x="1115999" y="0"/>
                </a:moveTo>
                <a:lnTo>
                  <a:pt x="0" y="0"/>
                </a:lnTo>
                <a:lnTo>
                  <a:pt x="0" y="971994"/>
                </a:lnTo>
                <a:lnTo>
                  <a:pt x="1115999" y="971994"/>
                </a:lnTo>
                <a:lnTo>
                  <a:pt x="1115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67996" y="4359109"/>
            <a:ext cx="2844165" cy="972185"/>
          </a:xfrm>
          <a:custGeom>
            <a:avLst/>
            <a:gdLst/>
            <a:ahLst/>
            <a:cxnLst/>
            <a:rect l="l" t="t" r="r" b="b"/>
            <a:pathLst>
              <a:path w="2844165" h="972185">
                <a:moveTo>
                  <a:pt x="2843999" y="0"/>
                </a:moveTo>
                <a:lnTo>
                  <a:pt x="0" y="0"/>
                </a:lnTo>
                <a:lnTo>
                  <a:pt x="0" y="971994"/>
                </a:lnTo>
                <a:lnTo>
                  <a:pt x="2843999" y="971994"/>
                </a:lnTo>
                <a:lnTo>
                  <a:pt x="284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51997" y="3387115"/>
            <a:ext cx="1116330" cy="972185"/>
          </a:xfrm>
          <a:custGeom>
            <a:avLst/>
            <a:gdLst/>
            <a:ahLst/>
            <a:cxnLst/>
            <a:rect l="l" t="t" r="r" b="b"/>
            <a:pathLst>
              <a:path w="1116329" h="972185">
                <a:moveTo>
                  <a:pt x="1115999" y="0"/>
                </a:moveTo>
                <a:lnTo>
                  <a:pt x="0" y="0"/>
                </a:lnTo>
                <a:lnTo>
                  <a:pt x="0" y="971994"/>
                </a:lnTo>
                <a:lnTo>
                  <a:pt x="1115999" y="971994"/>
                </a:lnTo>
                <a:lnTo>
                  <a:pt x="1115999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67996" y="3387115"/>
            <a:ext cx="2844165" cy="972185"/>
          </a:xfrm>
          <a:custGeom>
            <a:avLst/>
            <a:gdLst/>
            <a:ahLst/>
            <a:cxnLst/>
            <a:rect l="l" t="t" r="r" b="b"/>
            <a:pathLst>
              <a:path w="2844165" h="972185">
                <a:moveTo>
                  <a:pt x="2843999" y="0"/>
                </a:moveTo>
                <a:lnTo>
                  <a:pt x="0" y="0"/>
                </a:lnTo>
                <a:lnTo>
                  <a:pt x="0" y="971994"/>
                </a:lnTo>
                <a:lnTo>
                  <a:pt x="2843999" y="971994"/>
                </a:lnTo>
                <a:lnTo>
                  <a:pt x="2843999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51999" y="2408759"/>
            <a:ext cx="1116330" cy="12700"/>
          </a:xfrm>
          <a:custGeom>
            <a:avLst/>
            <a:gdLst/>
            <a:ahLst/>
            <a:cxnLst/>
            <a:rect l="l" t="t" r="r" b="b"/>
            <a:pathLst>
              <a:path w="1116329" h="12700">
                <a:moveTo>
                  <a:pt x="0" y="12700"/>
                </a:moveTo>
                <a:lnTo>
                  <a:pt x="1115999" y="12700"/>
                </a:lnTo>
                <a:lnTo>
                  <a:pt x="1115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67999" y="2408759"/>
            <a:ext cx="2844165" cy="12700"/>
          </a:xfrm>
          <a:custGeom>
            <a:avLst/>
            <a:gdLst/>
            <a:ahLst/>
            <a:cxnLst/>
            <a:rect l="l" t="t" r="r" b="b"/>
            <a:pathLst>
              <a:path w="2844165" h="12700">
                <a:moveTo>
                  <a:pt x="0" y="12700"/>
                </a:moveTo>
                <a:lnTo>
                  <a:pt x="2843999" y="12700"/>
                </a:lnTo>
                <a:lnTo>
                  <a:pt x="2843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51999" y="3380760"/>
            <a:ext cx="1116330" cy="12700"/>
          </a:xfrm>
          <a:custGeom>
            <a:avLst/>
            <a:gdLst/>
            <a:ahLst/>
            <a:cxnLst/>
            <a:rect l="l" t="t" r="r" b="b"/>
            <a:pathLst>
              <a:path w="1116329" h="12700">
                <a:moveTo>
                  <a:pt x="0" y="12700"/>
                </a:moveTo>
                <a:lnTo>
                  <a:pt x="1115999" y="12700"/>
                </a:lnTo>
                <a:lnTo>
                  <a:pt x="1115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67999" y="3380760"/>
            <a:ext cx="2844165" cy="12700"/>
          </a:xfrm>
          <a:custGeom>
            <a:avLst/>
            <a:gdLst/>
            <a:ahLst/>
            <a:cxnLst/>
            <a:rect l="l" t="t" r="r" b="b"/>
            <a:pathLst>
              <a:path w="2844165" h="12700">
                <a:moveTo>
                  <a:pt x="0" y="12700"/>
                </a:moveTo>
                <a:lnTo>
                  <a:pt x="2843999" y="12700"/>
                </a:lnTo>
                <a:lnTo>
                  <a:pt x="2843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51999" y="4359109"/>
            <a:ext cx="1116330" cy="0"/>
          </a:xfrm>
          <a:custGeom>
            <a:avLst/>
            <a:gdLst/>
            <a:ahLst/>
            <a:cxnLst/>
            <a:rect l="l" t="t" r="r" b="b"/>
            <a:pathLst>
              <a:path w="1116329">
                <a:moveTo>
                  <a:pt x="0" y="0"/>
                </a:moveTo>
                <a:lnTo>
                  <a:pt x="1115999" y="0"/>
                </a:lnTo>
              </a:path>
            </a:pathLst>
          </a:custGeom>
          <a:ln w="12700">
            <a:solidFill>
              <a:srgbClr val="00A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67999" y="4359109"/>
            <a:ext cx="2844165" cy="0"/>
          </a:xfrm>
          <a:custGeom>
            <a:avLst/>
            <a:gdLst/>
            <a:ahLst/>
            <a:cxnLst/>
            <a:rect l="l" t="t" r="r" b="b"/>
            <a:pathLst>
              <a:path w="2844165">
                <a:moveTo>
                  <a:pt x="0" y="0"/>
                </a:moveTo>
                <a:lnTo>
                  <a:pt x="2843999" y="0"/>
                </a:lnTo>
              </a:path>
            </a:pathLst>
          </a:custGeom>
          <a:ln w="12700">
            <a:solidFill>
              <a:srgbClr val="00A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51999" y="5331109"/>
            <a:ext cx="1116330" cy="0"/>
          </a:xfrm>
          <a:custGeom>
            <a:avLst/>
            <a:gdLst/>
            <a:ahLst/>
            <a:cxnLst/>
            <a:rect l="l" t="t" r="r" b="b"/>
            <a:pathLst>
              <a:path w="1116329">
                <a:moveTo>
                  <a:pt x="0" y="0"/>
                </a:moveTo>
                <a:lnTo>
                  <a:pt x="1115999" y="0"/>
                </a:lnTo>
              </a:path>
            </a:pathLst>
          </a:custGeom>
          <a:ln w="12700">
            <a:solidFill>
              <a:srgbClr val="00A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67999" y="5331109"/>
            <a:ext cx="2844165" cy="0"/>
          </a:xfrm>
          <a:custGeom>
            <a:avLst/>
            <a:gdLst/>
            <a:ahLst/>
            <a:cxnLst/>
            <a:rect l="l" t="t" r="r" b="b"/>
            <a:pathLst>
              <a:path w="2844165">
                <a:moveTo>
                  <a:pt x="0" y="0"/>
                </a:moveTo>
                <a:lnTo>
                  <a:pt x="2843999" y="0"/>
                </a:lnTo>
              </a:path>
            </a:pathLst>
          </a:custGeom>
          <a:ln w="12700">
            <a:solidFill>
              <a:srgbClr val="00A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855299" y="2606787"/>
            <a:ext cx="2207895" cy="624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600"/>
              </a:lnSpc>
            </a:pPr>
            <a:r>
              <a:rPr sz="1500" spc="-10" dirty="0">
                <a:solidFill>
                  <a:srgbClr val="0F2D52"/>
                </a:solidFill>
                <a:latin typeface="Calibri"/>
                <a:cs typeface="Calibri"/>
              </a:rPr>
              <a:t>Advocate </a:t>
            </a:r>
            <a:r>
              <a:rPr sz="1500" spc="-15" dirty="0">
                <a:solidFill>
                  <a:srgbClr val="0F2D52"/>
                </a:solidFill>
                <a:latin typeface="Calibri"/>
                <a:cs typeface="Calibri"/>
              </a:rPr>
              <a:t>for </a:t>
            </a:r>
            <a:r>
              <a:rPr sz="1500" dirty="0">
                <a:solidFill>
                  <a:srgbClr val="0F2D52"/>
                </a:solidFill>
                <a:latin typeface="Calibri"/>
                <a:cs typeface="Calibri"/>
              </a:rPr>
              <a:t>the </a:t>
            </a:r>
            <a:r>
              <a:rPr sz="1500" spc="-10" dirty="0">
                <a:solidFill>
                  <a:srgbClr val="0F2D52"/>
                </a:solidFill>
                <a:latin typeface="Calibri"/>
                <a:cs typeface="Calibri"/>
              </a:rPr>
              <a:t>role </a:t>
            </a:r>
            <a:r>
              <a:rPr sz="1500" spc="-5" dirty="0">
                <a:solidFill>
                  <a:srgbClr val="0F2D52"/>
                </a:solidFill>
                <a:latin typeface="Calibri"/>
                <a:cs typeface="Calibri"/>
              </a:rPr>
              <a:t>of </a:t>
            </a:r>
            <a:r>
              <a:rPr sz="1500" dirty="0">
                <a:solidFill>
                  <a:srgbClr val="0F2D52"/>
                </a:solidFill>
                <a:latin typeface="Calibri"/>
                <a:cs typeface="Calibri"/>
              </a:rPr>
              <a:t>the  </a:t>
            </a:r>
            <a:r>
              <a:rPr sz="1500" spc="-5" dirty="0">
                <a:solidFill>
                  <a:srgbClr val="0F2D52"/>
                </a:solidFill>
                <a:latin typeface="Calibri"/>
                <a:cs typeface="Calibri"/>
              </a:rPr>
              <a:t>accounting </a:t>
            </a:r>
            <a:r>
              <a:rPr sz="1500" spc="-10" dirty="0">
                <a:solidFill>
                  <a:srgbClr val="0F2D52"/>
                </a:solidFill>
                <a:latin typeface="Calibri"/>
                <a:cs typeface="Calibri"/>
              </a:rPr>
              <a:t>profession </a:t>
            </a:r>
            <a:r>
              <a:rPr sz="1500" spc="-5" dirty="0">
                <a:solidFill>
                  <a:srgbClr val="0F2D52"/>
                </a:solidFill>
                <a:latin typeface="Calibri"/>
                <a:cs typeface="Calibri"/>
              </a:rPr>
              <a:t>in</a:t>
            </a:r>
            <a:r>
              <a:rPr sz="1500" spc="-50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F2D52"/>
                </a:solidFill>
                <a:latin typeface="Calibri"/>
                <a:cs typeface="Calibri"/>
              </a:rPr>
              <a:t>the  </a:t>
            </a:r>
            <a:r>
              <a:rPr sz="1500" spc="-5" dirty="0">
                <a:solidFill>
                  <a:srgbClr val="0F2D52"/>
                </a:solidFill>
                <a:latin typeface="Calibri"/>
                <a:cs typeface="Calibri"/>
              </a:rPr>
              <a:t>public</a:t>
            </a:r>
            <a:r>
              <a:rPr sz="1500" spc="-7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F2D52"/>
                </a:solidFill>
                <a:latin typeface="Calibri"/>
                <a:cs typeface="Calibri"/>
              </a:rPr>
              <a:t>sector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751997" y="3680446"/>
            <a:ext cx="3960495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5695" marR="593090">
              <a:lnSpc>
                <a:spcPts val="1600"/>
              </a:lnSpc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Develop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accelerated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learning 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programmes 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incumbents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855299" y="4550840"/>
            <a:ext cx="2352675" cy="624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500" dirty="0">
                <a:solidFill>
                  <a:srgbClr val="0F2D52"/>
                </a:solidFill>
                <a:latin typeface="Calibri"/>
                <a:cs typeface="Calibri"/>
              </a:rPr>
              <a:t>Mobilise </a:t>
            </a:r>
            <a:r>
              <a:rPr sz="1500" spc="-5" dirty="0">
                <a:solidFill>
                  <a:srgbClr val="0F2D52"/>
                </a:solidFill>
                <a:latin typeface="Calibri"/>
                <a:cs typeface="Calibri"/>
              </a:rPr>
              <a:t>funding </a:t>
            </a:r>
            <a:r>
              <a:rPr sz="1500" spc="-15" dirty="0">
                <a:solidFill>
                  <a:srgbClr val="0F2D52"/>
                </a:solidFill>
                <a:latin typeface="Calibri"/>
                <a:cs typeface="Calibri"/>
              </a:rPr>
              <a:t>for</a:t>
            </a:r>
            <a:r>
              <a:rPr sz="1500" spc="-7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F2D52"/>
                </a:solidFill>
                <a:latin typeface="Calibri"/>
                <a:cs typeface="Calibri"/>
              </a:rPr>
              <a:t>countries  </a:t>
            </a:r>
            <a:r>
              <a:rPr sz="1500" spc="-10" dirty="0">
                <a:solidFill>
                  <a:srgbClr val="0F2D52"/>
                </a:solidFill>
                <a:latin typeface="Calibri"/>
                <a:cs typeface="Calibri"/>
              </a:rPr>
              <a:t>to </a:t>
            </a:r>
            <a:r>
              <a:rPr sz="1500" spc="-5" dirty="0">
                <a:solidFill>
                  <a:srgbClr val="0F2D52"/>
                </a:solidFill>
                <a:latin typeface="Calibri"/>
                <a:cs typeface="Calibri"/>
              </a:rPr>
              <a:t>implement accredited  </a:t>
            </a:r>
            <a:r>
              <a:rPr sz="1500" spc="-10" dirty="0">
                <a:solidFill>
                  <a:srgbClr val="0F2D52"/>
                </a:solidFill>
                <a:latin typeface="Calibri"/>
                <a:cs typeface="Calibri"/>
              </a:rPr>
              <a:t>professional</a:t>
            </a:r>
            <a:r>
              <a:rPr sz="1500" spc="-3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F2D52"/>
                </a:solidFill>
                <a:latin typeface="Calibri"/>
                <a:cs typeface="Calibri"/>
              </a:rPr>
              <a:t>qualifications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26982" y="2626379"/>
            <a:ext cx="226060" cy="372110"/>
          </a:xfrm>
          <a:custGeom>
            <a:avLst/>
            <a:gdLst/>
            <a:ahLst/>
            <a:cxnLst/>
            <a:rect l="l" t="t" r="r" b="b"/>
            <a:pathLst>
              <a:path w="226059" h="372110">
                <a:moveTo>
                  <a:pt x="253" y="0"/>
                </a:moveTo>
                <a:lnTo>
                  <a:pt x="418" y="10224"/>
                </a:lnTo>
                <a:lnTo>
                  <a:pt x="528" y="27349"/>
                </a:lnTo>
                <a:lnTo>
                  <a:pt x="0" y="35585"/>
                </a:lnTo>
                <a:lnTo>
                  <a:pt x="290" y="44750"/>
                </a:lnTo>
                <a:lnTo>
                  <a:pt x="3363" y="51449"/>
                </a:lnTo>
                <a:lnTo>
                  <a:pt x="9092" y="56579"/>
                </a:lnTo>
                <a:lnTo>
                  <a:pt x="17348" y="61036"/>
                </a:lnTo>
                <a:lnTo>
                  <a:pt x="35111" y="69550"/>
                </a:lnTo>
                <a:lnTo>
                  <a:pt x="52633" y="78763"/>
                </a:lnTo>
                <a:lnTo>
                  <a:pt x="84937" y="100749"/>
                </a:lnTo>
                <a:lnTo>
                  <a:pt x="121066" y="137704"/>
                </a:lnTo>
                <a:lnTo>
                  <a:pt x="147261" y="178545"/>
                </a:lnTo>
                <a:lnTo>
                  <a:pt x="163589" y="223161"/>
                </a:lnTo>
                <a:lnTo>
                  <a:pt x="170119" y="271442"/>
                </a:lnTo>
                <a:lnTo>
                  <a:pt x="166916" y="323278"/>
                </a:lnTo>
                <a:lnTo>
                  <a:pt x="165861" y="330276"/>
                </a:lnTo>
                <a:lnTo>
                  <a:pt x="165265" y="340995"/>
                </a:lnTo>
                <a:lnTo>
                  <a:pt x="169252" y="344424"/>
                </a:lnTo>
                <a:lnTo>
                  <a:pt x="178811" y="351864"/>
                </a:lnTo>
                <a:lnTo>
                  <a:pt x="188983" y="358665"/>
                </a:lnTo>
                <a:lnTo>
                  <a:pt x="210096" y="371868"/>
                </a:lnTo>
                <a:lnTo>
                  <a:pt x="222082" y="325398"/>
                </a:lnTo>
                <a:lnTo>
                  <a:pt x="225763" y="279277"/>
                </a:lnTo>
                <a:lnTo>
                  <a:pt x="221835" y="234233"/>
                </a:lnTo>
                <a:lnTo>
                  <a:pt x="210997" y="190994"/>
                </a:lnTo>
                <a:lnTo>
                  <a:pt x="193945" y="150288"/>
                </a:lnTo>
                <a:lnTo>
                  <a:pt x="171379" y="112843"/>
                </a:lnTo>
                <a:lnTo>
                  <a:pt x="143997" y="79386"/>
                </a:lnTo>
                <a:lnTo>
                  <a:pt x="112495" y="50646"/>
                </a:lnTo>
                <a:lnTo>
                  <a:pt x="77572" y="27349"/>
                </a:lnTo>
                <a:lnTo>
                  <a:pt x="39925" y="10224"/>
                </a:lnTo>
                <a:lnTo>
                  <a:pt x="2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7759" y="2624971"/>
            <a:ext cx="225425" cy="372745"/>
          </a:xfrm>
          <a:custGeom>
            <a:avLst/>
            <a:gdLst/>
            <a:ahLst/>
            <a:cxnLst/>
            <a:rect l="l" t="t" r="r" b="b"/>
            <a:pathLst>
              <a:path w="225425" h="372744">
                <a:moveTo>
                  <a:pt x="224947" y="0"/>
                </a:moveTo>
                <a:lnTo>
                  <a:pt x="180450" y="13694"/>
                </a:lnTo>
                <a:lnTo>
                  <a:pt x="140088" y="33873"/>
                </a:lnTo>
                <a:lnTo>
                  <a:pt x="104177" y="59719"/>
                </a:lnTo>
                <a:lnTo>
                  <a:pt x="73036" y="90414"/>
                </a:lnTo>
                <a:lnTo>
                  <a:pt x="46983" y="125142"/>
                </a:lnTo>
                <a:lnTo>
                  <a:pt x="26335" y="163084"/>
                </a:lnTo>
                <a:lnTo>
                  <a:pt x="11409" y="203423"/>
                </a:lnTo>
                <a:lnTo>
                  <a:pt x="2525" y="245342"/>
                </a:lnTo>
                <a:lnTo>
                  <a:pt x="0" y="288023"/>
                </a:lnTo>
                <a:lnTo>
                  <a:pt x="4150" y="330649"/>
                </a:lnTo>
                <a:lnTo>
                  <a:pt x="15295" y="372402"/>
                </a:lnTo>
                <a:lnTo>
                  <a:pt x="60596" y="343890"/>
                </a:lnTo>
                <a:lnTo>
                  <a:pt x="59802" y="314819"/>
                </a:lnTo>
                <a:lnTo>
                  <a:pt x="58634" y="288023"/>
                </a:lnTo>
                <a:lnTo>
                  <a:pt x="58646" y="259367"/>
                </a:lnTo>
                <a:lnTo>
                  <a:pt x="75968" y="186188"/>
                </a:lnTo>
                <a:lnTo>
                  <a:pt x="98248" y="145667"/>
                </a:lnTo>
                <a:lnTo>
                  <a:pt x="128191" y="111363"/>
                </a:lnTo>
                <a:lnTo>
                  <a:pt x="165397" y="83171"/>
                </a:lnTo>
                <a:lnTo>
                  <a:pt x="209466" y="60985"/>
                </a:lnTo>
                <a:lnTo>
                  <a:pt x="215511" y="58534"/>
                </a:lnTo>
                <a:lnTo>
                  <a:pt x="223550" y="52285"/>
                </a:lnTo>
                <a:lnTo>
                  <a:pt x="224249" y="46964"/>
                </a:lnTo>
                <a:lnTo>
                  <a:pt x="225199" y="35425"/>
                </a:lnTo>
                <a:lnTo>
                  <a:pt x="225346" y="23739"/>
                </a:lnTo>
                <a:lnTo>
                  <a:pt x="225118" y="11924"/>
                </a:lnTo>
                <a:lnTo>
                  <a:pt x="2249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2496" y="3083803"/>
            <a:ext cx="413384" cy="116839"/>
          </a:xfrm>
          <a:custGeom>
            <a:avLst/>
            <a:gdLst/>
            <a:ahLst/>
            <a:cxnLst/>
            <a:rect l="l" t="t" r="r" b="b"/>
            <a:pathLst>
              <a:path w="413384" h="116839">
                <a:moveTo>
                  <a:pt x="45910" y="0"/>
                </a:moveTo>
                <a:lnTo>
                  <a:pt x="0" y="29006"/>
                </a:lnTo>
                <a:lnTo>
                  <a:pt x="38832" y="63059"/>
                </a:lnTo>
                <a:lnTo>
                  <a:pt x="81319" y="88427"/>
                </a:lnTo>
                <a:lnTo>
                  <a:pt x="126299" y="105527"/>
                </a:lnTo>
                <a:lnTo>
                  <a:pt x="172609" y="114777"/>
                </a:lnTo>
                <a:lnTo>
                  <a:pt x="219087" y="116593"/>
                </a:lnTo>
                <a:lnTo>
                  <a:pt x="264572" y="111394"/>
                </a:lnTo>
                <a:lnTo>
                  <a:pt x="307901" y="99595"/>
                </a:lnTo>
                <a:lnTo>
                  <a:pt x="347912" y="81615"/>
                </a:lnTo>
                <a:lnTo>
                  <a:pt x="377403" y="61907"/>
                </a:lnTo>
                <a:lnTo>
                  <a:pt x="206436" y="61907"/>
                </a:lnTo>
                <a:lnTo>
                  <a:pt x="164137" y="57870"/>
                </a:lnTo>
                <a:lnTo>
                  <a:pt x="122781" y="46167"/>
                </a:lnTo>
                <a:lnTo>
                  <a:pt x="83111" y="26854"/>
                </a:lnTo>
                <a:lnTo>
                  <a:pt x="45910" y="0"/>
                </a:lnTo>
                <a:close/>
              </a:path>
              <a:path w="413384" h="116839">
                <a:moveTo>
                  <a:pt x="369392" y="38"/>
                </a:moveTo>
                <a:lnTo>
                  <a:pt x="331128" y="27336"/>
                </a:lnTo>
                <a:lnTo>
                  <a:pt x="290700" y="46704"/>
                </a:lnTo>
                <a:lnTo>
                  <a:pt x="248878" y="58206"/>
                </a:lnTo>
                <a:lnTo>
                  <a:pt x="206436" y="61907"/>
                </a:lnTo>
                <a:lnTo>
                  <a:pt x="377403" y="61907"/>
                </a:lnTo>
                <a:lnTo>
                  <a:pt x="383444" y="57870"/>
                </a:lnTo>
                <a:lnTo>
                  <a:pt x="413334" y="28778"/>
                </a:lnTo>
                <a:lnTo>
                  <a:pt x="369392" y="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9301" y="2908933"/>
            <a:ext cx="272415" cy="196850"/>
          </a:xfrm>
          <a:custGeom>
            <a:avLst/>
            <a:gdLst/>
            <a:ahLst/>
            <a:cxnLst/>
            <a:rect l="l" t="t" r="r" b="b"/>
            <a:pathLst>
              <a:path w="272415" h="196850">
                <a:moveTo>
                  <a:pt x="114922" y="0"/>
                </a:moveTo>
                <a:lnTo>
                  <a:pt x="149936" y="56057"/>
                </a:lnTo>
                <a:lnTo>
                  <a:pt x="0" y="150113"/>
                </a:lnTo>
                <a:lnTo>
                  <a:pt x="29400" y="196786"/>
                </a:lnTo>
                <a:lnTo>
                  <a:pt x="179971" y="102869"/>
                </a:lnTo>
                <a:lnTo>
                  <a:pt x="238030" y="102869"/>
                </a:lnTo>
                <a:lnTo>
                  <a:pt x="272072" y="11963"/>
                </a:lnTo>
                <a:lnTo>
                  <a:pt x="114922" y="0"/>
                </a:lnTo>
                <a:close/>
              </a:path>
              <a:path w="272415" h="196850">
                <a:moveTo>
                  <a:pt x="238030" y="102869"/>
                </a:moveTo>
                <a:lnTo>
                  <a:pt x="179971" y="102869"/>
                </a:lnTo>
                <a:lnTo>
                  <a:pt x="216763" y="159664"/>
                </a:lnTo>
                <a:lnTo>
                  <a:pt x="238030" y="102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90467" y="2906182"/>
            <a:ext cx="269875" cy="200660"/>
          </a:xfrm>
          <a:custGeom>
            <a:avLst/>
            <a:gdLst/>
            <a:ahLst/>
            <a:cxnLst/>
            <a:rect l="l" t="t" r="r" b="b"/>
            <a:pathLst>
              <a:path w="269875" h="200660">
                <a:moveTo>
                  <a:pt x="192908" y="104368"/>
                </a:moveTo>
                <a:lnTo>
                  <a:pt x="91249" y="104368"/>
                </a:lnTo>
                <a:lnTo>
                  <a:pt x="239433" y="200609"/>
                </a:lnTo>
                <a:lnTo>
                  <a:pt x="269532" y="154444"/>
                </a:lnTo>
                <a:lnTo>
                  <a:pt x="192908" y="104368"/>
                </a:lnTo>
                <a:close/>
              </a:path>
              <a:path w="269875" h="200660">
                <a:moveTo>
                  <a:pt x="156972" y="0"/>
                </a:moveTo>
                <a:lnTo>
                  <a:pt x="0" y="11684"/>
                </a:lnTo>
                <a:lnTo>
                  <a:pt x="55473" y="159308"/>
                </a:lnTo>
                <a:lnTo>
                  <a:pt x="91249" y="104368"/>
                </a:lnTo>
                <a:lnTo>
                  <a:pt x="192908" y="104368"/>
                </a:lnTo>
                <a:lnTo>
                  <a:pt x="121297" y="57569"/>
                </a:lnTo>
                <a:lnTo>
                  <a:pt x="156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5792" y="2577377"/>
            <a:ext cx="189865" cy="299720"/>
          </a:xfrm>
          <a:custGeom>
            <a:avLst/>
            <a:gdLst/>
            <a:ahLst/>
            <a:cxnLst/>
            <a:rect l="l" t="t" r="r" b="b"/>
            <a:pathLst>
              <a:path w="189865" h="299719">
                <a:moveTo>
                  <a:pt x="120802" y="0"/>
                </a:moveTo>
                <a:lnTo>
                  <a:pt x="65976" y="0"/>
                </a:lnTo>
                <a:lnTo>
                  <a:pt x="65976" y="173393"/>
                </a:lnTo>
                <a:lnTo>
                  <a:pt x="0" y="173393"/>
                </a:lnTo>
                <a:lnTo>
                  <a:pt x="94437" y="299364"/>
                </a:lnTo>
                <a:lnTo>
                  <a:pt x="189865" y="171983"/>
                </a:lnTo>
                <a:lnTo>
                  <a:pt x="120802" y="171983"/>
                </a:lnTo>
                <a:lnTo>
                  <a:pt x="120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9537" y="3490188"/>
            <a:ext cx="600710" cy="732790"/>
          </a:xfrm>
          <a:custGeom>
            <a:avLst/>
            <a:gdLst/>
            <a:ahLst/>
            <a:cxnLst/>
            <a:rect l="l" t="t" r="r" b="b"/>
            <a:pathLst>
              <a:path w="600710" h="732789">
                <a:moveTo>
                  <a:pt x="463689" y="460438"/>
                </a:moveTo>
                <a:lnTo>
                  <a:pt x="420391" y="467374"/>
                </a:lnTo>
                <a:lnTo>
                  <a:pt x="382785" y="486686"/>
                </a:lnTo>
                <a:lnTo>
                  <a:pt x="353128" y="516133"/>
                </a:lnTo>
                <a:lnTo>
                  <a:pt x="333679" y="553474"/>
                </a:lnTo>
                <a:lnTo>
                  <a:pt x="326694" y="596468"/>
                </a:lnTo>
                <a:lnTo>
                  <a:pt x="333678" y="639467"/>
                </a:lnTo>
                <a:lnTo>
                  <a:pt x="353125" y="676812"/>
                </a:lnTo>
                <a:lnTo>
                  <a:pt x="382779" y="706262"/>
                </a:lnTo>
                <a:lnTo>
                  <a:pt x="420386" y="725574"/>
                </a:lnTo>
                <a:lnTo>
                  <a:pt x="463689" y="732510"/>
                </a:lnTo>
                <a:lnTo>
                  <a:pt x="506994" y="725574"/>
                </a:lnTo>
                <a:lnTo>
                  <a:pt x="544604" y="706262"/>
                </a:lnTo>
                <a:lnTo>
                  <a:pt x="574262" y="676812"/>
                </a:lnTo>
                <a:lnTo>
                  <a:pt x="577955" y="669721"/>
                </a:lnTo>
                <a:lnTo>
                  <a:pt x="448513" y="669721"/>
                </a:lnTo>
                <a:lnTo>
                  <a:pt x="443865" y="668223"/>
                </a:lnTo>
                <a:lnTo>
                  <a:pt x="387286" y="623277"/>
                </a:lnTo>
                <a:lnTo>
                  <a:pt x="381920" y="616908"/>
                </a:lnTo>
                <a:lnTo>
                  <a:pt x="379514" y="609252"/>
                </a:lnTo>
                <a:lnTo>
                  <a:pt x="380174" y="601255"/>
                </a:lnTo>
                <a:lnTo>
                  <a:pt x="384009" y="593864"/>
                </a:lnTo>
                <a:lnTo>
                  <a:pt x="390425" y="588529"/>
                </a:lnTo>
                <a:lnTo>
                  <a:pt x="398137" y="586136"/>
                </a:lnTo>
                <a:lnTo>
                  <a:pt x="481040" y="586136"/>
                </a:lnTo>
                <a:lnTo>
                  <a:pt x="521703" y="540702"/>
                </a:lnTo>
                <a:lnTo>
                  <a:pt x="528392" y="535707"/>
                </a:lnTo>
                <a:lnTo>
                  <a:pt x="536219" y="533714"/>
                </a:lnTo>
                <a:lnTo>
                  <a:pt x="583419" y="533714"/>
                </a:lnTo>
                <a:lnTo>
                  <a:pt x="574262" y="516133"/>
                </a:lnTo>
                <a:lnTo>
                  <a:pt x="544604" y="486686"/>
                </a:lnTo>
                <a:lnTo>
                  <a:pt x="506994" y="467374"/>
                </a:lnTo>
                <a:lnTo>
                  <a:pt x="463689" y="460438"/>
                </a:lnTo>
                <a:close/>
              </a:path>
              <a:path w="600710" h="732789">
                <a:moveTo>
                  <a:pt x="583419" y="533714"/>
                </a:moveTo>
                <a:lnTo>
                  <a:pt x="536219" y="533714"/>
                </a:lnTo>
                <a:lnTo>
                  <a:pt x="544227" y="534783"/>
                </a:lnTo>
                <a:lnTo>
                  <a:pt x="551459" y="538975"/>
                </a:lnTo>
                <a:lnTo>
                  <a:pt x="556496" y="545617"/>
                </a:lnTo>
                <a:lnTo>
                  <a:pt x="558503" y="553388"/>
                </a:lnTo>
                <a:lnTo>
                  <a:pt x="557426" y="561337"/>
                </a:lnTo>
                <a:lnTo>
                  <a:pt x="553212" y="568515"/>
                </a:lnTo>
                <a:lnTo>
                  <a:pt x="464756" y="667346"/>
                </a:lnTo>
                <a:lnTo>
                  <a:pt x="458965" y="669721"/>
                </a:lnTo>
                <a:lnTo>
                  <a:pt x="577955" y="669721"/>
                </a:lnTo>
                <a:lnTo>
                  <a:pt x="593712" y="639467"/>
                </a:lnTo>
                <a:lnTo>
                  <a:pt x="600697" y="596468"/>
                </a:lnTo>
                <a:lnTo>
                  <a:pt x="593712" y="553474"/>
                </a:lnTo>
                <a:lnTo>
                  <a:pt x="583419" y="533714"/>
                </a:lnTo>
                <a:close/>
              </a:path>
              <a:path w="600710" h="732789">
                <a:moveTo>
                  <a:pt x="117017" y="73253"/>
                </a:moveTo>
                <a:lnTo>
                  <a:pt x="31610" y="73253"/>
                </a:lnTo>
                <a:lnTo>
                  <a:pt x="21297" y="76543"/>
                </a:lnTo>
                <a:lnTo>
                  <a:pt x="11028" y="85515"/>
                </a:lnTo>
                <a:lnTo>
                  <a:pt x="3147" y="98821"/>
                </a:lnTo>
                <a:lnTo>
                  <a:pt x="0" y="115112"/>
                </a:lnTo>
                <a:lnTo>
                  <a:pt x="0" y="617397"/>
                </a:lnTo>
                <a:lnTo>
                  <a:pt x="3312" y="633689"/>
                </a:lnTo>
                <a:lnTo>
                  <a:pt x="12345" y="646995"/>
                </a:lnTo>
                <a:lnTo>
                  <a:pt x="25744" y="655966"/>
                </a:lnTo>
                <a:lnTo>
                  <a:pt x="42151" y="659257"/>
                </a:lnTo>
                <a:lnTo>
                  <a:pt x="307492" y="659257"/>
                </a:lnTo>
                <a:lnTo>
                  <a:pt x="302979" y="646782"/>
                </a:lnTo>
                <a:lnTo>
                  <a:pt x="299477" y="633871"/>
                </a:lnTo>
                <a:lnTo>
                  <a:pt x="297010" y="620571"/>
                </a:lnTo>
                <a:lnTo>
                  <a:pt x="295605" y="606933"/>
                </a:lnTo>
                <a:lnTo>
                  <a:pt x="52692" y="606933"/>
                </a:lnTo>
                <a:lnTo>
                  <a:pt x="52692" y="188366"/>
                </a:lnTo>
                <a:lnTo>
                  <a:pt x="474230" y="188366"/>
                </a:lnTo>
                <a:lnTo>
                  <a:pt x="474230" y="136042"/>
                </a:lnTo>
                <a:lnTo>
                  <a:pt x="168300" y="136042"/>
                </a:lnTo>
                <a:lnTo>
                  <a:pt x="147918" y="131939"/>
                </a:lnTo>
                <a:lnTo>
                  <a:pt x="131283" y="120792"/>
                </a:lnTo>
                <a:lnTo>
                  <a:pt x="120047" y="104259"/>
                </a:lnTo>
                <a:lnTo>
                  <a:pt x="115925" y="84035"/>
                </a:lnTo>
                <a:lnTo>
                  <a:pt x="115968" y="79921"/>
                </a:lnTo>
                <a:lnTo>
                  <a:pt x="116306" y="76733"/>
                </a:lnTo>
                <a:lnTo>
                  <a:pt x="117017" y="73253"/>
                </a:lnTo>
                <a:close/>
              </a:path>
              <a:path w="600710" h="732789">
                <a:moveTo>
                  <a:pt x="481040" y="586136"/>
                </a:moveTo>
                <a:lnTo>
                  <a:pt x="398137" y="586136"/>
                </a:lnTo>
                <a:lnTo>
                  <a:pt x="406189" y="586792"/>
                </a:lnTo>
                <a:lnTo>
                  <a:pt x="413626" y="590600"/>
                </a:lnTo>
                <a:lnTo>
                  <a:pt x="450697" y="620039"/>
                </a:lnTo>
                <a:lnTo>
                  <a:pt x="481040" y="586136"/>
                </a:lnTo>
                <a:close/>
              </a:path>
              <a:path w="600710" h="732789">
                <a:moveTo>
                  <a:pt x="101066" y="512013"/>
                </a:moveTo>
                <a:lnTo>
                  <a:pt x="94957" y="512686"/>
                </a:lnTo>
                <a:lnTo>
                  <a:pt x="88264" y="521004"/>
                </a:lnTo>
                <a:lnTo>
                  <a:pt x="88938" y="527062"/>
                </a:lnTo>
                <a:lnTo>
                  <a:pt x="119176" y="551078"/>
                </a:lnTo>
                <a:lnTo>
                  <a:pt x="121310" y="551764"/>
                </a:lnTo>
                <a:lnTo>
                  <a:pt x="126123" y="551764"/>
                </a:lnTo>
                <a:lnTo>
                  <a:pt x="128790" y="550672"/>
                </a:lnTo>
                <a:lnTo>
                  <a:pt x="148284" y="528891"/>
                </a:lnTo>
                <a:lnTo>
                  <a:pt x="122313" y="528891"/>
                </a:lnTo>
                <a:lnTo>
                  <a:pt x="101066" y="512013"/>
                </a:lnTo>
                <a:close/>
              </a:path>
              <a:path w="600710" h="732789">
                <a:moveTo>
                  <a:pt x="300901" y="512762"/>
                </a:moveTo>
                <a:lnTo>
                  <a:pt x="194411" y="512762"/>
                </a:lnTo>
                <a:lnTo>
                  <a:pt x="189687" y="517436"/>
                </a:lnTo>
                <a:lnTo>
                  <a:pt x="189687" y="539457"/>
                </a:lnTo>
                <a:lnTo>
                  <a:pt x="194411" y="544144"/>
                </a:lnTo>
                <a:lnTo>
                  <a:pt x="300901" y="544144"/>
                </a:lnTo>
                <a:lnTo>
                  <a:pt x="305612" y="539457"/>
                </a:lnTo>
                <a:lnTo>
                  <a:pt x="305612" y="517436"/>
                </a:lnTo>
                <a:lnTo>
                  <a:pt x="300901" y="512762"/>
                </a:lnTo>
                <a:close/>
              </a:path>
              <a:path w="600710" h="732789">
                <a:moveTo>
                  <a:pt x="164693" y="488035"/>
                </a:moveTo>
                <a:lnTo>
                  <a:pt x="158559" y="488391"/>
                </a:lnTo>
                <a:lnTo>
                  <a:pt x="122313" y="528891"/>
                </a:lnTo>
                <a:lnTo>
                  <a:pt x="148284" y="528891"/>
                </a:lnTo>
                <a:lnTo>
                  <a:pt x="173075" y="501205"/>
                </a:lnTo>
                <a:lnTo>
                  <a:pt x="172707" y="495109"/>
                </a:lnTo>
                <a:lnTo>
                  <a:pt x="164693" y="488035"/>
                </a:lnTo>
                <a:close/>
              </a:path>
              <a:path w="600710" h="732789">
                <a:moveTo>
                  <a:pt x="101066" y="422351"/>
                </a:moveTo>
                <a:lnTo>
                  <a:pt x="94957" y="423024"/>
                </a:lnTo>
                <a:lnTo>
                  <a:pt x="88264" y="431330"/>
                </a:lnTo>
                <a:lnTo>
                  <a:pt x="88938" y="437400"/>
                </a:lnTo>
                <a:lnTo>
                  <a:pt x="119176" y="461416"/>
                </a:lnTo>
                <a:lnTo>
                  <a:pt x="121310" y="462102"/>
                </a:lnTo>
                <a:lnTo>
                  <a:pt x="126123" y="462102"/>
                </a:lnTo>
                <a:lnTo>
                  <a:pt x="128790" y="461010"/>
                </a:lnTo>
                <a:lnTo>
                  <a:pt x="148284" y="439229"/>
                </a:lnTo>
                <a:lnTo>
                  <a:pt x="122313" y="439229"/>
                </a:lnTo>
                <a:lnTo>
                  <a:pt x="101066" y="422351"/>
                </a:lnTo>
                <a:close/>
              </a:path>
              <a:path w="600710" h="732789">
                <a:moveTo>
                  <a:pt x="321970" y="418579"/>
                </a:moveTo>
                <a:lnTo>
                  <a:pt x="194411" y="418579"/>
                </a:lnTo>
                <a:lnTo>
                  <a:pt x="189687" y="423265"/>
                </a:lnTo>
                <a:lnTo>
                  <a:pt x="189687" y="445287"/>
                </a:lnTo>
                <a:lnTo>
                  <a:pt x="194411" y="449973"/>
                </a:lnTo>
                <a:lnTo>
                  <a:pt x="321970" y="449973"/>
                </a:lnTo>
                <a:lnTo>
                  <a:pt x="326694" y="445287"/>
                </a:lnTo>
                <a:lnTo>
                  <a:pt x="326694" y="423265"/>
                </a:lnTo>
                <a:lnTo>
                  <a:pt x="321970" y="418579"/>
                </a:lnTo>
                <a:close/>
              </a:path>
              <a:path w="600710" h="732789">
                <a:moveTo>
                  <a:pt x="164693" y="398373"/>
                </a:moveTo>
                <a:lnTo>
                  <a:pt x="158559" y="398729"/>
                </a:lnTo>
                <a:lnTo>
                  <a:pt x="122313" y="439229"/>
                </a:lnTo>
                <a:lnTo>
                  <a:pt x="148284" y="439229"/>
                </a:lnTo>
                <a:lnTo>
                  <a:pt x="173075" y="411530"/>
                </a:lnTo>
                <a:lnTo>
                  <a:pt x="172707" y="405447"/>
                </a:lnTo>
                <a:lnTo>
                  <a:pt x="164693" y="398373"/>
                </a:lnTo>
                <a:close/>
              </a:path>
              <a:path w="600710" h="732789">
                <a:moveTo>
                  <a:pt x="474230" y="188366"/>
                </a:moveTo>
                <a:lnTo>
                  <a:pt x="421538" y="188366"/>
                </a:lnTo>
                <a:lnTo>
                  <a:pt x="421538" y="434555"/>
                </a:lnTo>
                <a:lnTo>
                  <a:pt x="431771" y="432226"/>
                </a:lnTo>
                <a:lnTo>
                  <a:pt x="442214" y="430495"/>
                </a:lnTo>
                <a:lnTo>
                  <a:pt x="452856" y="429415"/>
                </a:lnTo>
                <a:lnTo>
                  <a:pt x="463689" y="429044"/>
                </a:lnTo>
                <a:lnTo>
                  <a:pt x="474230" y="429044"/>
                </a:lnTo>
                <a:lnTo>
                  <a:pt x="474230" y="188366"/>
                </a:lnTo>
                <a:close/>
              </a:path>
              <a:path w="600710" h="732789">
                <a:moveTo>
                  <a:pt x="474230" y="429044"/>
                </a:moveTo>
                <a:lnTo>
                  <a:pt x="467245" y="429044"/>
                </a:lnTo>
                <a:lnTo>
                  <a:pt x="470725" y="429348"/>
                </a:lnTo>
                <a:lnTo>
                  <a:pt x="474230" y="429564"/>
                </a:lnTo>
                <a:lnTo>
                  <a:pt x="474230" y="429044"/>
                </a:lnTo>
                <a:close/>
              </a:path>
              <a:path w="600710" h="732789">
                <a:moveTo>
                  <a:pt x="101066" y="333311"/>
                </a:moveTo>
                <a:lnTo>
                  <a:pt x="94957" y="333984"/>
                </a:lnTo>
                <a:lnTo>
                  <a:pt x="88264" y="342303"/>
                </a:lnTo>
                <a:lnTo>
                  <a:pt x="88938" y="348361"/>
                </a:lnTo>
                <a:lnTo>
                  <a:pt x="119176" y="372376"/>
                </a:lnTo>
                <a:lnTo>
                  <a:pt x="121310" y="373062"/>
                </a:lnTo>
                <a:lnTo>
                  <a:pt x="126123" y="373062"/>
                </a:lnTo>
                <a:lnTo>
                  <a:pt x="128790" y="371970"/>
                </a:lnTo>
                <a:lnTo>
                  <a:pt x="148284" y="350189"/>
                </a:lnTo>
                <a:lnTo>
                  <a:pt x="122313" y="350189"/>
                </a:lnTo>
                <a:lnTo>
                  <a:pt x="101066" y="333311"/>
                </a:lnTo>
                <a:close/>
              </a:path>
              <a:path w="600710" h="732789">
                <a:moveTo>
                  <a:pt x="374662" y="334860"/>
                </a:moveTo>
                <a:lnTo>
                  <a:pt x="194411" y="334860"/>
                </a:lnTo>
                <a:lnTo>
                  <a:pt x="189687" y="339547"/>
                </a:lnTo>
                <a:lnTo>
                  <a:pt x="189687" y="361569"/>
                </a:lnTo>
                <a:lnTo>
                  <a:pt x="194411" y="366255"/>
                </a:lnTo>
                <a:lnTo>
                  <a:pt x="374662" y="366255"/>
                </a:lnTo>
                <a:lnTo>
                  <a:pt x="379387" y="361569"/>
                </a:lnTo>
                <a:lnTo>
                  <a:pt x="379387" y="339547"/>
                </a:lnTo>
                <a:lnTo>
                  <a:pt x="374662" y="334860"/>
                </a:lnTo>
                <a:close/>
              </a:path>
              <a:path w="600710" h="732789">
                <a:moveTo>
                  <a:pt x="164693" y="309333"/>
                </a:moveTo>
                <a:lnTo>
                  <a:pt x="158559" y="309702"/>
                </a:lnTo>
                <a:lnTo>
                  <a:pt x="122313" y="350189"/>
                </a:lnTo>
                <a:lnTo>
                  <a:pt x="148284" y="350189"/>
                </a:lnTo>
                <a:lnTo>
                  <a:pt x="173075" y="322503"/>
                </a:lnTo>
                <a:lnTo>
                  <a:pt x="172707" y="316407"/>
                </a:lnTo>
                <a:lnTo>
                  <a:pt x="164693" y="309333"/>
                </a:lnTo>
                <a:close/>
              </a:path>
              <a:path w="600710" h="732789">
                <a:moveTo>
                  <a:pt x="101066" y="240207"/>
                </a:moveTo>
                <a:lnTo>
                  <a:pt x="94957" y="240880"/>
                </a:lnTo>
                <a:lnTo>
                  <a:pt x="88264" y="249199"/>
                </a:lnTo>
                <a:lnTo>
                  <a:pt x="88938" y="255257"/>
                </a:lnTo>
                <a:lnTo>
                  <a:pt x="119176" y="279273"/>
                </a:lnTo>
                <a:lnTo>
                  <a:pt x="121310" y="279971"/>
                </a:lnTo>
                <a:lnTo>
                  <a:pt x="126123" y="279971"/>
                </a:lnTo>
                <a:lnTo>
                  <a:pt x="128790" y="278866"/>
                </a:lnTo>
                <a:lnTo>
                  <a:pt x="148284" y="257086"/>
                </a:lnTo>
                <a:lnTo>
                  <a:pt x="122313" y="257086"/>
                </a:lnTo>
                <a:lnTo>
                  <a:pt x="101066" y="240207"/>
                </a:lnTo>
                <a:close/>
              </a:path>
              <a:path w="600710" h="732789">
                <a:moveTo>
                  <a:pt x="374662" y="240677"/>
                </a:moveTo>
                <a:lnTo>
                  <a:pt x="194411" y="240677"/>
                </a:lnTo>
                <a:lnTo>
                  <a:pt x="189687" y="245364"/>
                </a:lnTo>
                <a:lnTo>
                  <a:pt x="189687" y="267385"/>
                </a:lnTo>
                <a:lnTo>
                  <a:pt x="194411" y="272072"/>
                </a:lnTo>
                <a:lnTo>
                  <a:pt x="374662" y="272072"/>
                </a:lnTo>
                <a:lnTo>
                  <a:pt x="379387" y="267385"/>
                </a:lnTo>
                <a:lnTo>
                  <a:pt x="379387" y="245364"/>
                </a:lnTo>
                <a:lnTo>
                  <a:pt x="374662" y="240677"/>
                </a:lnTo>
                <a:close/>
              </a:path>
              <a:path w="600710" h="732789">
                <a:moveTo>
                  <a:pt x="164693" y="216230"/>
                </a:moveTo>
                <a:lnTo>
                  <a:pt x="158559" y="216598"/>
                </a:lnTo>
                <a:lnTo>
                  <a:pt x="122313" y="257086"/>
                </a:lnTo>
                <a:lnTo>
                  <a:pt x="148284" y="257086"/>
                </a:lnTo>
                <a:lnTo>
                  <a:pt x="173075" y="229400"/>
                </a:lnTo>
                <a:lnTo>
                  <a:pt x="172707" y="223304"/>
                </a:lnTo>
                <a:lnTo>
                  <a:pt x="164693" y="216230"/>
                </a:lnTo>
                <a:close/>
              </a:path>
              <a:path w="600710" h="732789">
                <a:moveTo>
                  <a:pt x="421538" y="73253"/>
                </a:moveTo>
                <a:lnTo>
                  <a:pt x="357276" y="73253"/>
                </a:lnTo>
                <a:lnTo>
                  <a:pt x="357936" y="76542"/>
                </a:lnTo>
                <a:lnTo>
                  <a:pt x="358305" y="79921"/>
                </a:lnTo>
                <a:lnTo>
                  <a:pt x="358305" y="83400"/>
                </a:lnTo>
                <a:lnTo>
                  <a:pt x="354182" y="103991"/>
                </a:lnTo>
                <a:lnTo>
                  <a:pt x="342947" y="120713"/>
                </a:lnTo>
                <a:lnTo>
                  <a:pt x="326297" y="131939"/>
                </a:lnTo>
                <a:lnTo>
                  <a:pt x="305930" y="136042"/>
                </a:lnTo>
                <a:lnTo>
                  <a:pt x="474230" y="136042"/>
                </a:lnTo>
                <a:lnTo>
                  <a:pt x="474230" y="115112"/>
                </a:lnTo>
                <a:lnTo>
                  <a:pt x="470753" y="98821"/>
                </a:lnTo>
                <a:lnTo>
                  <a:pt x="460567" y="85515"/>
                </a:lnTo>
                <a:lnTo>
                  <a:pt x="444033" y="76542"/>
                </a:lnTo>
                <a:lnTo>
                  <a:pt x="421538" y="73253"/>
                </a:lnTo>
                <a:close/>
              </a:path>
              <a:path w="600710" h="732789">
                <a:moveTo>
                  <a:pt x="305930" y="52324"/>
                </a:moveTo>
                <a:lnTo>
                  <a:pt x="168300" y="52324"/>
                </a:lnTo>
                <a:lnTo>
                  <a:pt x="156116" y="54766"/>
                </a:lnTo>
                <a:lnTo>
                  <a:pt x="146165" y="61428"/>
                </a:lnTo>
                <a:lnTo>
                  <a:pt x="139455" y="71306"/>
                </a:lnTo>
                <a:lnTo>
                  <a:pt x="136994" y="83400"/>
                </a:lnTo>
                <a:lnTo>
                  <a:pt x="136994" y="84035"/>
                </a:lnTo>
                <a:lnTo>
                  <a:pt x="139455" y="96130"/>
                </a:lnTo>
                <a:lnTo>
                  <a:pt x="146165" y="106008"/>
                </a:lnTo>
                <a:lnTo>
                  <a:pt x="156116" y="112669"/>
                </a:lnTo>
                <a:lnTo>
                  <a:pt x="168300" y="115112"/>
                </a:lnTo>
                <a:lnTo>
                  <a:pt x="305930" y="115112"/>
                </a:lnTo>
                <a:lnTo>
                  <a:pt x="318113" y="112669"/>
                </a:lnTo>
                <a:lnTo>
                  <a:pt x="328064" y="106008"/>
                </a:lnTo>
                <a:lnTo>
                  <a:pt x="334774" y="96130"/>
                </a:lnTo>
                <a:lnTo>
                  <a:pt x="337235" y="84035"/>
                </a:lnTo>
                <a:lnTo>
                  <a:pt x="337235" y="83400"/>
                </a:lnTo>
                <a:lnTo>
                  <a:pt x="334774" y="71306"/>
                </a:lnTo>
                <a:lnTo>
                  <a:pt x="328064" y="61428"/>
                </a:lnTo>
                <a:lnTo>
                  <a:pt x="318113" y="54766"/>
                </a:lnTo>
                <a:lnTo>
                  <a:pt x="305930" y="52324"/>
                </a:lnTo>
                <a:close/>
              </a:path>
              <a:path w="600710" h="732789">
                <a:moveTo>
                  <a:pt x="237540" y="0"/>
                </a:moveTo>
                <a:lnTo>
                  <a:pt x="236689" y="0"/>
                </a:lnTo>
                <a:lnTo>
                  <a:pt x="222495" y="2846"/>
                </a:lnTo>
                <a:lnTo>
                  <a:pt x="210905" y="10607"/>
                </a:lnTo>
                <a:lnTo>
                  <a:pt x="203092" y="22117"/>
                </a:lnTo>
                <a:lnTo>
                  <a:pt x="200228" y="36207"/>
                </a:lnTo>
                <a:lnTo>
                  <a:pt x="200228" y="45339"/>
                </a:lnTo>
                <a:lnTo>
                  <a:pt x="193192" y="52324"/>
                </a:lnTo>
                <a:lnTo>
                  <a:pt x="228384" y="52324"/>
                </a:lnTo>
                <a:lnTo>
                  <a:pt x="221348" y="45339"/>
                </a:lnTo>
                <a:lnTo>
                  <a:pt x="221310" y="27952"/>
                </a:lnTo>
                <a:lnTo>
                  <a:pt x="228384" y="20929"/>
                </a:lnTo>
                <a:lnTo>
                  <a:pt x="270329" y="20929"/>
                </a:lnTo>
                <a:lnTo>
                  <a:pt x="263320" y="10607"/>
                </a:lnTo>
                <a:lnTo>
                  <a:pt x="251730" y="2846"/>
                </a:lnTo>
                <a:lnTo>
                  <a:pt x="237540" y="0"/>
                </a:lnTo>
                <a:close/>
              </a:path>
              <a:path w="600710" h="732789">
                <a:moveTo>
                  <a:pt x="270329" y="20929"/>
                </a:moveTo>
                <a:lnTo>
                  <a:pt x="245846" y="20929"/>
                </a:lnTo>
                <a:lnTo>
                  <a:pt x="252920" y="27952"/>
                </a:lnTo>
                <a:lnTo>
                  <a:pt x="252882" y="45339"/>
                </a:lnTo>
                <a:lnTo>
                  <a:pt x="245846" y="52324"/>
                </a:lnTo>
                <a:lnTo>
                  <a:pt x="281025" y="52324"/>
                </a:lnTo>
                <a:lnTo>
                  <a:pt x="274002" y="45339"/>
                </a:lnTo>
                <a:lnTo>
                  <a:pt x="274002" y="36207"/>
                </a:lnTo>
                <a:lnTo>
                  <a:pt x="271136" y="22117"/>
                </a:lnTo>
                <a:lnTo>
                  <a:pt x="270329" y="20929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1994" y="4573182"/>
            <a:ext cx="661035" cy="568960"/>
          </a:xfrm>
          <a:custGeom>
            <a:avLst/>
            <a:gdLst/>
            <a:ahLst/>
            <a:cxnLst/>
            <a:rect l="l" t="t" r="r" b="b"/>
            <a:pathLst>
              <a:path w="661035" h="568960">
                <a:moveTo>
                  <a:pt x="326598" y="0"/>
                </a:moveTo>
                <a:lnTo>
                  <a:pt x="37950" y="158040"/>
                </a:lnTo>
                <a:lnTo>
                  <a:pt x="6193" y="194090"/>
                </a:lnTo>
                <a:lnTo>
                  <a:pt x="237" y="217524"/>
                </a:lnTo>
                <a:lnTo>
                  <a:pt x="1857" y="242114"/>
                </a:lnTo>
                <a:lnTo>
                  <a:pt x="4903" y="252509"/>
                </a:lnTo>
                <a:lnTo>
                  <a:pt x="9117" y="262272"/>
                </a:lnTo>
                <a:lnTo>
                  <a:pt x="14514" y="271382"/>
                </a:lnTo>
                <a:lnTo>
                  <a:pt x="21110" y="279820"/>
                </a:lnTo>
                <a:lnTo>
                  <a:pt x="5286" y="306464"/>
                </a:lnTo>
                <a:lnTo>
                  <a:pt x="116" y="335165"/>
                </a:lnTo>
                <a:lnTo>
                  <a:pt x="5389" y="363647"/>
                </a:lnTo>
                <a:lnTo>
                  <a:pt x="20932" y="389840"/>
                </a:lnTo>
                <a:lnTo>
                  <a:pt x="8124" y="409537"/>
                </a:lnTo>
                <a:lnTo>
                  <a:pt x="1465" y="429042"/>
                </a:lnTo>
                <a:lnTo>
                  <a:pt x="0" y="447751"/>
                </a:lnTo>
                <a:lnTo>
                  <a:pt x="2771" y="465062"/>
                </a:lnTo>
                <a:lnTo>
                  <a:pt x="34550" y="510287"/>
                </a:lnTo>
                <a:lnTo>
                  <a:pt x="330990" y="567005"/>
                </a:lnTo>
                <a:lnTo>
                  <a:pt x="355419" y="568847"/>
                </a:lnTo>
                <a:lnTo>
                  <a:pt x="367195" y="566480"/>
                </a:lnTo>
                <a:lnTo>
                  <a:pt x="378895" y="560858"/>
                </a:lnTo>
                <a:lnTo>
                  <a:pt x="410318" y="540964"/>
                </a:lnTo>
                <a:lnTo>
                  <a:pt x="425454" y="531572"/>
                </a:lnTo>
                <a:lnTo>
                  <a:pt x="362474" y="531572"/>
                </a:lnTo>
                <a:lnTo>
                  <a:pt x="361932" y="530569"/>
                </a:lnTo>
                <a:lnTo>
                  <a:pt x="337340" y="530569"/>
                </a:lnTo>
                <a:lnTo>
                  <a:pt x="131512" y="494066"/>
                </a:lnTo>
                <a:lnTo>
                  <a:pt x="74599" y="483914"/>
                </a:lnTo>
                <a:lnTo>
                  <a:pt x="39136" y="460789"/>
                </a:lnTo>
                <a:lnTo>
                  <a:pt x="36487" y="446179"/>
                </a:lnTo>
                <a:lnTo>
                  <a:pt x="38995" y="431505"/>
                </a:lnTo>
                <a:lnTo>
                  <a:pt x="46612" y="418796"/>
                </a:lnTo>
                <a:lnTo>
                  <a:pt x="51435" y="414431"/>
                </a:lnTo>
                <a:lnTo>
                  <a:pt x="56796" y="411487"/>
                </a:lnTo>
                <a:lnTo>
                  <a:pt x="62859" y="410134"/>
                </a:lnTo>
                <a:lnTo>
                  <a:pt x="276601" y="410134"/>
                </a:lnTo>
                <a:lnTo>
                  <a:pt x="67541" y="373127"/>
                </a:lnTo>
                <a:lnTo>
                  <a:pt x="38380" y="348209"/>
                </a:lnTo>
                <a:lnTo>
                  <a:pt x="36487" y="336561"/>
                </a:lnTo>
                <a:lnTo>
                  <a:pt x="37611" y="325567"/>
                </a:lnTo>
                <a:lnTo>
                  <a:pt x="41911" y="315395"/>
                </a:lnTo>
                <a:lnTo>
                  <a:pt x="49546" y="306198"/>
                </a:lnTo>
                <a:lnTo>
                  <a:pt x="54905" y="301245"/>
                </a:lnTo>
                <a:lnTo>
                  <a:pt x="61166" y="299213"/>
                </a:lnTo>
                <a:lnTo>
                  <a:pt x="270111" y="299213"/>
                </a:lnTo>
                <a:lnTo>
                  <a:pt x="74937" y="264206"/>
                </a:lnTo>
                <a:lnTo>
                  <a:pt x="38539" y="239224"/>
                </a:lnTo>
                <a:lnTo>
                  <a:pt x="36549" y="225526"/>
                </a:lnTo>
                <a:lnTo>
                  <a:pt x="39000" y="211968"/>
                </a:lnTo>
                <a:lnTo>
                  <a:pt x="45888" y="200064"/>
                </a:lnTo>
                <a:lnTo>
                  <a:pt x="50839" y="195281"/>
                </a:lnTo>
                <a:lnTo>
                  <a:pt x="56386" y="192036"/>
                </a:lnTo>
                <a:lnTo>
                  <a:pt x="62717" y="190522"/>
                </a:lnTo>
                <a:lnTo>
                  <a:pt x="444651" y="190522"/>
                </a:lnTo>
                <a:lnTo>
                  <a:pt x="603189" y="92304"/>
                </a:lnTo>
                <a:lnTo>
                  <a:pt x="616093" y="84456"/>
                </a:lnTo>
                <a:lnTo>
                  <a:pt x="639324" y="84456"/>
                </a:lnTo>
                <a:lnTo>
                  <a:pt x="640996" y="80471"/>
                </a:lnTo>
                <a:lnTo>
                  <a:pt x="647240" y="69760"/>
                </a:lnTo>
                <a:lnTo>
                  <a:pt x="654675" y="59615"/>
                </a:lnTo>
                <a:lnTo>
                  <a:pt x="657833" y="53593"/>
                </a:lnTo>
                <a:lnTo>
                  <a:pt x="657560" y="48243"/>
                </a:lnTo>
                <a:lnTo>
                  <a:pt x="654098" y="44154"/>
                </a:lnTo>
                <a:lnTo>
                  <a:pt x="647690" y="41911"/>
                </a:lnTo>
                <a:lnTo>
                  <a:pt x="336616" y="763"/>
                </a:lnTo>
                <a:lnTo>
                  <a:pt x="326598" y="0"/>
                </a:lnTo>
                <a:close/>
              </a:path>
              <a:path w="661035" h="568960">
                <a:moveTo>
                  <a:pt x="639200" y="304344"/>
                </a:moveTo>
                <a:lnTo>
                  <a:pt x="615991" y="304344"/>
                </a:lnTo>
                <a:lnTo>
                  <a:pt x="612033" y="322745"/>
                </a:lnTo>
                <a:lnTo>
                  <a:pt x="611460" y="340572"/>
                </a:lnTo>
                <a:lnTo>
                  <a:pt x="614426" y="357852"/>
                </a:lnTo>
                <a:lnTo>
                  <a:pt x="614480" y="358083"/>
                </a:lnTo>
                <a:lnTo>
                  <a:pt x="621198" y="375286"/>
                </a:lnTo>
                <a:lnTo>
                  <a:pt x="362474" y="531572"/>
                </a:lnTo>
                <a:lnTo>
                  <a:pt x="425454" y="531572"/>
                </a:lnTo>
                <a:lnTo>
                  <a:pt x="486294" y="494066"/>
                </a:lnTo>
                <a:lnTo>
                  <a:pt x="655691" y="389396"/>
                </a:lnTo>
                <a:lnTo>
                  <a:pt x="659209" y="385865"/>
                </a:lnTo>
                <a:lnTo>
                  <a:pt x="656821" y="374498"/>
                </a:lnTo>
                <a:lnTo>
                  <a:pt x="652757" y="372136"/>
                </a:lnTo>
                <a:lnTo>
                  <a:pt x="644693" y="370752"/>
                </a:lnTo>
                <a:lnTo>
                  <a:pt x="641772" y="368606"/>
                </a:lnTo>
                <a:lnTo>
                  <a:pt x="640489" y="366396"/>
                </a:lnTo>
                <a:lnTo>
                  <a:pt x="635743" y="356357"/>
                </a:lnTo>
                <a:lnTo>
                  <a:pt x="632980" y="345931"/>
                </a:lnTo>
                <a:lnTo>
                  <a:pt x="632131" y="335130"/>
                </a:lnTo>
                <a:lnTo>
                  <a:pt x="633111" y="324105"/>
                </a:lnTo>
                <a:lnTo>
                  <a:pt x="636123" y="311850"/>
                </a:lnTo>
                <a:lnTo>
                  <a:pt x="639200" y="304344"/>
                </a:lnTo>
                <a:close/>
              </a:path>
              <a:path w="661035" h="568960">
                <a:moveTo>
                  <a:pt x="276601" y="410134"/>
                </a:moveTo>
                <a:lnTo>
                  <a:pt x="62859" y="410134"/>
                </a:lnTo>
                <a:lnTo>
                  <a:pt x="69789" y="410541"/>
                </a:lnTo>
                <a:lnTo>
                  <a:pt x="342293" y="459169"/>
                </a:lnTo>
                <a:lnTo>
                  <a:pt x="333822" y="476498"/>
                </a:lnTo>
                <a:lnTo>
                  <a:pt x="330330" y="494079"/>
                </a:lnTo>
                <a:lnTo>
                  <a:pt x="331581" y="512055"/>
                </a:lnTo>
                <a:lnTo>
                  <a:pt x="337340" y="530569"/>
                </a:lnTo>
                <a:lnTo>
                  <a:pt x="361932" y="530569"/>
                </a:lnTo>
                <a:lnTo>
                  <a:pt x="355841" y="519287"/>
                </a:lnTo>
                <a:lnTo>
                  <a:pt x="352018" y="506828"/>
                </a:lnTo>
                <a:lnTo>
                  <a:pt x="363604" y="463897"/>
                </a:lnTo>
                <a:lnTo>
                  <a:pt x="426380" y="421311"/>
                </a:lnTo>
                <a:lnTo>
                  <a:pt x="363299" y="421311"/>
                </a:lnTo>
                <a:lnTo>
                  <a:pt x="363118" y="420955"/>
                </a:lnTo>
                <a:lnTo>
                  <a:pt x="337772" y="420955"/>
                </a:lnTo>
                <a:lnTo>
                  <a:pt x="276601" y="410134"/>
                </a:lnTo>
                <a:close/>
              </a:path>
              <a:path w="661035" h="568960">
                <a:moveTo>
                  <a:pt x="638929" y="194768"/>
                </a:moveTo>
                <a:lnTo>
                  <a:pt x="615927" y="194768"/>
                </a:lnTo>
                <a:lnTo>
                  <a:pt x="612007" y="213023"/>
                </a:lnTo>
                <a:lnTo>
                  <a:pt x="611624" y="225526"/>
                </a:lnTo>
                <a:lnTo>
                  <a:pt x="611588" y="231499"/>
                </a:lnTo>
                <a:lnTo>
                  <a:pt x="614463" y="248205"/>
                </a:lnTo>
                <a:lnTo>
                  <a:pt x="621173" y="265482"/>
                </a:lnTo>
                <a:lnTo>
                  <a:pt x="363299" y="421311"/>
                </a:lnTo>
                <a:lnTo>
                  <a:pt x="426380" y="421311"/>
                </a:lnTo>
                <a:lnTo>
                  <a:pt x="609387" y="308166"/>
                </a:lnTo>
                <a:lnTo>
                  <a:pt x="611914" y="306744"/>
                </a:lnTo>
                <a:lnTo>
                  <a:pt x="615991" y="304344"/>
                </a:lnTo>
                <a:lnTo>
                  <a:pt x="639200" y="304344"/>
                </a:lnTo>
                <a:lnTo>
                  <a:pt x="640816" y="300400"/>
                </a:lnTo>
                <a:lnTo>
                  <a:pt x="647048" y="289693"/>
                </a:lnTo>
                <a:lnTo>
                  <a:pt x="654675" y="279668"/>
                </a:lnTo>
                <a:lnTo>
                  <a:pt x="660517" y="272810"/>
                </a:lnTo>
                <a:lnTo>
                  <a:pt x="658384" y="263170"/>
                </a:lnTo>
                <a:lnTo>
                  <a:pt x="642547" y="261316"/>
                </a:lnTo>
                <a:lnTo>
                  <a:pt x="639524" y="257049"/>
                </a:lnTo>
                <a:lnTo>
                  <a:pt x="635485" y="243701"/>
                </a:lnTo>
                <a:lnTo>
                  <a:pt x="632920" y="235916"/>
                </a:lnTo>
                <a:lnTo>
                  <a:pt x="632488" y="228106"/>
                </a:lnTo>
                <a:lnTo>
                  <a:pt x="633433" y="211919"/>
                </a:lnTo>
                <a:lnTo>
                  <a:pt x="637802" y="196938"/>
                </a:lnTo>
                <a:lnTo>
                  <a:pt x="638929" y="194768"/>
                </a:lnTo>
                <a:close/>
              </a:path>
              <a:path w="661035" h="568960">
                <a:moveTo>
                  <a:pt x="270111" y="299213"/>
                </a:moveTo>
                <a:lnTo>
                  <a:pt x="61166" y="299213"/>
                </a:lnTo>
                <a:lnTo>
                  <a:pt x="336486" y="348222"/>
                </a:lnTo>
                <a:lnTo>
                  <a:pt x="338166" y="348844"/>
                </a:lnTo>
                <a:lnTo>
                  <a:pt x="340807" y="349568"/>
                </a:lnTo>
                <a:lnTo>
                  <a:pt x="332834" y="366852"/>
                </a:lnTo>
                <a:lnTo>
                  <a:pt x="329693" y="384443"/>
                </a:lnTo>
                <a:lnTo>
                  <a:pt x="331351" y="402443"/>
                </a:lnTo>
                <a:lnTo>
                  <a:pt x="337772" y="420955"/>
                </a:lnTo>
                <a:lnTo>
                  <a:pt x="363118" y="420955"/>
                </a:lnTo>
                <a:lnTo>
                  <a:pt x="352753" y="400651"/>
                </a:lnTo>
                <a:lnTo>
                  <a:pt x="351950" y="378609"/>
                </a:lnTo>
                <a:lnTo>
                  <a:pt x="360279" y="358083"/>
                </a:lnTo>
                <a:lnTo>
                  <a:pt x="377129" y="341974"/>
                </a:lnTo>
                <a:lnTo>
                  <a:pt x="426441" y="311494"/>
                </a:lnTo>
                <a:lnTo>
                  <a:pt x="363324" y="311494"/>
                </a:lnTo>
                <a:lnTo>
                  <a:pt x="363102" y="311062"/>
                </a:lnTo>
                <a:lnTo>
                  <a:pt x="337632" y="311062"/>
                </a:lnTo>
                <a:lnTo>
                  <a:pt x="270111" y="299213"/>
                </a:lnTo>
                <a:close/>
              </a:path>
              <a:path w="661035" h="568960">
                <a:moveTo>
                  <a:pt x="639324" y="84456"/>
                </a:moveTo>
                <a:lnTo>
                  <a:pt x="616093" y="84456"/>
                </a:lnTo>
                <a:lnTo>
                  <a:pt x="612069" y="102954"/>
                </a:lnTo>
                <a:lnTo>
                  <a:pt x="611473" y="120840"/>
                </a:lnTo>
                <a:lnTo>
                  <a:pt x="614453" y="138332"/>
                </a:lnTo>
                <a:lnTo>
                  <a:pt x="621160" y="155652"/>
                </a:lnTo>
                <a:lnTo>
                  <a:pt x="363324" y="311494"/>
                </a:lnTo>
                <a:lnTo>
                  <a:pt x="426441" y="311494"/>
                </a:lnTo>
                <a:lnTo>
                  <a:pt x="565524" y="225526"/>
                </a:lnTo>
                <a:lnTo>
                  <a:pt x="610555" y="197651"/>
                </a:lnTo>
                <a:lnTo>
                  <a:pt x="612549" y="196648"/>
                </a:lnTo>
                <a:lnTo>
                  <a:pt x="615927" y="194768"/>
                </a:lnTo>
                <a:lnTo>
                  <a:pt x="638929" y="194768"/>
                </a:lnTo>
                <a:lnTo>
                  <a:pt x="645034" y="183012"/>
                </a:lnTo>
                <a:lnTo>
                  <a:pt x="654574" y="169990"/>
                </a:lnTo>
                <a:lnTo>
                  <a:pt x="657783" y="164115"/>
                </a:lnTo>
                <a:lnTo>
                  <a:pt x="657641" y="158748"/>
                </a:lnTo>
                <a:lnTo>
                  <a:pt x="654374" y="154413"/>
                </a:lnTo>
                <a:lnTo>
                  <a:pt x="648211" y="151639"/>
                </a:lnTo>
                <a:lnTo>
                  <a:pt x="645137" y="150890"/>
                </a:lnTo>
                <a:lnTo>
                  <a:pt x="641531" y="148527"/>
                </a:lnTo>
                <a:lnTo>
                  <a:pt x="639994" y="145848"/>
                </a:lnTo>
                <a:lnTo>
                  <a:pt x="635458" y="135936"/>
                </a:lnTo>
                <a:lnTo>
                  <a:pt x="632869" y="125645"/>
                </a:lnTo>
                <a:lnTo>
                  <a:pt x="632129" y="115026"/>
                </a:lnTo>
                <a:lnTo>
                  <a:pt x="633136" y="104128"/>
                </a:lnTo>
                <a:lnTo>
                  <a:pt x="636207" y="91883"/>
                </a:lnTo>
                <a:lnTo>
                  <a:pt x="639324" y="84456"/>
                </a:lnTo>
                <a:close/>
              </a:path>
              <a:path w="661035" h="568960">
                <a:moveTo>
                  <a:pt x="444651" y="190522"/>
                </a:moveTo>
                <a:lnTo>
                  <a:pt x="62717" y="190522"/>
                </a:lnTo>
                <a:lnTo>
                  <a:pt x="70018" y="190933"/>
                </a:lnTo>
                <a:lnTo>
                  <a:pt x="263165" y="225527"/>
                </a:lnTo>
                <a:lnTo>
                  <a:pt x="336261" y="238380"/>
                </a:lnTo>
                <a:lnTo>
                  <a:pt x="338191" y="239040"/>
                </a:lnTo>
                <a:lnTo>
                  <a:pt x="340922" y="239764"/>
                </a:lnTo>
                <a:lnTo>
                  <a:pt x="332809" y="257112"/>
                </a:lnTo>
                <a:lnTo>
                  <a:pt x="329676" y="274684"/>
                </a:lnTo>
                <a:lnTo>
                  <a:pt x="331338" y="292648"/>
                </a:lnTo>
                <a:lnTo>
                  <a:pt x="337632" y="311062"/>
                </a:lnTo>
                <a:lnTo>
                  <a:pt x="363102" y="311062"/>
                </a:lnTo>
                <a:lnTo>
                  <a:pt x="352711" y="290924"/>
                </a:lnTo>
                <a:lnTo>
                  <a:pt x="351980" y="271382"/>
                </a:lnTo>
                <a:lnTo>
                  <a:pt x="351915" y="268914"/>
                </a:lnTo>
                <a:lnTo>
                  <a:pt x="360272" y="248488"/>
                </a:lnTo>
                <a:lnTo>
                  <a:pt x="377269" y="232297"/>
                </a:lnTo>
                <a:lnTo>
                  <a:pt x="444651" y="190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6159" y="5457064"/>
            <a:ext cx="709930" cy="711200"/>
          </a:xfrm>
          <a:custGeom>
            <a:avLst/>
            <a:gdLst/>
            <a:ahLst/>
            <a:cxnLst/>
            <a:rect l="l" t="t" r="r" b="b"/>
            <a:pathLst>
              <a:path w="709930" h="711200">
                <a:moveTo>
                  <a:pt x="554324" y="189229"/>
                </a:moveTo>
                <a:lnTo>
                  <a:pt x="487832" y="189229"/>
                </a:lnTo>
                <a:lnTo>
                  <a:pt x="500696" y="191769"/>
                </a:lnTo>
                <a:lnTo>
                  <a:pt x="510981" y="198119"/>
                </a:lnTo>
                <a:lnTo>
                  <a:pt x="517804" y="208279"/>
                </a:lnTo>
                <a:lnTo>
                  <a:pt x="520280" y="219709"/>
                </a:lnTo>
                <a:lnTo>
                  <a:pt x="517754" y="232409"/>
                </a:lnTo>
                <a:lnTo>
                  <a:pt x="510806" y="242569"/>
                </a:lnTo>
                <a:lnTo>
                  <a:pt x="500410" y="248919"/>
                </a:lnTo>
                <a:lnTo>
                  <a:pt x="487540" y="251459"/>
                </a:lnTo>
                <a:lnTo>
                  <a:pt x="412203" y="251459"/>
                </a:lnTo>
                <a:lnTo>
                  <a:pt x="404439" y="252729"/>
                </a:lnTo>
                <a:lnTo>
                  <a:pt x="354696" y="273049"/>
                </a:lnTo>
                <a:lnTo>
                  <a:pt x="328702" y="312419"/>
                </a:lnTo>
                <a:lnTo>
                  <a:pt x="324878" y="336549"/>
                </a:lnTo>
                <a:lnTo>
                  <a:pt x="321284" y="354329"/>
                </a:lnTo>
                <a:lnTo>
                  <a:pt x="311715" y="369569"/>
                </a:lnTo>
                <a:lnTo>
                  <a:pt x="296764" y="380999"/>
                </a:lnTo>
                <a:lnTo>
                  <a:pt x="277025" y="384809"/>
                </a:lnTo>
                <a:lnTo>
                  <a:pt x="168541" y="384809"/>
                </a:lnTo>
                <a:lnTo>
                  <a:pt x="147375" y="387349"/>
                </a:lnTo>
                <a:lnTo>
                  <a:pt x="110482" y="405129"/>
                </a:lnTo>
                <a:lnTo>
                  <a:pt x="85484" y="439419"/>
                </a:lnTo>
                <a:lnTo>
                  <a:pt x="78447" y="480059"/>
                </a:lnTo>
                <a:lnTo>
                  <a:pt x="82194" y="501649"/>
                </a:lnTo>
                <a:lnTo>
                  <a:pt x="95074" y="528319"/>
                </a:lnTo>
                <a:lnTo>
                  <a:pt x="115162" y="547369"/>
                </a:lnTo>
                <a:lnTo>
                  <a:pt x="141199" y="560069"/>
                </a:lnTo>
                <a:lnTo>
                  <a:pt x="171932" y="565149"/>
                </a:lnTo>
                <a:lnTo>
                  <a:pt x="371805" y="565149"/>
                </a:lnTo>
                <a:lnTo>
                  <a:pt x="386616" y="613409"/>
                </a:lnTo>
                <a:lnTo>
                  <a:pt x="414235" y="655319"/>
                </a:lnTo>
                <a:lnTo>
                  <a:pt x="452447" y="687069"/>
                </a:lnTo>
                <a:lnTo>
                  <a:pt x="499033" y="706119"/>
                </a:lnTo>
                <a:lnTo>
                  <a:pt x="504672" y="708659"/>
                </a:lnTo>
                <a:lnTo>
                  <a:pt x="520585" y="711199"/>
                </a:lnTo>
                <a:lnTo>
                  <a:pt x="560184" y="711199"/>
                </a:lnTo>
                <a:lnTo>
                  <a:pt x="594017" y="703579"/>
                </a:lnTo>
                <a:lnTo>
                  <a:pt x="625286" y="688339"/>
                </a:lnTo>
                <a:lnTo>
                  <a:pt x="651441" y="669289"/>
                </a:lnTo>
                <a:lnTo>
                  <a:pt x="540804" y="669289"/>
                </a:lnTo>
                <a:lnTo>
                  <a:pt x="491608" y="659129"/>
                </a:lnTo>
                <a:lnTo>
                  <a:pt x="451208" y="632459"/>
                </a:lnTo>
                <a:lnTo>
                  <a:pt x="423739" y="593089"/>
                </a:lnTo>
                <a:lnTo>
                  <a:pt x="413334" y="543559"/>
                </a:lnTo>
                <a:lnTo>
                  <a:pt x="415301" y="521969"/>
                </a:lnTo>
                <a:lnTo>
                  <a:pt x="371690" y="521969"/>
                </a:lnTo>
                <a:lnTo>
                  <a:pt x="168541" y="520699"/>
                </a:lnTo>
                <a:lnTo>
                  <a:pt x="127952" y="497839"/>
                </a:lnTo>
                <a:lnTo>
                  <a:pt x="121072" y="473709"/>
                </a:lnTo>
                <a:lnTo>
                  <a:pt x="122448" y="462279"/>
                </a:lnTo>
                <a:lnTo>
                  <a:pt x="156834" y="427989"/>
                </a:lnTo>
                <a:lnTo>
                  <a:pt x="208089" y="425449"/>
                </a:lnTo>
                <a:lnTo>
                  <a:pt x="275640" y="425449"/>
                </a:lnTo>
                <a:lnTo>
                  <a:pt x="294233" y="424179"/>
                </a:lnTo>
                <a:lnTo>
                  <a:pt x="340309" y="401319"/>
                </a:lnTo>
                <a:lnTo>
                  <a:pt x="365030" y="356869"/>
                </a:lnTo>
                <a:lnTo>
                  <a:pt x="367385" y="337819"/>
                </a:lnTo>
                <a:lnTo>
                  <a:pt x="371368" y="320039"/>
                </a:lnTo>
                <a:lnTo>
                  <a:pt x="381009" y="306069"/>
                </a:lnTo>
                <a:lnTo>
                  <a:pt x="395417" y="297179"/>
                </a:lnTo>
                <a:lnTo>
                  <a:pt x="413702" y="293369"/>
                </a:lnTo>
                <a:lnTo>
                  <a:pt x="490080" y="293369"/>
                </a:lnTo>
                <a:lnTo>
                  <a:pt x="507634" y="290829"/>
                </a:lnTo>
                <a:lnTo>
                  <a:pt x="549402" y="261619"/>
                </a:lnTo>
                <a:lnTo>
                  <a:pt x="561524" y="228599"/>
                </a:lnTo>
                <a:lnTo>
                  <a:pt x="561428" y="210819"/>
                </a:lnTo>
                <a:lnTo>
                  <a:pt x="557110" y="194309"/>
                </a:lnTo>
                <a:lnTo>
                  <a:pt x="554324" y="189229"/>
                </a:lnTo>
                <a:close/>
              </a:path>
              <a:path w="709930" h="711200">
                <a:moveTo>
                  <a:pt x="652694" y="415289"/>
                </a:moveTo>
                <a:lnTo>
                  <a:pt x="541299" y="415289"/>
                </a:lnTo>
                <a:lnTo>
                  <a:pt x="565581" y="417829"/>
                </a:lnTo>
                <a:lnTo>
                  <a:pt x="588710" y="425449"/>
                </a:lnTo>
                <a:lnTo>
                  <a:pt x="629348" y="452119"/>
                </a:lnTo>
                <a:lnTo>
                  <a:pt x="657005" y="494029"/>
                </a:lnTo>
                <a:lnTo>
                  <a:pt x="666927" y="542289"/>
                </a:lnTo>
                <a:lnTo>
                  <a:pt x="664717" y="566419"/>
                </a:lnTo>
                <a:lnTo>
                  <a:pt x="646384" y="610869"/>
                </a:lnTo>
                <a:lnTo>
                  <a:pt x="611612" y="646429"/>
                </a:lnTo>
                <a:lnTo>
                  <a:pt x="566897" y="666749"/>
                </a:lnTo>
                <a:lnTo>
                  <a:pt x="542366" y="669289"/>
                </a:lnTo>
                <a:lnTo>
                  <a:pt x="651441" y="669289"/>
                </a:lnTo>
                <a:lnTo>
                  <a:pt x="694433" y="612139"/>
                </a:lnTo>
                <a:lnTo>
                  <a:pt x="709766" y="544829"/>
                </a:lnTo>
                <a:lnTo>
                  <a:pt x="706831" y="510539"/>
                </a:lnTo>
                <a:lnTo>
                  <a:pt x="698939" y="482599"/>
                </a:lnTo>
                <a:lnTo>
                  <a:pt x="686731" y="457199"/>
                </a:lnTo>
                <a:lnTo>
                  <a:pt x="670407" y="433069"/>
                </a:lnTo>
                <a:lnTo>
                  <a:pt x="652694" y="415289"/>
                </a:lnTo>
                <a:close/>
              </a:path>
              <a:path w="709930" h="711200">
                <a:moveTo>
                  <a:pt x="544106" y="372109"/>
                </a:moveTo>
                <a:lnTo>
                  <a:pt x="538187" y="372109"/>
                </a:lnTo>
                <a:lnTo>
                  <a:pt x="511159" y="374649"/>
                </a:lnTo>
                <a:lnTo>
                  <a:pt x="459679" y="392429"/>
                </a:lnTo>
                <a:lnTo>
                  <a:pt x="415956" y="426719"/>
                </a:lnTo>
                <a:lnTo>
                  <a:pt x="385399" y="473709"/>
                </a:lnTo>
                <a:lnTo>
                  <a:pt x="371690" y="521969"/>
                </a:lnTo>
                <a:lnTo>
                  <a:pt x="415301" y="521969"/>
                </a:lnTo>
                <a:lnTo>
                  <a:pt x="415533" y="519429"/>
                </a:lnTo>
                <a:lnTo>
                  <a:pt x="422478" y="495299"/>
                </a:lnTo>
                <a:lnTo>
                  <a:pt x="449719" y="453389"/>
                </a:lnTo>
                <a:lnTo>
                  <a:pt x="490858" y="425449"/>
                </a:lnTo>
                <a:lnTo>
                  <a:pt x="539902" y="415289"/>
                </a:lnTo>
                <a:lnTo>
                  <a:pt x="652694" y="415289"/>
                </a:lnTo>
                <a:lnTo>
                  <a:pt x="650163" y="412749"/>
                </a:lnTo>
                <a:lnTo>
                  <a:pt x="626761" y="396239"/>
                </a:lnTo>
                <a:lnTo>
                  <a:pt x="601035" y="383539"/>
                </a:lnTo>
                <a:lnTo>
                  <a:pt x="573359" y="375919"/>
                </a:lnTo>
                <a:lnTo>
                  <a:pt x="544106" y="372109"/>
                </a:lnTo>
                <a:close/>
              </a:path>
              <a:path w="709930" h="711200">
                <a:moveTo>
                  <a:pt x="254368" y="383539"/>
                </a:moveTo>
                <a:lnTo>
                  <a:pt x="201314" y="383539"/>
                </a:lnTo>
                <a:lnTo>
                  <a:pt x="183984" y="384809"/>
                </a:lnTo>
                <a:lnTo>
                  <a:pt x="265145" y="384809"/>
                </a:lnTo>
                <a:lnTo>
                  <a:pt x="254368" y="383539"/>
                </a:lnTo>
                <a:close/>
              </a:path>
              <a:path w="709930" h="711200">
                <a:moveTo>
                  <a:pt x="269633" y="255269"/>
                </a:moveTo>
                <a:lnTo>
                  <a:pt x="75044" y="255269"/>
                </a:lnTo>
                <a:lnTo>
                  <a:pt x="83540" y="265429"/>
                </a:lnTo>
                <a:lnTo>
                  <a:pt x="79857" y="275589"/>
                </a:lnTo>
                <a:lnTo>
                  <a:pt x="75349" y="294639"/>
                </a:lnTo>
                <a:lnTo>
                  <a:pt x="71589" y="308609"/>
                </a:lnTo>
                <a:lnTo>
                  <a:pt x="142468" y="337819"/>
                </a:lnTo>
                <a:lnTo>
                  <a:pt x="151739" y="321309"/>
                </a:lnTo>
                <a:lnTo>
                  <a:pt x="160832" y="306069"/>
                </a:lnTo>
                <a:lnTo>
                  <a:pt x="164350" y="299719"/>
                </a:lnTo>
                <a:lnTo>
                  <a:pt x="269134" y="299719"/>
                </a:lnTo>
                <a:lnTo>
                  <a:pt x="267462" y="293369"/>
                </a:lnTo>
                <a:lnTo>
                  <a:pt x="261823" y="273049"/>
                </a:lnTo>
                <a:lnTo>
                  <a:pt x="259791" y="265429"/>
                </a:lnTo>
                <a:lnTo>
                  <a:pt x="262051" y="262889"/>
                </a:lnTo>
                <a:lnTo>
                  <a:pt x="268414" y="256539"/>
                </a:lnTo>
                <a:lnTo>
                  <a:pt x="269633" y="255269"/>
                </a:lnTo>
                <a:close/>
              </a:path>
              <a:path w="709930" h="711200">
                <a:moveTo>
                  <a:pt x="269134" y="299719"/>
                </a:moveTo>
                <a:lnTo>
                  <a:pt x="178574" y="299719"/>
                </a:lnTo>
                <a:lnTo>
                  <a:pt x="193078" y="325119"/>
                </a:lnTo>
                <a:lnTo>
                  <a:pt x="200647" y="337819"/>
                </a:lnTo>
                <a:lnTo>
                  <a:pt x="271475" y="308609"/>
                </a:lnTo>
                <a:lnTo>
                  <a:pt x="269134" y="299719"/>
                </a:lnTo>
                <a:close/>
              </a:path>
              <a:path w="709930" h="711200">
                <a:moveTo>
                  <a:pt x="29311" y="67309"/>
                </a:moveTo>
                <a:lnTo>
                  <a:pt x="0" y="138429"/>
                </a:lnTo>
                <a:lnTo>
                  <a:pt x="32639" y="156209"/>
                </a:lnTo>
                <a:lnTo>
                  <a:pt x="39255" y="160019"/>
                </a:lnTo>
                <a:lnTo>
                  <a:pt x="38874" y="165099"/>
                </a:lnTo>
                <a:lnTo>
                  <a:pt x="38874" y="170179"/>
                </a:lnTo>
                <a:lnTo>
                  <a:pt x="39255" y="173989"/>
                </a:lnTo>
                <a:lnTo>
                  <a:pt x="11277" y="190499"/>
                </a:lnTo>
                <a:lnTo>
                  <a:pt x="1104" y="196849"/>
                </a:lnTo>
                <a:lnTo>
                  <a:pt x="30441" y="266699"/>
                </a:lnTo>
                <a:lnTo>
                  <a:pt x="44030" y="262889"/>
                </a:lnTo>
                <a:lnTo>
                  <a:pt x="59359" y="260349"/>
                </a:lnTo>
                <a:lnTo>
                  <a:pt x="67703" y="256539"/>
                </a:lnTo>
                <a:lnTo>
                  <a:pt x="70015" y="255269"/>
                </a:lnTo>
                <a:lnTo>
                  <a:pt x="317119" y="255269"/>
                </a:lnTo>
                <a:lnTo>
                  <a:pt x="318122" y="252729"/>
                </a:lnTo>
                <a:lnTo>
                  <a:pt x="321985" y="243839"/>
                </a:lnTo>
                <a:lnTo>
                  <a:pt x="323066" y="241299"/>
                </a:lnTo>
                <a:lnTo>
                  <a:pt x="170599" y="241299"/>
                </a:lnTo>
                <a:lnTo>
                  <a:pt x="141548" y="234949"/>
                </a:lnTo>
                <a:lnTo>
                  <a:pt x="118146" y="219709"/>
                </a:lnTo>
                <a:lnTo>
                  <a:pt x="102581" y="195579"/>
                </a:lnTo>
                <a:lnTo>
                  <a:pt x="97040" y="166369"/>
                </a:lnTo>
                <a:lnTo>
                  <a:pt x="102843" y="137159"/>
                </a:lnTo>
                <a:lnTo>
                  <a:pt x="118519" y="114299"/>
                </a:lnTo>
                <a:lnTo>
                  <a:pt x="142039" y="97789"/>
                </a:lnTo>
                <a:lnTo>
                  <a:pt x="171373" y="92709"/>
                </a:lnTo>
                <a:lnTo>
                  <a:pt x="321787" y="92709"/>
                </a:lnTo>
                <a:lnTo>
                  <a:pt x="316160" y="78739"/>
                </a:lnTo>
                <a:lnTo>
                  <a:pt x="72186" y="78739"/>
                </a:lnTo>
                <a:lnTo>
                  <a:pt x="64884" y="76199"/>
                </a:lnTo>
                <a:lnTo>
                  <a:pt x="43891" y="71119"/>
                </a:lnTo>
                <a:lnTo>
                  <a:pt x="29311" y="67309"/>
                </a:lnTo>
                <a:close/>
              </a:path>
              <a:path w="709930" h="711200">
                <a:moveTo>
                  <a:pt x="317119" y="255269"/>
                </a:moveTo>
                <a:lnTo>
                  <a:pt x="269633" y="255269"/>
                </a:lnTo>
                <a:lnTo>
                  <a:pt x="273812" y="256539"/>
                </a:lnTo>
                <a:lnTo>
                  <a:pt x="292023" y="261619"/>
                </a:lnTo>
                <a:lnTo>
                  <a:pt x="298259" y="262889"/>
                </a:lnTo>
                <a:lnTo>
                  <a:pt x="307352" y="262889"/>
                </a:lnTo>
                <a:lnTo>
                  <a:pt x="315112" y="260349"/>
                </a:lnTo>
                <a:lnTo>
                  <a:pt x="317119" y="255269"/>
                </a:lnTo>
                <a:close/>
              </a:path>
              <a:path w="709930" h="711200">
                <a:moveTo>
                  <a:pt x="321787" y="92709"/>
                </a:moveTo>
                <a:lnTo>
                  <a:pt x="171373" y="92709"/>
                </a:lnTo>
                <a:lnTo>
                  <a:pt x="200290" y="97789"/>
                </a:lnTo>
                <a:lnTo>
                  <a:pt x="223505" y="113029"/>
                </a:lnTo>
                <a:lnTo>
                  <a:pt x="238984" y="137159"/>
                </a:lnTo>
                <a:lnTo>
                  <a:pt x="244690" y="166369"/>
                </a:lnTo>
                <a:lnTo>
                  <a:pt x="239146" y="195579"/>
                </a:lnTo>
                <a:lnTo>
                  <a:pt x="223580" y="219709"/>
                </a:lnTo>
                <a:lnTo>
                  <a:pt x="200046" y="234949"/>
                </a:lnTo>
                <a:lnTo>
                  <a:pt x="170599" y="241299"/>
                </a:lnTo>
                <a:lnTo>
                  <a:pt x="323066" y="241299"/>
                </a:lnTo>
                <a:lnTo>
                  <a:pt x="325769" y="234949"/>
                </a:lnTo>
                <a:lnTo>
                  <a:pt x="341807" y="196849"/>
                </a:lnTo>
                <a:lnTo>
                  <a:pt x="328714" y="189229"/>
                </a:lnTo>
                <a:lnTo>
                  <a:pt x="554324" y="189229"/>
                </a:lnTo>
                <a:lnTo>
                  <a:pt x="545964" y="173989"/>
                </a:lnTo>
                <a:lnTo>
                  <a:pt x="529991" y="160019"/>
                </a:lnTo>
                <a:lnTo>
                  <a:pt x="509992" y="149859"/>
                </a:lnTo>
                <a:lnTo>
                  <a:pt x="486765" y="147319"/>
                </a:lnTo>
                <a:lnTo>
                  <a:pt x="327405" y="147319"/>
                </a:lnTo>
                <a:lnTo>
                  <a:pt x="340715" y="139699"/>
                </a:lnTo>
                <a:lnTo>
                  <a:pt x="321787" y="92709"/>
                </a:lnTo>
                <a:close/>
              </a:path>
              <a:path w="709930" h="711200">
                <a:moveTo>
                  <a:pt x="144348" y="0"/>
                </a:moveTo>
                <a:lnTo>
                  <a:pt x="130975" y="0"/>
                </a:lnTo>
                <a:lnTo>
                  <a:pt x="70637" y="26669"/>
                </a:lnTo>
                <a:lnTo>
                  <a:pt x="74460" y="40639"/>
                </a:lnTo>
                <a:lnTo>
                  <a:pt x="79806" y="60959"/>
                </a:lnTo>
                <a:lnTo>
                  <a:pt x="82270" y="68579"/>
                </a:lnTo>
                <a:lnTo>
                  <a:pt x="78193" y="72389"/>
                </a:lnTo>
                <a:lnTo>
                  <a:pt x="74866" y="76199"/>
                </a:lnTo>
                <a:lnTo>
                  <a:pt x="72186" y="78739"/>
                </a:lnTo>
                <a:lnTo>
                  <a:pt x="268605" y="78739"/>
                </a:lnTo>
                <a:lnTo>
                  <a:pt x="265658" y="74929"/>
                </a:lnTo>
                <a:lnTo>
                  <a:pt x="262445" y="72389"/>
                </a:lnTo>
                <a:lnTo>
                  <a:pt x="258787" y="68579"/>
                </a:lnTo>
                <a:lnTo>
                  <a:pt x="260896" y="60959"/>
                </a:lnTo>
                <a:lnTo>
                  <a:pt x="266407" y="40639"/>
                </a:lnTo>
                <a:lnTo>
                  <a:pt x="267830" y="35559"/>
                </a:lnTo>
                <a:lnTo>
                  <a:pt x="163664" y="35559"/>
                </a:lnTo>
                <a:lnTo>
                  <a:pt x="159804" y="27939"/>
                </a:lnTo>
                <a:lnTo>
                  <a:pt x="144348" y="0"/>
                </a:lnTo>
                <a:close/>
              </a:path>
              <a:path w="709930" h="711200">
                <a:moveTo>
                  <a:pt x="311556" y="67309"/>
                </a:moveTo>
                <a:lnTo>
                  <a:pt x="290093" y="72389"/>
                </a:lnTo>
                <a:lnTo>
                  <a:pt x="275678" y="76199"/>
                </a:lnTo>
                <a:lnTo>
                  <a:pt x="268605" y="78739"/>
                </a:lnTo>
                <a:lnTo>
                  <a:pt x="316160" y="78739"/>
                </a:lnTo>
                <a:lnTo>
                  <a:pt x="311556" y="67309"/>
                </a:lnTo>
                <a:close/>
              </a:path>
              <a:path w="709930" h="711200">
                <a:moveTo>
                  <a:pt x="210172" y="0"/>
                </a:moveTo>
                <a:lnTo>
                  <a:pt x="196837" y="0"/>
                </a:lnTo>
                <a:lnTo>
                  <a:pt x="191554" y="10159"/>
                </a:lnTo>
                <a:lnTo>
                  <a:pt x="181101" y="27939"/>
                </a:lnTo>
                <a:lnTo>
                  <a:pt x="177190" y="35559"/>
                </a:lnTo>
                <a:lnTo>
                  <a:pt x="267830" y="35559"/>
                </a:lnTo>
                <a:lnTo>
                  <a:pt x="270319" y="26669"/>
                </a:lnTo>
                <a:lnTo>
                  <a:pt x="253568" y="19049"/>
                </a:lnTo>
                <a:lnTo>
                  <a:pt x="245910" y="16509"/>
                </a:lnTo>
                <a:lnTo>
                  <a:pt x="235381" y="11429"/>
                </a:lnTo>
                <a:lnTo>
                  <a:pt x="210172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55843" y="5916715"/>
            <a:ext cx="203200" cy="165100"/>
          </a:xfrm>
          <a:custGeom>
            <a:avLst/>
            <a:gdLst/>
            <a:ahLst/>
            <a:cxnLst/>
            <a:rect l="l" t="t" r="r" b="b"/>
            <a:pathLst>
              <a:path w="203200" h="165100">
                <a:moveTo>
                  <a:pt x="29489" y="67132"/>
                </a:moveTo>
                <a:lnTo>
                  <a:pt x="0" y="99212"/>
                </a:lnTo>
                <a:lnTo>
                  <a:pt x="65328" y="164896"/>
                </a:lnTo>
                <a:lnTo>
                  <a:pt x="124136" y="107746"/>
                </a:lnTo>
                <a:lnTo>
                  <a:pt x="66344" y="107746"/>
                </a:lnTo>
                <a:lnTo>
                  <a:pt x="29489" y="67132"/>
                </a:lnTo>
                <a:close/>
              </a:path>
              <a:path w="203200" h="165100">
                <a:moveTo>
                  <a:pt x="174066" y="0"/>
                </a:moveTo>
                <a:lnTo>
                  <a:pt x="66344" y="107746"/>
                </a:lnTo>
                <a:lnTo>
                  <a:pt x="124136" y="107746"/>
                </a:lnTo>
                <a:lnTo>
                  <a:pt x="202755" y="31343"/>
                </a:lnTo>
                <a:lnTo>
                  <a:pt x="174066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67167" y="2633631"/>
            <a:ext cx="299085" cy="565150"/>
          </a:xfrm>
          <a:custGeom>
            <a:avLst/>
            <a:gdLst/>
            <a:ahLst/>
            <a:cxnLst/>
            <a:rect l="l" t="t" r="r" b="b"/>
            <a:pathLst>
              <a:path w="299085" h="565150">
                <a:moveTo>
                  <a:pt x="99359" y="0"/>
                </a:moveTo>
                <a:lnTo>
                  <a:pt x="36200" y="17848"/>
                </a:lnTo>
                <a:lnTo>
                  <a:pt x="15913" y="51718"/>
                </a:lnTo>
                <a:lnTo>
                  <a:pt x="4403" y="94632"/>
                </a:lnTo>
                <a:lnTo>
                  <a:pt x="0" y="138726"/>
                </a:lnTo>
                <a:lnTo>
                  <a:pt x="1307" y="186809"/>
                </a:lnTo>
                <a:lnTo>
                  <a:pt x="6415" y="234056"/>
                </a:lnTo>
                <a:lnTo>
                  <a:pt x="15161" y="280480"/>
                </a:lnTo>
                <a:lnTo>
                  <a:pt x="27383" y="326099"/>
                </a:lnTo>
                <a:lnTo>
                  <a:pt x="42918" y="370927"/>
                </a:lnTo>
                <a:lnTo>
                  <a:pt x="61602" y="414979"/>
                </a:lnTo>
                <a:lnTo>
                  <a:pt x="83365" y="458428"/>
                </a:lnTo>
                <a:lnTo>
                  <a:pt x="113658" y="505310"/>
                </a:lnTo>
                <a:lnTo>
                  <a:pt x="154063" y="545063"/>
                </a:lnTo>
                <a:lnTo>
                  <a:pt x="192315" y="564399"/>
                </a:lnTo>
                <a:lnTo>
                  <a:pt x="227753" y="564910"/>
                </a:lnTo>
                <a:lnTo>
                  <a:pt x="257446" y="547041"/>
                </a:lnTo>
                <a:lnTo>
                  <a:pt x="278460" y="511243"/>
                </a:lnTo>
                <a:lnTo>
                  <a:pt x="284009" y="492088"/>
                </a:lnTo>
                <a:lnTo>
                  <a:pt x="205692" y="492088"/>
                </a:lnTo>
                <a:lnTo>
                  <a:pt x="197056" y="491027"/>
                </a:lnTo>
                <a:lnTo>
                  <a:pt x="161315" y="459595"/>
                </a:lnTo>
                <a:lnTo>
                  <a:pt x="116524" y="386833"/>
                </a:lnTo>
                <a:lnTo>
                  <a:pt x="96766" y="340544"/>
                </a:lnTo>
                <a:lnTo>
                  <a:pt x="81402" y="293123"/>
                </a:lnTo>
                <a:lnTo>
                  <a:pt x="70560" y="244579"/>
                </a:lnTo>
                <a:lnTo>
                  <a:pt x="64368" y="194918"/>
                </a:lnTo>
                <a:lnTo>
                  <a:pt x="62953" y="144149"/>
                </a:lnTo>
                <a:lnTo>
                  <a:pt x="64108" y="130149"/>
                </a:lnTo>
                <a:lnTo>
                  <a:pt x="75222" y="88790"/>
                </a:lnTo>
                <a:lnTo>
                  <a:pt x="87017" y="73218"/>
                </a:lnTo>
                <a:lnTo>
                  <a:pt x="188057" y="73218"/>
                </a:lnTo>
                <a:lnTo>
                  <a:pt x="179230" y="61323"/>
                </a:lnTo>
                <a:lnTo>
                  <a:pt x="165955" y="45564"/>
                </a:lnTo>
                <a:lnTo>
                  <a:pt x="151515" y="30907"/>
                </a:lnTo>
                <a:lnTo>
                  <a:pt x="135829" y="17824"/>
                </a:lnTo>
                <a:lnTo>
                  <a:pt x="99359" y="0"/>
                </a:lnTo>
                <a:close/>
              </a:path>
              <a:path w="299085" h="565150">
                <a:moveTo>
                  <a:pt x="188057" y="73218"/>
                </a:moveTo>
                <a:lnTo>
                  <a:pt x="87017" y="73218"/>
                </a:lnTo>
                <a:lnTo>
                  <a:pt x="95056" y="73997"/>
                </a:lnTo>
                <a:lnTo>
                  <a:pt x="105308" y="80230"/>
                </a:lnTo>
                <a:lnTo>
                  <a:pt x="135322" y="108205"/>
                </a:lnTo>
                <a:lnTo>
                  <a:pt x="169429" y="162900"/>
                </a:lnTo>
                <a:lnTo>
                  <a:pt x="190449" y="208665"/>
                </a:lnTo>
                <a:lnTo>
                  <a:pt x="206879" y="256382"/>
                </a:lnTo>
                <a:lnTo>
                  <a:pt x="219146" y="306227"/>
                </a:lnTo>
                <a:lnTo>
                  <a:pt x="227676" y="358373"/>
                </a:lnTo>
                <a:lnTo>
                  <a:pt x="232892" y="412995"/>
                </a:lnTo>
                <a:lnTo>
                  <a:pt x="230330" y="425720"/>
                </a:lnTo>
                <a:lnTo>
                  <a:pt x="227274" y="441232"/>
                </a:lnTo>
                <a:lnTo>
                  <a:pt x="223325" y="458428"/>
                </a:lnTo>
                <a:lnTo>
                  <a:pt x="218084" y="476203"/>
                </a:lnTo>
                <a:lnTo>
                  <a:pt x="212646" y="487153"/>
                </a:lnTo>
                <a:lnTo>
                  <a:pt x="205692" y="492088"/>
                </a:lnTo>
                <a:lnTo>
                  <a:pt x="284009" y="492088"/>
                </a:lnTo>
                <a:lnTo>
                  <a:pt x="285281" y="487698"/>
                </a:lnTo>
                <a:lnTo>
                  <a:pt x="290183" y="463535"/>
                </a:lnTo>
                <a:lnTo>
                  <a:pt x="294260" y="439105"/>
                </a:lnTo>
                <a:lnTo>
                  <a:pt x="298602" y="414761"/>
                </a:lnTo>
                <a:lnTo>
                  <a:pt x="294068" y="413922"/>
                </a:lnTo>
                <a:lnTo>
                  <a:pt x="291487" y="365967"/>
                </a:lnTo>
                <a:lnTo>
                  <a:pt x="284115" y="315200"/>
                </a:lnTo>
                <a:lnTo>
                  <a:pt x="272408" y="263293"/>
                </a:lnTo>
                <a:lnTo>
                  <a:pt x="256824" y="211916"/>
                </a:lnTo>
                <a:lnTo>
                  <a:pt x="237819" y="162743"/>
                </a:lnTo>
                <a:lnTo>
                  <a:pt x="215851" y="117444"/>
                </a:lnTo>
                <a:lnTo>
                  <a:pt x="191376" y="77690"/>
                </a:lnTo>
                <a:lnTo>
                  <a:pt x="188057" y="73218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32010" y="2730930"/>
            <a:ext cx="428625" cy="431165"/>
          </a:xfrm>
          <a:custGeom>
            <a:avLst/>
            <a:gdLst/>
            <a:ahLst/>
            <a:cxnLst/>
            <a:rect l="l" t="t" r="r" b="b"/>
            <a:pathLst>
              <a:path w="428625" h="431164">
                <a:moveTo>
                  <a:pt x="400389" y="387694"/>
                </a:moveTo>
                <a:lnTo>
                  <a:pt x="259112" y="387694"/>
                </a:lnTo>
                <a:lnTo>
                  <a:pt x="308095" y="388626"/>
                </a:lnTo>
                <a:lnTo>
                  <a:pt x="355930" y="398712"/>
                </a:lnTo>
                <a:lnTo>
                  <a:pt x="402580" y="418172"/>
                </a:lnTo>
                <a:lnTo>
                  <a:pt x="408407" y="421171"/>
                </a:lnTo>
                <a:lnTo>
                  <a:pt x="428361" y="431076"/>
                </a:lnTo>
                <a:lnTo>
                  <a:pt x="405896" y="396122"/>
                </a:lnTo>
                <a:lnTo>
                  <a:pt x="400389" y="387694"/>
                </a:lnTo>
                <a:close/>
              </a:path>
              <a:path w="428625" h="431164">
                <a:moveTo>
                  <a:pt x="303596" y="0"/>
                </a:moveTo>
                <a:lnTo>
                  <a:pt x="300205" y="5321"/>
                </a:lnTo>
                <a:lnTo>
                  <a:pt x="296802" y="10388"/>
                </a:lnTo>
                <a:lnTo>
                  <a:pt x="293652" y="15608"/>
                </a:lnTo>
                <a:lnTo>
                  <a:pt x="264943" y="55229"/>
                </a:lnTo>
                <a:lnTo>
                  <a:pt x="230541" y="88160"/>
                </a:lnTo>
                <a:lnTo>
                  <a:pt x="190198" y="114056"/>
                </a:lnTo>
                <a:lnTo>
                  <a:pt x="143665" y="132575"/>
                </a:lnTo>
                <a:lnTo>
                  <a:pt x="102406" y="143952"/>
                </a:lnTo>
                <a:lnTo>
                  <a:pt x="60899" y="154520"/>
                </a:lnTo>
                <a:lnTo>
                  <a:pt x="41403" y="161771"/>
                </a:lnTo>
                <a:lnTo>
                  <a:pt x="25873" y="172721"/>
                </a:lnTo>
                <a:lnTo>
                  <a:pt x="14390" y="187512"/>
                </a:lnTo>
                <a:lnTo>
                  <a:pt x="7038" y="206286"/>
                </a:lnTo>
                <a:lnTo>
                  <a:pt x="0" y="258188"/>
                </a:lnTo>
                <a:lnTo>
                  <a:pt x="6067" y="306795"/>
                </a:lnTo>
                <a:lnTo>
                  <a:pt x="25412" y="352109"/>
                </a:lnTo>
                <a:lnTo>
                  <a:pt x="58207" y="394131"/>
                </a:lnTo>
                <a:lnTo>
                  <a:pt x="94006" y="415882"/>
                </a:lnTo>
                <a:lnTo>
                  <a:pt x="114255" y="418036"/>
                </a:lnTo>
                <a:lnTo>
                  <a:pt x="136236" y="414515"/>
                </a:lnTo>
                <a:lnTo>
                  <a:pt x="172551" y="404837"/>
                </a:lnTo>
                <a:lnTo>
                  <a:pt x="209019" y="395693"/>
                </a:lnTo>
                <a:lnTo>
                  <a:pt x="259112" y="387694"/>
                </a:lnTo>
                <a:lnTo>
                  <a:pt x="400389" y="387694"/>
                </a:lnTo>
                <a:lnTo>
                  <a:pt x="395223" y="379787"/>
                </a:lnTo>
                <a:lnTo>
                  <a:pt x="343830" y="347715"/>
                </a:lnTo>
                <a:lnTo>
                  <a:pt x="294993" y="338885"/>
                </a:lnTo>
                <a:lnTo>
                  <a:pt x="270436" y="335508"/>
                </a:lnTo>
                <a:lnTo>
                  <a:pt x="261002" y="333942"/>
                </a:lnTo>
                <a:lnTo>
                  <a:pt x="219428" y="289165"/>
                </a:lnTo>
                <a:lnTo>
                  <a:pt x="200520" y="221130"/>
                </a:lnTo>
                <a:lnTo>
                  <a:pt x="201717" y="184391"/>
                </a:lnTo>
                <a:lnTo>
                  <a:pt x="238933" y="143576"/>
                </a:lnTo>
                <a:lnTo>
                  <a:pt x="257322" y="128825"/>
                </a:lnTo>
                <a:lnTo>
                  <a:pt x="298453" y="93967"/>
                </a:lnTo>
                <a:lnTo>
                  <a:pt x="303677" y="59907"/>
                </a:lnTo>
                <a:lnTo>
                  <a:pt x="303596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17774" y="2638543"/>
            <a:ext cx="126364" cy="98425"/>
          </a:xfrm>
          <a:custGeom>
            <a:avLst/>
            <a:gdLst/>
            <a:ahLst/>
            <a:cxnLst/>
            <a:rect l="l" t="t" r="r" b="b"/>
            <a:pathLst>
              <a:path w="126364" h="98425">
                <a:moveTo>
                  <a:pt x="96713" y="0"/>
                </a:moveTo>
                <a:lnTo>
                  <a:pt x="47037" y="32934"/>
                </a:lnTo>
                <a:lnTo>
                  <a:pt x="6438" y="63241"/>
                </a:lnTo>
                <a:lnTo>
                  <a:pt x="0" y="78862"/>
                </a:lnTo>
                <a:lnTo>
                  <a:pt x="4013" y="91258"/>
                </a:lnTo>
                <a:lnTo>
                  <a:pt x="13169" y="94902"/>
                </a:lnTo>
                <a:lnTo>
                  <a:pt x="17386" y="98166"/>
                </a:lnTo>
                <a:lnTo>
                  <a:pt x="22656" y="97061"/>
                </a:lnTo>
                <a:lnTo>
                  <a:pt x="24633" y="97061"/>
                </a:lnTo>
                <a:lnTo>
                  <a:pt x="73066" y="70669"/>
                </a:lnTo>
                <a:lnTo>
                  <a:pt x="96370" y="57539"/>
                </a:lnTo>
                <a:lnTo>
                  <a:pt x="119176" y="43696"/>
                </a:lnTo>
                <a:lnTo>
                  <a:pt x="126122" y="35831"/>
                </a:lnTo>
                <a:lnTo>
                  <a:pt x="126333" y="26999"/>
                </a:lnTo>
                <a:lnTo>
                  <a:pt x="122420" y="17971"/>
                </a:lnTo>
                <a:lnTo>
                  <a:pt x="116992" y="9520"/>
                </a:lnTo>
                <a:lnTo>
                  <a:pt x="111270" y="3326"/>
                </a:lnTo>
                <a:lnTo>
                  <a:pt x="104395" y="6"/>
                </a:lnTo>
                <a:lnTo>
                  <a:pt x="96713" y="0"/>
                </a:lnTo>
                <a:close/>
              </a:path>
              <a:path w="126364" h="98425">
                <a:moveTo>
                  <a:pt x="24633" y="97061"/>
                </a:moveTo>
                <a:lnTo>
                  <a:pt x="22656" y="97061"/>
                </a:lnTo>
                <a:lnTo>
                  <a:pt x="24587" y="97087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94751" y="2815037"/>
            <a:ext cx="138430" cy="68580"/>
          </a:xfrm>
          <a:custGeom>
            <a:avLst/>
            <a:gdLst/>
            <a:ahLst/>
            <a:cxnLst/>
            <a:rect l="l" t="t" r="r" b="b"/>
            <a:pathLst>
              <a:path w="138429" h="68580">
                <a:moveTo>
                  <a:pt x="118012" y="0"/>
                </a:moveTo>
                <a:lnTo>
                  <a:pt x="15478" y="29392"/>
                </a:lnTo>
                <a:lnTo>
                  <a:pt x="0" y="45662"/>
                </a:lnTo>
                <a:lnTo>
                  <a:pt x="814" y="54116"/>
                </a:lnTo>
                <a:lnTo>
                  <a:pt x="4260" y="61552"/>
                </a:lnTo>
                <a:lnTo>
                  <a:pt x="9701" y="66306"/>
                </a:lnTo>
                <a:lnTo>
                  <a:pt x="16746" y="68453"/>
                </a:lnTo>
                <a:lnTo>
                  <a:pt x="25003" y="68076"/>
                </a:lnTo>
                <a:lnTo>
                  <a:pt x="73030" y="59052"/>
                </a:lnTo>
                <a:lnTo>
                  <a:pt x="120723" y="48645"/>
                </a:lnTo>
                <a:lnTo>
                  <a:pt x="134211" y="37596"/>
                </a:lnTo>
                <a:lnTo>
                  <a:pt x="137843" y="34434"/>
                </a:lnTo>
                <a:lnTo>
                  <a:pt x="135476" y="17350"/>
                </a:lnTo>
                <a:lnTo>
                  <a:pt x="128518" y="5702"/>
                </a:lnTo>
                <a:lnTo>
                  <a:pt x="118012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06055" y="3008983"/>
            <a:ext cx="139700" cy="50800"/>
          </a:xfrm>
          <a:custGeom>
            <a:avLst/>
            <a:gdLst/>
            <a:ahLst/>
            <a:cxnLst/>
            <a:rect l="l" t="t" r="r" b="b"/>
            <a:pathLst>
              <a:path w="139700" h="50800">
                <a:moveTo>
                  <a:pt x="33479" y="108"/>
                </a:moveTo>
                <a:lnTo>
                  <a:pt x="0" y="19983"/>
                </a:lnTo>
                <a:lnTo>
                  <a:pt x="1097" y="28034"/>
                </a:lnTo>
                <a:lnTo>
                  <a:pt x="90512" y="48290"/>
                </a:lnTo>
                <a:lnTo>
                  <a:pt x="114414" y="50603"/>
                </a:lnTo>
                <a:lnTo>
                  <a:pt x="125320" y="49886"/>
                </a:lnTo>
                <a:lnTo>
                  <a:pt x="133029" y="45496"/>
                </a:lnTo>
                <a:lnTo>
                  <a:pt x="137742" y="37474"/>
                </a:lnTo>
                <a:lnTo>
                  <a:pt x="139661" y="25863"/>
                </a:lnTo>
                <a:lnTo>
                  <a:pt x="138756" y="14962"/>
                </a:lnTo>
                <a:lnTo>
                  <a:pt x="70180" y="171"/>
                </a:lnTo>
                <a:lnTo>
                  <a:pt x="33479" y="108"/>
                </a:lnTo>
                <a:close/>
              </a:path>
              <a:path w="139700" h="50800">
                <a:moveTo>
                  <a:pt x="93784" y="0"/>
                </a:moveTo>
                <a:lnTo>
                  <a:pt x="70180" y="171"/>
                </a:lnTo>
                <a:lnTo>
                  <a:pt x="112400" y="171"/>
                </a:lnTo>
                <a:lnTo>
                  <a:pt x="105579" y="14"/>
                </a:lnTo>
                <a:lnTo>
                  <a:pt x="93784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64191" y="2858933"/>
            <a:ext cx="73660" cy="126364"/>
          </a:xfrm>
          <a:custGeom>
            <a:avLst/>
            <a:gdLst/>
            <a:ahLst/>
            <a:cxnLst/>
            <a:rect l="l" t="t" r="r" b="b"/>
            <a:pathLst>
              <a:path w="73660" h="126364">
                <a:moveTo>
                  <a:pt x="6273" y="0"/>
                </a:moveTo>
                <a:lnTo>
                  <a:pt x="16992" y="62263"/>
                </a:lnTo>
                <a:lnTo>
                  <a:pt x="34366" y="118935"/>
                </a:lnTo>
                <a:lnTo>
                  <a:pt x="41833" y="125972"/>
                </a:lnTo>
                <a:lnTo>
                  <a:pt x="46724" y="124384"/>
                </a:lnTo>
                <a:lnTo>
                  <a:pt x="51854" y="120980"/>
                </a:lnTo>
                <a:lnTo>
                  <a:pt x="70195" y="94798"/>
                </a:lnTo>
                <a:lnTo>
                  <a:pt x="73234" y="61871"/>
                </a:lnTo>
                <a:lnTo>
                  <a:pt x="61891" y="30158"/>
                </a:lnTo>
                <a:lnTo>
                  <a:pt x="37084" y="7620"/>
                </a:lnTo>
                <a:lnTo>
                  <a:pt x="29832" y="4864"/>
                </a:lnTo>
                <a:lnTo>
                  <a:pt x="22093" y="3028"/>
                </a:lnTo>
                <a:lnTo>
                  <a:pt x="14147" y="1583"/>
                </a:lnTo>
                <a:lnTo>
                  <a:pt x="6273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87104" y="3537574"/>
            <a:ext cx="575310" cy="676910"/>
          </a:xfrm>
          <a:custGeom>
            <a:avLst/>
            <a:gdLst/>
            <a:ahLst/>
            <a:cxnLst/>
            <a:rect l="l" t="t" r="r" b="b"/>
            <a:pathLst>
              <a:path w="575310" h="676910">
                <a:moveTo>
                  <a:pt x="474728" y="547175"/>
                </a:moveTo>
                <a:lnTo>
                  <a:pt x="171583" y="547175"/>
                </a:lnTo>
                <a:lnTo>
                  <a:pt x="176816" y="549119"/>
                </a:lnTo>
                <a:lnTo>
                  <a:pt x="184918" y="559672"/>
                </a:lnTo>
                <a:lnTo>
                  <a:pt x="208201" y="597421"/>
                </a:lnTo>
                <a:lnTo>
                  <a:pt x="209226" y="608326"/>
                </a:lnTo>
                <a:lnTo>
                  <a:pt x="209226" y="614397"/>
                </a:lnTo>
                <a:lnTo>
                  <a:pt x="208858" y="620505"/>
                </a:lnTo>
                <a:lnTo>
                  <a:pt x="210561" y="635670"/>
                </a:lnTo>
                <a:lnTo>
                  <a:pt x="222639" y="675261"/>
                </a:lnTo>
                <a:lnTo>
                  <a:pt x="229140" y="676629"/>
                </a:lnTo>
                <a:lnTo>
                  <a:pt x="237585" y="675153"/>
                </a:lnTo>
                <a:lnTo>
                  <a:pt x="474313" y="604833"/>
                </a:lnTo>
                <a:lnTo>
                  <a:pt x="477298" y="600528"/>
                </a:lnTo>
                <a:lnTo>
                  <a:pt x="476269" y="585923"/>
                </a:lnTo>
                <a:lnTo>
                  <a:pt x="476104" y="584361"/>
                </a:lnTo>
                <a:lnTo>
                  <a:pt x="474744" y="564397"/>
                </a:lnTo>
                <a:lnTo>
                  <a:pt x="474728" y="547175"/>
                </a:lnTo>
                <a:close/>
              </a:path>
              <a:path w="575310" h="676910">
                <a:moveTo>
                  <a:pt x="290067" y="0"/>
                </a:moveTo>
                <a:lnTo>
                  <a:pt x="247250" y="5508"/>
                </a:lnTo>
                <a:lnTo>
                  <a:pt x="205767" y="17264"/>
                </a:lnTo>
                <a:lnTo>
                  <a:pt x="165780" y="35772"/>
                </a:lnTo>
                <a:lnTo>
                  <a:pt x="126440" y="63353"/>
                </a:lnTo>
                <a:lnTo>
                  <a:pt x="95663" y="97154"/>
                </a:lnTo>
                <a:lnTo>
                  <a:pt x="73697" y="137285"/>
                </a:lnTo>
                <a:lnTo>
                  <a:pt x="60789" y="183854"/>
                </a:lnTo>
                <a:lnTo>
                  <a:pt x="55383" y="217371"/>
                </a:lnTo>
                <a:lnTo>
                  <a:pt x="52443" y="234076"/>
                </a:lnTo>
                <a:lnTo>
                  <a:pt x="43452" y="271311"/>
                </a:lnTo>
                <a:lnTo>
                  <a:pt x="25443" y="309424"/>
                </a:lnTo>
                <a:lnTo>
                  <a:pt x="7195" y="330552"/>
                </a:lnTo>
                <a:lnTo>
                  <a:pt x="4058" y="336825"/>
                </a:lnTo>
                <a:lnTo>
                  <a:pt x="1873" y="342794"/>
                </a:lnTo>
                <a:lnTo>
                  <a:pt x="0" y="357743"/>
                </a:lnTo>
                <a:lnTo>
                  <a:pt x="4685" y="371106"/>
                </a:lnTo>
                <a:lnTo>
                  <a:pt x="14759" y="381121"/>
                </a:lnTo>
                <a:lnTo>
                  <a:pt x="29051" y="386025"/>
                </a:lnTo>
                <a:lnTo>
                  <a:pt x="33687" y="386533"/>
                </a:lnTo>
                <a:lnTo>
                  <a:pt x="38360" y="386622"/>
                </a:lnTo>
                <a:lnTo>
                  <a:pt x="43733" y="386952"/>
                </a:lnTo>
                <a:lnTo>
                  <a:pt x="42920" y="391181"/>
                </a:lnTo>
                <a:lnTo>
                  <a:pt x="42437" y="394737"/>
                </a:lnTo>
                <a:lnTo>
                  <a:pt x="41523" y="398179"/>
                </a:lnTo>
                <a:lnTo>
                  <a:pt x="39954" y="407366"/>
                </a:lnTo>
                <a:lnTo>
                  <a:pt x="40438" y="416081"/>
                </a:lnTo>
                <a:lnTo>
                  <a:pt x="43307" y="424284"/>
                </a:lnTo>
                <a:lnTo>
                  <a:pt x="48889" y="431936"/>
                </a:lnTo>
                <a:lnTo>
                  <a:pt x="50083" y="433180"/>
                </a:lnTo>
                <a:lnTo>
                  <a:pt x="50324" y="436114"/>
                </a:lnTo>
                <a:lnTo>
                  <a:pt x="49879" y="437994"/>
                </a:lnTo>
                <a:lnTo>
                  <a:pt x="48979" y="444906"/>
                </a:lnTo>
                <a:lnTo>
                  <a:pt x="49598" y="451451"/>
                </a:lnTo>
                <a:lnTo>
                  <a:pt x="51806" y="457569"/>
                </a:lnTo>
                <a:lnTo>
                  <a:pt x="55671" y="463203"/>
                </a:lnTo>
                <a:lnTo>
                  <a:pt x="59531" y="467610"/>
                </a:lnTo>
                <a:lnTo>
                  <a:pt x="60890" y="472372"/>
                </a:lnTo>
                <a:lnTo>
                  <a:pt x="66937" y="515100"/>
                </a:lnTo>
                <a:lnTo>
                  <a:pt x="97168" y="543815"/>
                </a:lnTo>
                <a:lnTo>
                  <a:pt x="126606" y="551455"/>
                </a:lnTo>
                <a:lnTo>
                  <a:pt x="142475" y="550909"/>
                </a:lnTo>
                <a:lnTo>
                  <a:pt x="150032" y="550020"/>
                </a:lnTo>
                <a:lnTo>
                  <a:pt x="157550" y="548903"/>
                </a:lnTo>
                <a:lnTo>
                  <a:pt x="171583" y="547175"/>
                </a:lnTo>
                <a:lnTo>
                  <a:pt x="474728" y="547175"/>
                </a:lnTo>
                <a:lnTo>
                  <a:pt x="474763" y="541341"/>
                </a:lnTo>
                <a:lnTo>
                  <a:pt x="476477" y="519937"/>
                </a:lnTo>
                <a:lnTo>
                  <a:pt x="487685" y="466997"/>
                </a:lnTo>
                <a:lnTo>
                  <a:pt x="512275" y="407353"/>
                </a:lnTo>
                <a:lnTo>
                  <a:pt x="535321" y="366253"/>
                </a:lnTo>
                <a:lnTo>
                  <a:pt x="542566" y="353553"/>
                </a:lnTo>
                <a:lnTo>
                  <a:pt x="564898" y="310473"/>
                </a:lnTo>
                <a:lnTo>
                  <a:pt x="574783" y="254364"/>
                </a:lnTo>
                <a:lnTo>
                  <a:pt x="573826" y="237255"/>
                </a:lnTo>
                <a:lnTo>
                  <a:pt x="569424" y="185987"/>
                </a:lnTo>
                <a:lnTo>
                  <a:pt x="560744" y="141623"/>
                </a:lnTo>
                <a:lnTo>
                  <a:pt x="540231" y="101275"/>
                </a:lnTo>
                <a:lnTo>
                  <a:pt x="499630" y="59070"/>
                </a:lnTo>
                <a:lnTo>
                  <a:pt x="441527" y="25381"/>
                </a:lnTo>
                <a:lnTo>
                  <a:pt x="371061" y="4601"/>
                </a:lnTo>
                <a:lnTo>
                  <a:pt x="334055" y="237"/>
                </a:lnTo>
                <a:lnTo>
                  <a:pt x="2900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20124" y="3620947"/>
            <a:ext cx="274320" cy="348615"/>
          </a:xfrm>
          <a:custGeom>
            <a:avLst/>
            <a:gdLst/>
            <a:ahLst/>
            <a:cxnLst/>
            <a:rect l="l" t="t" r="r" b="b"/>
            <a:pathLst>
              <a:path w="274320" h="348614">
                <a:moveTo>
                  <a:pt x="174353" y="0"/>
                </a:moveTo>
                <a:lnTo>
                  <a:pt x="99700" y="18978"/>
                </a:lnTo>
                <a:lnTo>
                  <a:pt x="62801" y="43045"/>
                </a:lnTo>
                <a:lnTo>
                  <a:pt x="33388" y="74452"/>
                </a:lnTo>
                <a:lnTo>
                  <a:pt x="12453" y="111423"/>
                </a:lnTo>
                <a:lnTo>
                  <a:pt x="993" y="152181"/>
                </a:lnTo>
                <a:lnTo>
                  <a:pt x="0" y="194948"/>
                </a:lnTo>
                <a:lnTo>
                  <a:pt x="10257" y="240690"/>
                </a:lnTo>
                <a:lnTo>
                  <a:pt x="30526" y="279373"/>
                </a:lnTo>
                <a:lnTo>
                  <a:pt x="60712" y="310972"/>
                </a:lnTo>
                <a:lnTo>
                  <a:pt x="100723" y="335461"/>
                </a:lnTo>
                <a:lnTo>
                  <a:pt x="154014" y="348530"/>
                </a:lnTo>
                <a:lnTo>
                  <a:pt x="169125" y="348262"/>
                </a:lnTo>
                <a:lnTo>
                  <a:pt x="166115" y="347627"/>
                </a:lnTo>
                <a:lnTo>
                  <a:pt x="163779" y="346942"/>
                </a:lnTo>
                <a:lnTo>
                  <a:pt x="119186" y="335386"/>
                </a:lnTo>
                <a:lnTo>
                  <a:pt x="83208" y="313843"/>
                </a:lnTo>
                <a:lnTo>
                  <a:pt x="54862" y="283966"/>
                </a:lnTo>
                <a:lnTo>
                  <a:pt x="35553" y="247702"/>
                </a:lnTo>
                <a:lnTo>
                  <a:pt x="26686" y="207001"/>
                </a:lnTo>
                <a:lnTo>
                  <a:pt x="29667" y="163808"/>
                </a:lnTo>
                <a:lnTo>
                  <a:pt x="47619" y="119382"/>
                </a:lnTo>
                <a:lnTo>
                  <a:pt x="78628" y="84398"/>
                </a:lnTo>
                <a:lnTo>
                  <a:pt x="119396" y="61534"/>
                </a:lnTo>
                <a:lnTo>
                  <a:pt x="166623" y="53470"/>
                </a:lnTo>
                <a:lnTo>
                  <a:pt x="244061" y="53470"/>
                </a:lnTo>
                <a:lnTo>
                  <a:pt x="274243" y="24222"/>
                </a:lnTo>
                <a:lnTo>
                  <a:pt x="270624" y="22266"/>
                </a:lnTo>
                <a:lnTo>
                  <a:pt x="267627" y="20475"/>
                </a:lnTo>
                <a:lnTo>
                  <a:pt x="264490" y="18977"/>
                </a:lnTo>
                <a:lnTo>
                  <a:pt x="235070" y="7576"/>
                </a:lnTo>
                <a:lnTo>
                  <a:pt x="205019" y="1216"/>
                </a:lnTo>
                <a:lnTo>
                  <a:pt x="174353" y="0"/>
                </a:lnTo>
                <a:close/>
              </a:path>
              <a:path w="274320" h="348614">
                <a:moveTo>
                  <a:pt x="244061" y="53470"/>
                </a:moveTo>
                <a:lnTo>
                  <a:pt x="166623" y="53470"/>
                </a:lnTo>
                <a:lnTo>
                  <a:pt x="182586" y="54538"/>
                </a:lnTo>
                <a:lnTo>
                  <a:pt x="198104" y="57548"/>
                </a:lnTo>
                <a:lnTo>
                  <a:pt x="213197" y="62437"/>
                </a:lnTo>
                <a:lnTo>
                  <a:pt x="227888" y="69142"/>
                </a:lnTo>
                <a:lnTo>
                  <a:pt x="244061" y="5347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59439" y="3619799"/>
            <a:ext cx="177800" cy="223520"/>
          </a:xfrm>
          <a:custGeom>
            <a:avLst/>
            <a:gdLst/>
            <a:ahLst/>
            <a:cxnLst/>
            <a:rect l="l" t="t" r="r" b="b"/>
            <a:pathLst>
              <a:path w="177800" h="223520">
                <a:moveTo>
                  <a:pt x="176201" y="0"/>
                </a:moveTo>
                <a:lnTo>
                  <a:pt x="174880" y="1155"/>
                </a:lnTo>
                <a:lnTo>
                  <a:pt x="173508" y="2247"/>
                </a:lnTo>
                <a:lnTo>
                  <a:pt x="39244" y="132412"/>
                </a:lnTo>
                <a:lnTo>
                  <a:pt x="8586" y="164338"/>
                </a:lnTo>
                <a:lnTo>
                  <a:pt x="0" y="183160"/>
                </a:lnTo>
                <a:lnTo>
                  <a:pt x="576" y="193275"/>
                </a:lnTo>
                <a:lnTo>
                  <a:pt x="34799" y="223088"/>
                </a:lnTo>
                <a:lnTo>
                  <a:pt x="45594" y="222223"/>
                </a:lnTo>
                <a:lnTo>
                  <a:pt x="89014" y="166794"/>
                </a:lnTo>
                <a:lnTo>
                  <a:pt x="109175" y="129305"/>
                </a:lnTo>
                <a:lnTo>
                  <a:pt x="149302" y="54216"/>
                </a:lnTo>
                <a:lnTo>
                  <a:pt x="177230" y="990"/>
                </a:lnTo>
                <a:lnTo>
                  <a:pt x="176201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91630" y="3665736"/>
            <a:ext cx="83185" cy="94615"/>
          </a:xfrm>
          <a:custGeom>
            <a:avLst/>
            <a:gdLst/>
            <a:ahLst/>
            <a:cxnLst/>
            <a:rect l="l" t="t" r="r" b="b"/>
            <a:pathLst>
              <a:path w="83185" h="94614">
                <a:moveTo>
                  <a:pt x="32651" y="0"/>
                </a:moveTo>
                <a:lnTo>
                  <a:pt x="63" y="60896"/>
                </a:lnTo>
                <a:lnTo>
                  <a:pt x="0" y="62572"/>
                </a:lnTo>
                <a:lnTo>
                  <a:pt x="4641" y="71127"/>
                </a:lnTo>
                <a:lnTo>
                  <a:pt x="8851" y="78787"/>
                </a:lnTo>
                <a:lnTo>
                  <a:pt x="17475" y="94373"/>
                </a:lnTo>
                <a:lnTo>
                  <a:pt x="83007" y="64820"/>
                </a:lnTo>
                <a:lnTo>
                  <a:pt x="72996" y="46518"/>
                </a:lnTo>
                <a:lnTo>
                  <a:pt x="61315" y="29719"/>
                </a:lnTo>
                <a:lnTo>
                  <a:pt x="47892" y="14266"/>
                </a:lnTo>
                <a:lnTo>
                  <a:pt x="32651" y="0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96011" y="4837080"/>
            <a:ext cx="821055" cy="359410"/>
          </a:xfrm>
          <a:custGeom>
            <a:avLst/>
            <a:gdLst/>
            <a:ahLst/>
            <a:cxnLst/>
            <a:rect l="l" t="t" r="r" b="b"/>
            <a:pathLst>
              <a:path w="821054" h="359410">
                <a:moveTo>
                  <a:pt x="577476" y="288066"/>
                </a:moveTo>
                <a:lnTo>
                  <a:pt x="159498" y="288066"/>
                </a:lnTo>
                <a:lnTo>
                  <a:pt x="199007" y="289544"/>
                </a:lnTo>
                <a:lnTo>
                  <a:pt x="238018" y="295245"/>
                </a:lnTo>
                <a:lnTo>
                  <a:pt x="276504" y="306019"/>
                </a:lnTo>
                <a:lnTo>
                  <a:pt x="410044" y="354012"/>
                </a:lnTo>
                <a:lnTo>
                  <a:pt x="425666" y="358295"/>
                </a:lnTo>
                <a:lnTo>
                  <a:pt x="440740" y="359084"/>
                </a:lnTo>
                <a:lnTo>
                  <a:pt x="455557" y="356089"/>
                </a:lnTo>
                <a:lnTo>
                  <a:pt x="470408" y="349021"/>
                </a:lnTo>
                <a:lnTo>
                  <a:pt x="492826" y="335761"/>
                </a:lnTo>
                <a:lnTo>
                  <a:pt x="538387" y="310352"/>
                </a:lnTo>
                <a:lnTo>
                  <a:pt x="577476" y="288066"/>
                </a:lnTo>
                <a:close/>
              </a:path>
              <a:path w="821054" h="359410">
                <a:moveTo>
                  <a:pt x="279709" y="15911"/>
                </a:moveTo>
                <a:lnTo>
                  <a:pt x="240193" y="18881"/>
                </a:lnTo>
                <a:lnTo>
                  <a:pt x="201104" y="34150"/>
                </a:lnTo>
                <a:lnTo>
                  <a:pt x="158992" y="55211"/>
                </a:lnTo>
                <a:lnTo>
                  <a:pt x="115704" y="71413"/>
                </a:lnTo>
                <a:lnTo>
                  <a:pt x="70943" y="82579"/>
                </a:lnTo>
                <a:lnTo>
                  <a:pt x="24409" y="88531"/>
                </a:lnTo>
                <a:lnTo>
                  <a:pt x="13819" y="90634"/>
                </a:lnTo>
                <a:lnTo>
                  <a:pt x="6118" y="95473"/>
                </a:lnTo>
                <a:lnTo>
                  <a:pt x="1460" y="103335"/>
                </a:lnTo>
                <a:lnTo>
                  <a:pt x="0" y="114503"/>
                </a:lnTo>
                <a:lnTo>
                  <a:pt x="5952" y="162003"/>
                </a:lnTo>
                <a:lnTo>
                  <a:pt x="21672" y="205057"/>
                </a:lnTo>
                <a:lnTo>
                  <a:pt x="46127" y="244001"/>
                </a:lnTo>
                <a:lnTo>
                  <a:pt x="78282" y="279171"/>
                </a:lnTo>
                <a:lnTo>
                  <a:pt x="119519" y="289966"/>
                </a:lnTo>
                <a:lnTo>
                  <a:pt x="159498" y="288066"/>
                </a:lnTo>
                <a:lnTo>
                  <a:pt x="577476" y="288066"/>
                </a:lnTo>
                <a:lnTo>
                  <a:pt x="610595" y="269281"/>
                </a:lnTo>
                <a:lnTo>
                  <a:pt x="634728" y="254398"/>
                </a:lnTo>
                <a:lnTo>
                  <a:pt x="657440" y="237845"/>
                </a:lnTo>
                <a:lnTo>
                  <a:pt x="693870" y="207073"/>
                </a:lnTo>
                <a:lnTo>
                  <a:pt x="337451" y="207073"/>
                </a:lnTo>
                <a:lnTo>
                  <a:pt x="334695" y="200494"/>
                </a:lnTo>
                <a:lnTo>
                  <a:pt x="345772" y="194624"/>
                </a:lnTo>
                <a:lnTo>
                  <a:pt x="356793" y="188479"/>
                </a:lnTo>
                <a:lnTo>
                  <a:pt x="367967" y="183140"/>
                </a:lnTo>
                <a:lnTo>
                  <a:pt x="379501" y="179692"/>
                </a:lnTo>
                <a:lnTo>
                  <a:pt x="410759" y="174622"/>
                </a:lnTo>
                <a:lnTo>
                  <a:pt x="442177" y="170397"/>
                </a:lnTo>
                <a:lnTo>
                  <a:pt x="524605" y="159973"/>
                </a:lnTo>
                <a:lnTo>
                  <a:pt x="534147" y="158106"/>
                </a:lnTo>
                <a:lnTo>
                  <a:pt x="543242" y="155206"/>
                </a:lnTo>
                <a:lnTo>
                  <a:pt x="556198" y="146210"/>
                </a:lnTo>
                <a:lnTo>
                  <a:pt x="565581" y="132441"/>
                </a:lnTo>
                <a:lnTo>
                  <a:pt x="570631" y="116130"/>
                </a:lnTo>
                <a:lnTo>
                  <a:pt x="570585" y="99504"/>
                </a:lnTo>
                <a:lnTo>
                  <a:pt x="531901" y="75260"/>
                </a:lnTo>
                <a:lnTo>
                  <a:pt x="453313" y="72504"/>
                </a:lnTo>
                <a:lnTo>
                  <a:pt x="427516" y="70527"/>
                </a:lnTo>
                <a:lnTo>
                  <a:pt x="402737" y="65749"/>
                </a:lnTo>
                <a:lnTo>
                  <a:pt x="378741" y="57182"/>
                </a:lnTo>
                <a:lnTo>
                  <a:pt x="355295" y="43840"/>
                </a:lnTo>
                <a:lnTo>
                  <a:pt x="318470" y="24483"/>
                </a:lnTo>
                <a:lnTo>
                  <a:pt x="279709" y="15911"/>
                </a:lnTo>
                <a:close/>
              </a:path>
              <a:path w="821054" h="359410">
                <a:moveTo>
                  <a:pt x="445417" y="200663"/>
                </a:moveTo>
                <a:lnTo>
                  <a:pt x="384632" y="201142"/>
                </a:lnTo>
                <a:lnTo>
                  <a:pt x="372827" y="201867"/>
                </a:lnTo>
                <a:lnTo>
                  <a:pt x="361032" y="203407"/>
                </a:lnTo>
                <a:lnTo>
                  <a:pt x="337451" y="207073"/>
                </a:lnTo>
                <a:lnTo>
                  <a:pt x="693870" y="207073"/>
                </a:lnTo>
                <a:lnTo>
                  <a:pt x="694274" y="206732"/>
                </a:lnTo>
                <a:lnTo>
                  <a:pt x="699440" y="202107"/>
                </a:lnTo>
                <a:lnTo>
                  <a:pt x="506145" y="202107"/>
                </a:lnTo>
                <a:lnTo>
                  <a:pt x="475800" y="201039"/>
                </a:lnTo>
                <a:lnTo>
                  <a:pt x="445417" y="200663"/>
                </a:lnTo>
                <a:close/>
              </a:path>
              <a:path w="821054" h="359410">
                <a:moveTo>
                  <a:pt x="701560" y="21508"/>
                </a:moveTo>
                <a:lnTo>
                  <a:pt x="662295" y="35790"/>
                </a:lnTo>
                <a:lnTo>
                  <a:pt x="654951" y="41648"/>
                </a:lnTo>
                <a:lnTo>
                  <a:pt x="647242" y="46863"/>
                </a:lnTo>
                <a:lnTo>
                  <a:pt x="632678" y="57342"/>
                </a:lnTo>
                <a:lnTo>
                  <a:pt x="622776" y="69821"/>
                </a:lnTo>
                <a:lnTo>
                  <a:pt x="617189" y="85096"/>
                </a:lnTo>
                <a:lnTo>
                  <a:pt x="615569" y="103962"/>
                </a:lnTo>
                <a:lnTo>
                  <a:pt x="608203" y="147543"/>
                </a:lnTo>
                <a:lnTo>
                  <a:pt x="586227" y="178962"/>
                </a:lnTo>
                <a:lnTo>
                  <a:pt x="551566" y="197416"/>
                </a:lnTo>
                <a:lnTo>
                  <a:pt x="506145" y="202107"/>
                </a:lnTo>
                <a:lnTo>
                  <a:pt x="699440" y="202107"/>
                </a:lnTo>
                <a:lnTo>
                  <a:pt x="730213" y="174563"/>
                </a:lnTo>
                <a:lnTo>
                  <a:pt x="801128" y="109118"/>
                </a:lnTo>
                <a:lnTo>
                  <a:pt x="817029" y="90695"/>
                </a:lnTo>
                <a:lnTo>
                  <a:pt x="820986" y="74780"/>
                </a:lnTo>
                <a:lnTo>
                  <a:pt x="812935" y="60365"/>
                </a:lnTo>
                <a:lnTo>
                  <a:pt x="792810" y="46443"/>
                </a:lnTo>
                <a:lnTo>
                  <a:pt x="793610" y="43624"/>
                </a:lnTo>
                <a:lnTo>
                  <a:pt x="794626" y="40767"/>
                </a:lnTo>
                <a:lnTo>
                  <a:pt x="795235" y="37820"/>
                </a:lnTo>
                <a:lnTo>
                  <a:pt x="796270" y="27862"/>
                </a:lnTo>
                <a:lnTo>
                  <a:pt x="796143" y="27114"/>
                </a:lnTo>
                <a:lnTo>
                  <a:pt x="718908" y="27114"/>
                </a:lnTo>
                <a:lnTo>
                  <a:pt x="708812" y="23114"/>
                </a:lnTo>
                <a:lnTo>
                  <a:pt x="701560" y="21508"/>
                </a:lnTo>
                <a:close/>
              </a:path>
              <a:path w="821054" h="359410">
                <a:moveTo>
                  <a:pt x="763552" y="0"/>
                </a:moveTo>
                <a:lnTo>
                  <a:pt x="754622" y="2716"/>
                </a:lnTo>
                <a:lnTo>
                  <a:pt x="746010" y="8166"/>
                </a:lnTo>
                <a:lnTo>
                  <a:pt x="741146" y="12001"/>
                </a:lnTo>
                <a:lnTo>
                  <a:pt x="736015" y="15557"/>
                </a:lnTo>
                <a:lnTo>
                  <a:pt x="724522" y="26136"/>
                </a:lnTo>
                <a:lnTo>
                  <a:pt x="718908" y="27114"/>
                </a:lnTo>
                <a:lnTo>
                  <a:pt x="796143" y="27114"/>
                </a:lnTo>
                <a:lnTo>
                  <a:pt x="794737" y="18818"/>
                </a:lnTo>
                <a:lnTo>
                  <a:pt x="790228" y="10902"/>
                </a:lnTo>
                <a:lnTo>
                  <a:pt x="782332" y="4330"/>
                </a:lnTo>
                <a:lnTo>
                  <a:pt x="772792" y="407"/>
                </a:lnTo>
                <a:lnTo>
                  <a:pt x="763552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74737" y="4519112"/>
            <a:ext cx="179705" cy="175260"/>
          </a:xfrm>
          <a:custGeom>
            <a:avLst/>
            <a:gdLst/>
            <a:ahLst/>
            <a:cxnLst/>
            <a:rect l="l" t="t" r="r" b="b"/>
            <a:pathLst>
              <a:path w="179704" h="175260">
                <a:moveTo>
                  <a:pt x="90182" y="0"/>
                </a:moveTo>
                <a:lnTo>
                  <a:pt x="54922" y="6561"/>
                </a:lnTo>
                <a:lnTo>
                  <a:pt x="26398" y="24739"/>
                </a:lnTo>
                <a:lnTo>
                  <a:pt x="7220" y="52042"/>
                </a:lnTo>
                <a:lnTo>
                  <a:pt x="0" y="85979"/>
                </a:lnTo>
                <a:lnTo>
                  <a:pt x="6623" y="120775"/>
                </a:lnTo>
                <a:lnTo>
                  <a:pt x="25468" y="148986"/>
                </a:lnTo>
                <a:lnTo>
                  <a:pt x="53883" y="167964"/>
                </a:lnTo>
                <a:lnTo>
                  <a:pt x="89217" y="175056"/>
                </a:lnTo>
                <a:lnTo>
                  <a:pt x="124593" y="168393"/>
                </a:lnTo>
                <a:lnTo>
                  <a:pt x="153249" y="149675"/>
                </a:lnTo>
                <a:lnTo>
                  <a:pt x="172415" y="121614"/>
                </a:lnTo>
                <a:lnTo>
                  <a:pt x="179324" y="86918"/>
                </a:lnTo>
                <a:lnTo>
                  <a:pt x="172346" y="52751"/>
                </a:lnTo>
                <a:lnTo>
                  <a:pt x="153431" y="25185"/>
                </a:lnTo>
                <a:lnTo>
                  <a:pt x="125177" y="6756"/>
                </a:lnTo>
                <a:lnTo>
                  <a:pt x="90182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67248" y="4695348"/>
            <a:ext cx="138430" cy="135890"/>
          </a:xfrm>
          <a:custGeom>
            <a:avLst/>
            <a:gdLst/>
            <a:ahLst/>
            <a:cxnLst/>
            <a:rect l="l" t="t" r="r" b="b"/>
            <a:pathLst>
              <a:path w="138429" h="135889">
                <a:moveTo>
                  <a:pt x="68326" y="0"/>
                </a:moveTo>
                <a:lnTo>
                  <a:pt x="41281" y="5507"/>
                </a:lnTo>
                <a:lnTo>
                  <a:pt x="19518" y="20045"/>
                </a:lnTo>
                <a:lnTo>
                  <a:pt x="5077" y="41581"/>
                </a:lnTo>
                <a:lnTo>
                  <a:pt x="0" y="68084"/>
                </a:lnTo>
                <a:lnTo>
                  <a:pt x="5680" y="94489"/>
                </a:lnTo>
                <a:lnTo>
                  <a:pt x="20659" y="115966"/>
                </a:lnTo>
                <a:lnTo>
                  <a:pt x="42673" y="130324"/>
                </a:lnTo>
                <a:lnTo>
                  <a:pt x="69456" y="135369"/>
                </a:lnTo>
                <a:lnTo>
                  <a:pt x="96261" y="129666"/>
                </a:lnTo>
                <a:lnTo>
                  <a:pt x="118251" y="114798"/>
                </a:lnTo>
                <a:lnTo>
                  <a:pt x="133051" y="93124"/>
                </a:lnTo>
                <a:lnTo>
                  <a:pt x="138290" y="67005"/>
                </a:lnTo>
                <a:lnTo>
                  <a:pt x="132514" y="40758"/>
                </a:lnTo>
                <a:lnTo>
                  <a:pt x="117400" y="19377"/>
                </a:lnTo>
                <a:lnTo>
                  <a:pt x="95240" y="5058"/>
                </a:lnTo>
                <a:lnTo>
                  <a:pt x="68326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Holder 6"/>
          <p:cNvSpPr>
            <a:spLocks noGrp="1"/>
          </p:cNvSpPr>
          <p:nvPr>
            <p:ph type="sldNum" sz="quarter" idx="7"/>
          </p:nvPr>
        </p:nvSpPr>
        <p:spPr>
          <a:xfrm>
            <a:off x="6858000" y="6477000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8980EBA-D1E4-E547-8E59-F5894243AB98}" type="slidenum">
              <a:rPr lang="uk-UA" smtClean="0"/>
              <a:pPr/>
              <a:t>8</a:t>
            </a:fld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003"/>
            <a:ext cx="8712200" cy="630555"/>
          </a:xfrm>
          <a:custGeom>
            <a:avLst/>
            <a:gdLst/>
            <a:ahLst/>
            <a:cxnLst/>
            <a:rect l="l" t="t" r="r" b="b"/>
            <a:pathLst>
              <a:path w="8712200" h="630555">
                <a:moveTo>
                  <a:pt x="0" y="629996"/>
                </a:moveTo>
                <a:lnTo>
                  <a:pt x="8711996" y="629996"/>
                </a:lnTo>
                <a:lnTo>
                  <a:pt x="8711996" y="0"/>
                </a:lnTo>
                <a:lnTo>
                  <a:pt x="0" y="0"/>
                </a:lnTo>
                <a:lnTo>
                  <a:pt x="0" y="629996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003" y="3149993"/>
            <a:ext cx="2520315" cy="3018155"/>
          </a:xfrm>
          <a:custGeom>
            <a:avLst/>
            <a:gdLst/>
            <a:ahLst/>
            <a:cxnLst/>
            <a:rect l="l" t="t" r="r" b="b"/>
            <a:pathLst>
              <a:path w="2520315" h="3018154">
                <a:moveTo>
                  <a:pt x="0" y="3017875"/>
                </a:moveTo>
                <a:lnTo>
                  <a:pt x="2519997" y="3017875"/>
                </a:lnTo>
                <a:lnTo>
                  <a:pt x="2519997" y="0"/>
                </a:lnTo>
                <a:lnTo>
                  <a:pt x="0" y="0"/>
                </a:lnTo>
                <a:lnTo>
                  <a:pt x="0" y="3017875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1999" y="3149993"/>
            <a:ext cx="2520315" cy="3018155"/>
          </a:xfrm>
          <a:custGeom>
            <a:avLst/>
            <a:gdLst/>
            <a:ahLst/>
            <a:cxnLst/>
            <a:rect l="l" t="t" r="r" b="b"/>
            <a:pathLst>
              <a:path w="2520315" h="3018154">
                <a:moveTo>
                  <a:pt x="0" y="3017875"/>
                </a:moveTo>
                <a:lnTo>
                  <a:pt x="2519997" y="3017875"/>
                </a:lnTo>
                <a:lnTo>
                  <a:pt x="2519997" y="0"/>
                </a:lnTo>
                <a:lnTo>
                  <a:pt x="0" y="0"/>
                </a:lnTo>
                <a:lnTo>
                  <a:pt x="0" y="3017875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1994" y="3149993"/>
            <a:ext cx="2520315" cy="3018155"/>
          </a:xfrm>
          <a:custGeom>
            <a:avLst/>
            <a:gdLst/>
            <a:ahLst/>
            <a:cxnLst/>
            <a:rect l="l" t="t" r="r" b="b"/>
            <a:pathLst>
              <a:path w="2520315" h="3018154">
                <a:moveTo>
                  <a:pt x="0" y="3017875"/>
                </a:moveTo>
                <a:lnTo>
                  <a:pt x="2519997" y="3017875"/>
                </a:lnTo>
                <a:lnTo>
                  <a:pt x="2519997" y="0"/>
                </a:lnTo>
                <a:lnTo>
                  <a:pt x="0" y="0"/>
                </a:lnTo>
                <a:lnTo>
                  <a:pt x="0" y="3017875"/>
                </a:lnTo>
                <a:close/>
              </a:path>
            </a:pathLst>
          </a:custGeom>
          <a:solidFill>
            <a:srgbClr val="0F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95" dirty="0"/>
              <a:t>REGIONAL</a:t>
            </a:r>
            <a:r>
              <a:rPr spc="55" dirty="0"/>
              <a:t> </a:t>
            </a:r>
            <a:r>
              <a:rPr spc="105" dirty="0"/>
              <a:t>INVESTMENT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9121" y="1059038"/>
            <a:ext cx="6201410" cy="1694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i="1" spc="-10" dirty="0">
                <a:solidFill>
                  <a:srgbClr val="0F2D52"/>
                </a:solidFill>
                <a:latin typeface="Calibri"/>
                <a:cs typeface="Calibri"/>
              </a:rPr>
              <a:t>Reducing </a:t>
            </a:r>
            <a:r>
              <a:rPr sz="3000" i="1" dirty="0">
                <a:solidFill>
                  <a:srgbClr val="0F2D52"/>
                </a:solidFill>
                <a:latin typeface="Calibri"/>
                <a:cs typeface="Calibri"/>
              </a:rPr>
              <a:t>the Burden </a:t>
            </a:r>
            <a:r>
              <a:rPr sz="3000" i="1" spc="-5" dirty="0">
                <a:solidFill>
                  <a:srgbClr val="0F2D52"/>
                </a:solidFill>
                <a:latin typeface="Calibri"/>
                <a:cs typeface="Calibri"/>
              </a:rPr>
              <a:t>at</a:t>
            </a:r>
            <a:r>
              <a:rPr sz="3000" i="1" spc="-45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3000" i="1" spc="-5" dirty="0">
                <a:solidFill>
                  <a:srgbClr val="0F2D52"/>
                </a:solidFill>
                <a:latin typeface="Calibri"/>
                <a:cs typeface="Calibri"/>
              </a:rPr>
              <a:t>Country-level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3100">
              <a:latin typeface="Times New Roman"/>
              <a:cs typeface="Times New Roman"/>
            </a:endParaRPr>
          </a:p>
          <a:p>
            <a:pPr marL="2117090" marR="5080" indent="99060">
              <a:lnSpc>
                <a:spcPct val="100000"/>
              </a:lnSpc>
            </a:pPr>
            <a:r>
              <a:rPr sz="2500" dirty="0">
                <a:solidFill>
                  <a:srgbClr val="0F2D52"/>
                </a:solidFill>
                <a:latin typeface="Calibri"/>
                <a:cs typeface="Calibri"/>
              </a:rPr>
              <a:t>Generic curricula and </a:t>
            </a:r>
            <a:r>
              <a:rPr sz="2500" spc="-5" dirty="0">
                <a:solidFill>
                  <a:srgbClr val="0F2D52"/>
                </a:solidFill>
                <a:latin typeface="Calibri"/>
                <a:cs typeface="Calibri"/>
              </a:rPr>
              <a:t>learning  </a:t>
            </a:r>
            <a:r>
              <a:rPr sz="2500" spc="-10" dirty="0">
                <a:solidFill>
                  <a:srgbClr val="0F2D52"/>
                </a:solidFill>
                <a:latin typeface="Calibri"/>
                <a:cs typeface="Calibri"/>
              </a:rPr>
              <a:t>materials </a:t>
            </a:r>
            <a:r>
              <a:rPr sz="2500" spc="-5" dirty="0">
                <a:solidFill>
                  <a:srgbClr val="0F2D52"/>
                </a:solidFill>
                <a:latin typeface="Calibri"/>
                <a:cs typeface="Calibri"/>
              </a:rPr>
              <a:t>will </a:t>
            </a:r>
            <a:r>
              <a:rPr sz="2500" dirty="0">
                <a:solidFill>
                  <a:srgbClr val="0F2D52"/>
                </a:solidFill>
                <a:latin typeface="Calibri"/>
                <a:cs typeface="Calibri"/>
              </a:rPr>
              <a:t>be </a:t>
            </a:r>
            <a:r>
              <a:rPr sz="2500" spc="-10" dirty="0">
                <a:solidFill>
                  <a:srgbClr val="0F2D52"/>
                </a:solidFill>
                <a:latin typeface="Calibri"/>
                <a:cs typeface="Calibri"/>
              </a:rPr>
              <a:t>established</a:t>
            </a:r>
            <a:r>
              <a:rPr sz="2500" dirty="0">
                <a:solidFill>
                  <a:srgbClr val="0F2D52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F2D52"/>
                </a:solidFill>
                <a:latin typeface="Calibri"/>
                <a:cs typeface="Calibri"/>
              </a:rPr>
              <a:t>to: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2003" y="3149993"/>
            <a:ext cx="2520315" cy="301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Provide students</a:t>
            </a:r>
            <a:r>
              <a:rPr sz="1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1400">
              <a:latin typeface="Calibri"/>
              <a:cs typeface="Calibri"/>
            </a:endParaRPr>
          </a:p>
          <a:p>
            <a:pPr marL="654685" marR="640080" indent="-7620" algn="ctr">
              <a:lnSpc>
                <a:spcPct val="107200"/>
              </a:lnSpc>
            </a:pPr>
            <a:r>
              <a:rPr sz="1400" b="1" spc="40" dirty="0">
                <a:solidFill>
                  <a:srgbClr val="FFFFFF"/>
                </a:solidFill>
                <a:latin typeface="Calibri"/>
                <a:cs typeface="Calibri"/>
              </a:rPr>
              <a:t>EXPOSURE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1400" b="1" spc="40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40" dirty="0">
                <a:solidFill>
                  <a:srgbClr val="FFFFFF"/>
                </a:solidFill>
                <a:latin typeface="Calibri"/>
                <a:cs typeface="Calibri"/>
              </a:rPr>
              <a:t>SECTOR</a:t>
            </a:r>
            <a:endParaRPr sz="1400">
              <a:latin typeface="Calibri"/>
              <a:cs typeface="Calibri"/>
            </a:endParaRPr>
          </a:p>
          <a:p>
            <a:pPr marL="601345" marR="594360" algn="ctr">
              <a:lnSpc>
                <a:spcPct val="1072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competencies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and  case</a:t>
            </a:r>
            <a:r>
              <a:rPr sz="1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studies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91999" y="3149993"/>
            <a:ext cx="2520315" cy="301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850">
              <a:latin typeface="Times New Roman"/>
              <a:cs typeface="Times New Roman"/>
            </a:endParaRPr>
          </a:p>
          <a:p>
            <a:pPr marL="297180" marR="290195" indent="-635" algn="ctr">
              <a:lnSpc>
                <a:spcPct val="1072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Provide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private sector  accountants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with 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path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1400" b="1" spc="15" dirty="0">
                <a:solidFill>
                  <a:srgbClr val="FFFFFF"/>
                </a:solidFill>
                <a:latin typeface="Calibri"/>
                <a:cs typeface="Calibri"/>
              </a:rPr>
              <a:t>OBTAIN </a:t>
            </a:r>
            <a:r>
              <a:rPr sz="1400" b="1" spc="45" dirty="0">
                <a:solidFill>
                  <a:srgbClr val="FFFFFF"/>
                </a:solidFill>
                <a:latin typeface="Calibri"/>
                <a:cs typeface="Calibri"/>
              </a:rPr>
              <a:t>SPECIALISED</a:t>
            </a:r>
            <a:endParaRPr sz="1400">
              <a:latin typeface="Calibri"/>
              <a:cs typeface="Calibri"/>
            </a:endParaRPr>
          </a:p>
          <a:p>
            <a:pPr marL="645160" marR="638175" indent="6985" algn="ctr">
              <a:lnSpc>
                <a:spcPct val="107200"/>
              </a:lnSpc>
            </a:pPr>
            <a:r>
              <a:rPr sz="1400" b="1" spc="40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40" dirty="0">
                <a:solidFill>
                  <a:srgbClr val="FFFFFF"/>
                </a:solidFill>
                <a:latin typeface="Calibri"/>
                <a:cs typeface="Calibri"/>
              </a:rPr>
              <a:t>SECTOR  C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OMPETENCI</a:t>
            </a:r>
            <a:r>
              <a:rPr sz="1400" b="1" spc="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33685" y="3984696"/>
            <a:ext cx="693420" cy="379730"/>
          </a:xfrm>
          <a:custGeom>
            <a:avLst/>
            <a:gdLst/>
            <a:ahLst/>
            <a:cxnLst/>
            <a:rect l="l" t="t" r="r" b="b"/>
            <a:pathLst>
              <a:path w="693419" h="379729">
                <a:moveTo>
                  <a:pt x="276011" y="0"/>
                </a:moveTo>
                <a:lnTo>
                  <a:pt x="227599" y="40830"/>
                </a:lnTo>
                <a:lnTo>
                  <a:pt x="126837" y="87223"/>
                </a:lnTo>
                <a:lnTo>
                  <a:pt x="115811" y="92458"/>
                </a:lnTo>
                <a:lnTo>
                  <a:pt x="49445" y="215344"/>
                </a:lnTo>
                <a:lnTo>
                  <a:pt x="21596" y="284524"/>
                </a:lnTo>
                <a:lnTo>
                  <a:pt x="5407" y="330897"/>
                </a:lnTo>
                <a:lnTo>
                  <a:pt x="0" y="359026"/>
                </a:lnTo>
                <a:lnTo>
                  <a:pt x="4498" y="373470"/>
                </a:lnTo>
                <a:lnTo>
                  <a:pt x="18024" y="378791"/>
                </a:lnTo>
                <a:lnTo>
                  <a:pt x="39702" y="379552"/>
                </a:lnTo>
                <a:lnTo>
                  <a:pt x="676925" y="379552"/>
                </a:lnTo>
                <a:lnTo>
                  <a:pt x="692851" y="365111"/>
                </a:lnTo>
                <a:lnTo>
                  <a:pt x="692886" y="353199"/>
                </a:lnTo>
                <a:lnTo>
                  <a:pt x="357355" y="353199"/>
                </a:lnTo>
                <a:lnTo>
                  <a:pt x="356466" y="352755"/>
                </a:lnTo>
                <a:lnTo>
                  <a:pt x="320347" y="303326"/>
                </a:lnTo>
                <a:lnTo>
                  <a:pt x="320156" y="302526"/>
                </a:lnTo>
                <a:lnTo>
                  <a:pt x="353835" y="77368"/>
                </a:lnTo>
                <a:lnTo>
                  <a:pt x="276011" y="0"/>
                </a:lnTo>
                <a:close/>
              </a:path>
              <a:path w="693419" h="379729">
                <a:moveTo>
                  <a:pt x="440616" y="0"/>
                </a:moveTo>
                <a:lnTo>
                  <a:pt x="362828" y="77368"/>
                </a:lnTo>
                <a:lnTo>
                  <a:pt x="396458" y="302539"/>
                </a:lnTo>
                <a:lnTo>
                  <a:pt x="396267" y="303326"/>
                </a:lnTo>
                <a:lnTo>
                  <a:pt x="360149" y="352755"/>
                </a:lnTo>
                <a:lnTo>
                  <a:pt x="359260" y="353199"/>
                </a:lnTo>
                <a:lnTo>
                  <a:pt x="692886" y="353199"/>
                </a:lnTo>
                <a:lnTo>
                  <a:pt x="682132" y="276927"/>
                </a:lnTo>
                <a:lnTo>
                  <a:pt x="665230" y="221429"/>
                </a:lnTo>
                <a:lnTo>
                  <a:pt x="647126" y="170493"/>
                </a:lnTo>
                <a:lnTo>
                  <a:pt x="632692" y="133240"/>
                </a:lnTo>
                <a:lnTo>
                  <a:pt x="611445" y="99480"/>
                </a:lnTo>
                <a:lnTo>
                  <a:pt x="489028" y="40830"/>
                </a:lnTo>
                <a:lnTo>
                  <a:pt x="440616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6928" y="3485551"/>
            <a:ext cx="570230" cy="497840"/>
          </a:xfrm>
          <a:custGeom>
            <a:avLst/>
            <a:gdLst/>
            <a:ahLst/>
            <a:cxnLst/>
            <a:rect l="l" t="t" r="r" b="b"/>
            <a:pathLst>
              <a:path w="570230" h="497839">
                <a:moveTo>
                  <a:pt x="287007" y="0"/>
                </a:moveTo>
                <a:lnTo>
                  <a:pt x="283108" y="0"/>
                </a:lnTo>
                <a:lnTo>
                  <a:pt x="4292" y="100761"/>
                </a:lnTo>
                <a:lnTo>
                  <a:pt x="0" y="106870"/>
                </a:lnTo>
                <a:lnTo>
                  <a:pt x="0" y="120561"/>
                </a:lnTo>
                <a:lnTo>
                  <a:pt x="4292" y="126669"/>
                </a:lnTo>
                <a:lnTo>
                  <a:pt x="110096" y="164909"/>
                </a:lnTo>
                <a:lnTo>
                  <a:pt x="105549" y="182110"/>
                </a:lnTo>
                <a:lnTo>
                  <a:pt x="102403" y="200488"/>
                </a:lnTo>
                <a:lnTo>
                  <a:pt x="100657" y="219642"/>
                </a:lnTo>
                <a:lnTo>
                  <a:pt x="100553" y="223266"/>
                </a:lnTo>
                <a:lnTo>
                  <a:pt x="100177" y="240639"/>
                </a:lnTo>
                <a:lnTo>
                  <a:pt x="104941" y="297911"/>
                </a:lnTo>
                <a:lnTo>
                  <a:pt x="117147" y="348727"/>
                </a:lnTo>
                <a:lnTo>
                  <a:pt x="135638" y="392723"/>
                </a:lnTo>
                <a:lnTo>
                  <a:pt x="159258" y="429536"/>
                </a:lnTo>
                <a:lnTo>
                  <a:pt x="186849" y="458801"/>
                </a:lnTo>
                <a:lnTo>
                  <a:pt x="249321" y="493234"/>
                </a:lnTo>
                <a:lnTo>
                  <a:pt x="281889" y="497674"/>
                </a:lnTo>
                <a:lnTo>
                  <a:pt x="314168" y="493234"/>
                </a:lnTo>
                <a:lnTo>
                  <a:pt x="346098" y="480155"/>
                </a:lnTo>
                <a:lnTo>
                  <a:pt x="376487" y="458801"/>
                </a:lnTo>
                <a:lnTo>
                  <a:pt x="376704" y="458571"/>
                </a:lnTo>
                <a:lnTo>
                  <a:pt x="281901" y="458571"/>
                </a:lnTo>
                <a:lnTo>
                  <a:pt x="239576" y="448671"/>
                </a:lnTo>
                <a:lnTo>
                  <a:pt x="203737" y="421802"/>
                </a:lnTo>
                <a:lnTo>
                  <a:pt x="175258" y="382206"/>
                </a:lnTo>
                <a:lnTo>
                  <a:pt x="155010" y="334128"/>
                </a:lnTo>
                <a:lnTo>
                  <a:pt x="143865" y="281812"/>
                </a:lnTo>
                <a:lnTo>
                  <a:pt x="151476" y="241940"/>
                </a:lnTo>
                <a:lnTo>
                  <a:pt x="178299" y="219642"/>
                </a:lnTo>
                <a:lnTo>
                  <a:pt x="212849" y="213792"/>
                </a:lnTo>
                <a:lnTo>
                  <a:pt x="462583" y="213792"/>
                </a:lnTo>
                <a:lnTo>
                  <a:pt x="461518" y="201666"/>
                </a:lnTo>
                <a:lnTo>
                  <a:pt x="458566" y="183775"/>
                </a:lnTo>
                <a:lnTo>
                  <a:pt x="454304" y="166979"/>
                </a:lnTo>
                <a:lnTo>
                  <a:pt x="526554" y="140868"/>
                </a:lnTo>
                <a:lnTo>
                  <a:pt x="549494" y="140868"/>
                </a:lnTo>
                <a:lnTo>
                  <a:pt x="549503" y="132562"/>
                </a:lnTo>
                <a:lnTo>
                  <a:pt x="565835" y="126669"/>
                </a:lnTo>
                <a:lnTo>
                  <a:pt x="570115" y="120561"/>
                </a:lnTo>
                <a:lnTo>
                  <a:pt x="570115" y="106870"/>
                </a:lnTo>
                <a:lnTo>
                  <a:pt x="565835" y="100761"/>
                </a:lnTo>
                <a:lnTo>
                  <a:pt x="287007" y="0"/>
                </a:lnTo>
                <a:close/>
              </a:path>
              <a:path w="570230" h="497839">
                <a:moveTo>
                  <a:pt x="463268" y="244457"/>
                </a:moveTo>
                <a:lnTo>
                  <a:pt x="387593" y="244457"/>
                </a:lnTo>
                <a:lnTo>
                  <a:pt x="411154" y="252238"/>
                </a:lnTo>
                <a:lnTo>
                  <a:pt x="419938" y="281774"/>
                </a:lnTo>
                <a:lnTo>
                  <a:pt x="412177" y="327208"/>
                </a:lnTo>
                <a:lnTo>
                  <a:pt x="391709" y="374434"/>
                </a:lnTo>
                <a:lnTo>
                  <a:pt x="361318" y="416624"/>
                </a:lnTo>
                <a:lnTo>
                  <a:pt x="323788" y="446946"/>
                </a:lnTo>
                <a:lnTo>
                  <a:pt x="281901" y="458571"/>
                </a:lnTo>
                <a:lnTo>
                  <a:pt x="376704" y="458571"/>
                </a:lnTo>
                <a:lnTo>
                  <a:pt x="404142" y="429536"/>
                </a:lnTo>
                <a:lnTo>
                  <a:pt x="427872" y="392723"/>
                </a:lnTo>
                <a:lnTo>
                  <a:pt x="446484" y="348727"/>
                </a:lnTo>
                <a:lnTo>
                  <a:pt x="458787" y="297911"/>
                </a:lnTo>
                <a:lnTo>
                  <a:pt x="463268" y="244457"/>
                </a:lnTo>
                <a:close/>
              </a:path>
              <a:path w="570230" h="497839">
                <a:moveTo>
                  <a:pt x="462583" y="213792"/>
                </a:moveTo>
                <a:lnTo>
                  <a:pt x="212849" y="213792"/>
                </a:lnTo>
                <a:lnTo>
                  <a:pt x="243646" y="223266"/>
                </a:lnTo>
                <a:lnTo>
                  <a:pt x="259207" y="246938"/>
                </a:lnTo>
                <a:lnTo>
                  <a:pt x="257665" y="258646"/>
                </a:lnTo>
                <a:lnTo>
                  <a:pt x="252369" y="269705"/>
                </a:lnTo>
                <a:lnTo>
                  <a:pt x="247057" y="279051"/>
                </a:lnTo>
                <a:lnTo>
                  <a:pt x="245465" y="285622"/>
                </a:lnTo>
                <a:lnTo>
                  <a:pt x="258340" y="290167"/>
                </a:lnTo>
                <a:lnTo>
                  <a:pt x="284629" y="281286"/>
                </a:lnTo>
                <a:lnTo>
                  <a:pt x="318692" y="266017"/>
                </a:lnTo>
                <a:lnTo>
                  <a:pt x="354893" y="251396"/>
                </a:lnTo>
                <a:lnTo>
                  <a:pt x="387593" y="244457"/>
                </a:lnTo>
                <a:lnTo>
                  <a:pt x="463268" y="244457"/>
                </a:lnTo>
                <a:lnTo>
                  <a:pt x="463588" y="240639"/>
                </a:lnTo>
                <a:lnTo>
                  <a:pt x="463237" y="223266"/>
                </a:lnTo>
                <a:lnTo>
                  <a:pt x="463129" y="220009"/>
                </a:lnTo>
                <a:lnTo>
                  <a:pt x="462583" y="213792"/>
                </a:lnTo>
                <a:close/>
              </a:path>
              <a:path w="570230" h="497839">
                <a:moveTo>
                  <a:pt x="519315" y="199986"/>
                </a:moveTo>
                <a:lnTo>
                  <a:pt x="516623" y="202158"/>
                </a:lnTo>
                <a:lnTo>
                  <a:pt x="510451" y="255714"/>
                </a:lnTo>
                <a:lnTo>
                  <a:pt x="510895" y="257213"/>
                </a:lnTo>
                <a:lnTo>
                  <a:pt x="512787" y="259562"/>
                </a:lnTo>
                <a:lnTo>
                  <a:pt x="514159" y="260311"/>
                </a:lnTo>
                <a:lnTo>
                  <a:pt x="560552" y="260413"/>
                </a:lnTo>
                <a:lnTo>
                  <a:pt x="562063" y="260248"/>
                </a:lnTo>
                <a:lnTo>
                  <a:pt x="563435" y="259524"/>
                </a:lnTo>
                <a:lnTo>
                  <a:pt x="565327" y="257174"/>
                </a:lnTo>
                <a:lnTo>
                  <a:pt x="565759" y="255676"/>
                </a:lnTo>
                <a:lnTo>
                  <a:pt x="559498" y="202133"/>
                </a:lnTo>
                <a:lnTo>
                  <a:pt x="557181" y="200253"/>
                </a:lnTo>
                <a:lnTo>
                  <a:pt x="522338" y="200240"/>
                </a:lnTo>
                <a:lnTo>
                  <a:pt x="519315" y="199986"/>
                </a:lnTo>
                <a:close/>
              </a:path>
              <a:path w="570230" h="497839">
                <a:moveTo>
                  <a:pt x="549494" y="140868"/>
                </a:moveTo>
                <a:lnTo>
                  <a:pt x="526554" y="140868"/>
                </a:lnTo>
                <a:lnTo>
                  <a:pt x="526707" y="200253"/>
                </a:lnTo>
                <a:lnTo>
                  <a:pt x="557181" y="200253"/>
                </a:lnTo>
                <a:lnTo>
                  <a:pt x="549427" y="200228"/>
                </a:lnTo>
                <a:lnTo>
                  <a:pt x="549494" y="140868"/>
                </a:lnTo>
                <a:close/>
              </a:path>
              <a:path w="570230" h="497839">
                <a:moveTo>
                  <a:pt x="556806" y="199948"/>
                </a:moveTo>
                <a:lnTo>
                  <a:pt x="553783" y="200215"/>
                </a:lnTo>
                <a:lnTo>
                  <a:pt x="549427" y="200228"/>
                </a:lnTo>
                <a:lnTo>
                  <a:pt x="557150" y="200228"/>
                </a:lnTo>
                <a:lnTo>
                  <a:pt x="556806" y="199948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13685" y="3984696"/>
            <a:ext cx="693420" cy="379730"/>
          </a:xfrm>
          <a:custGeom>
            <a:avLst/>
            <a:gdLst/>
            <a:ahLst/>
            <a:cxnLst/>
            <a:rect l="l" t="t" r="r" b="b"/>
            <a:pathLst>
              <a:path w="693420" h="379729">
                <a:moveTo>
                  <a:pt x="276011" y="0"/>
                </a:moveTo>
                <a:lnTo>
                  <a:pt x="227599" y="40830"/>
                </a:lnTo>
                <a:lnTo>
                  <a:pt x="126837" y="87223"/>
                </a:lnTo>
                <a:lnTo>
                  <a:pt x="115811" y="92458"/>
                </a:lnTo>
                <a:lnTo>
                  <a:pt x="49445" y="215344"/>
                </a:lnTo>
                <a:lnTo>
                  <a:pt x="21596" y="284524"/>
                </a:lnTo>
                <a:lnTo>
                  <a:pt x="5407" y="330897"/>
                </a:lnTo>
                <a:lnTo>
                  <a:pt x="0" y="359026"/>
                </a:lnTo>
                <a:lnTo>
                  <a:pt x="4498" y="373470"/>
                </a:lnTo>
                <a:lnTo>
                  <a:pt x="18024" y="378791"/>
                </a:lnTo>
                <a:lnTo>
                  <a:pt x="39702" y="379552"/>
                </a:lnTo>
                <a:lnTo>
                  <a:pt x="676925" y="379552"/>
                </a:lnTo>
                <a:lnTo>
                  <a:pt x="692851" y="365111"/>
                </a:lnTo>
                <a:lnTo>
                  <a:pt x="692886" y="353199"/>
                </a:lnTo>
                <a:lnTo>
                  <a:pt x="357355" y="353199"/>
                </a:lnTo>
                <a:lnTo>
                  <a:pt x="356466" y="352755"/>
                </a:lnTo>
                <a:lnTo>
                  <a:pt x="320347" y="303326"/>
                </a:lnTo>
                <a:lnTo>
                  <a:pt x="320156" y="302526"/>
                </a:lnTo>
                <a:lnTo>
                  <a:pt x="353835" y="77368"/>
                </a:lnTo>
                <a:lnTo>
                  <a:pt x="276011" y="0"/>
                </a:lnTo>
                <a:close/>
              </a:path>
              <a:path w="693420" h="379729">
                <a:moveTo>
                  <a:pt x="440616" y="0"/>
                </a:moveTo>
                <a:lnTo>
                  <a:pt x="362828" y="77368"/>
                </a:lnTo>
                <a:lnTo>
                  <a:pt x="396458" y="302539"/>
                </a:lnTo>
                <a:lnTo>
                  <a:pt x="396267" y="303326"/>
                </a:lnTo>
                <a:lnTo>
                  <a:pt x="360149" y="352755"/>
                </a:lnTo>
                <a:lnTo>
                  <a:pt x="359260" y="353199"/>
                </a:lnTo>
                <a:lnTo>
                  <a:pt x="692886" y="353199"/>
                </a:lnTo>
                <a:lnTo>
                  <a:pt x="682132" y="276927"/>
                </a:lnTo>
                <a:lnTo>
                  <a:pt x="665230" y="221429"/>
                </a:lnTo>
                <a:lnTo>
                  <a:pt x="647126" y="170493"/>
                </a:lnTo>
                <a:lnTo>
                  <a:pt x="632692" y="133240"/>
                </a:lnTo>
                <a:lnTo>
                  <a:pt x="611445" y="99480"/>
                </a:lnTo>
                <a:lnTo>
                  <a:pt x="489028" y="40830"/>
                </a:lnTo>
                <a:lnTo>
                  <a:pt x="440616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19635" y="3585607"/>
            <a:ext cx="302895" cy="343535"/>
          </a:xfrm>
          <a:custGeom>
            <a:avLst/>
            <a:gdLst/>
            <a:ahLst/>
            <a:cxnLst/>
            <a:rect l="l" t="t" r="r" b="b"/>
            <a:pathLst>
              <a:path w="302895" h="343535">
                <a:moveTo>
                  <a:pt x="151206" y="0"/>
                </a:moveTo>
                <a:lnTo>
                  <a:pt x="111007" y="6131"/>
                </a:lnTo>
                <a:lnTo>
                  <a:pt x="74886" y="23434"/>
                </a:lnTo>
                <a:lnTo>
                  <a:pt x="44284" y="50274"/>
                </a:lnTo>
                <a:lnTo>
                  <a:pt x="20642" y="85014"/>
                </a:lnTo>
                <a:lnTo>
                  <a:pt x="5400" y="126019"/>
                </a:lnTo>
                <a:lnTo>
                  <a:pt x="0" y="171653"/>
                </a:lnTo>
                <a:lnTo>
                  <a:pt x="5400" y="217287"/>
                </a:lnTo>
                <a:lnTo>
                  <a:pt x="20642" y="258294"/>
                </a:lnTo>
                <a:lnTo>
                  <a:pt x="44284" y="293038"/>
                </a:lnTo>
                <a:lnTo>
                  <a:pt x="74886" y="319881"/>
                </a:lnTo>
                <a:lnTo>
                  <a:pt x="111007" y="337186"/>
                </a:lnTo>
                <a:lnTo>
                  <a:pt x="151206" y="343319"/>
                </a:lnTo>
                <a:lnTo>
                  <a:pt x="191404" y="337186"/>
                </a:lnTo>
                <a:lnTo>
                  <a:pt x="227525" y="319881"/>
                </a:lnTo>
                <a:lnTo>
                  <a:pt x="258127" y="293038"/>
                </a:lnTo>
                <a:lnTo>
                  <a:pt x="281769" y="258294"/>
                </a:lnTo>
                <a:lnTo>
                  <a:pt x="297011" y="217287"/>
                </a:lnTo>
                <a:lnTo>
                  <a:pt x="302412" y="171653"/>
                </a:lnTo>
                <a:lnTo>
                  <a:pt x="297011" y="126019"/>
                </a:lnTo>
                <a:lnTo>
                  <a:pt x="281769" y="85014"/>
                </a:lnTo>
                <a:lnTo>
                  <a:pt x="258127" y="50274"/>
                </a:lnTo>
                <a:lnTo>
                  <a:pt x="227525" y="23434"/>
                </a:lnTo>
                <a:lnTo>
                  <a:pt x="191404" y="6131"/>
                </a:lnTo>
                <a:lnTo>
                  <a:pt x="151206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93684" y="3984696"/>
            <a:ext cx="693420" cy="379730"/>
          </a:xfrm>
          <a:custGeom>
            <a:avLst/>
            <a:gdLst/>
            <a:ahLst/>
            <a:cxnLst/>
            <a:rect l="l" t="t" r="r" b="b"/>
            <a:pathLst>
              <a:path w="693420" h="379729">
                <a:moveTo>
                  <a:pt x="276011" y="0"/>
                </a:moveTo>
                <a:lnTo>
                  <a:pt x="227599" y="40830"/>
                </a:lnTo>
                <a:lnTo>
                  <a:pt x="126837" y="87223"/>
                </a:lnTo>
                <a:lnTo>
                  <a:pt x="115811" y="92458"/>
                </a:lnTo>
                <a:lnTo>
                  <a:pt x="49445" y="215344"/>
                </a:lnTo>
                <a:lnTo>
                  <a:pt x="21596" y="284524"/>
                </a:lnTo>
                <a:lnTo>
                  <a:pt x="5407" y="330897"/>
                </a:lnTo>
                <a:lnTo>
                  <a:pt x="0" y="359026"/>
                </a:lnTo>
                <a:lnTo>
                  <a:pt x="4498" y="373470"/>
                </a:lnTo>
                <a:lnTo>
                  <a:pt x="18024" y="378791"/>
                </a:lnTo>
                <a:lnTo>
                  <a:pt x="39702" y="379552"/>
                </a:lnTo>
                <a:lnTo>
                  <a:pt x="676925" y="379552"/>
                </a:lnTo>
                <a:lnTo>
                  <a:pt x="692851" y="365111"/>
                </a:lnTo>
                <a:lnTo>
                  <a:pt x="692886" y="353199"/>
                </a:lnTo>
                <a:lnTo>
                  <a:pt x="357355" y="353199"/>
                </a:lnTo>
                <a:lnTo>
                  <a:pt x="356466" y="352755"/>
                </a:lnTo>
                <a:lnTo>
                  <a:pt x="320347" y="303326"/>
                </a:lnTo>
                <a:lnTo>
                  <a:pt x="320156" y="302526"/>
                </a:lnTo>
                <a:lnTo>
                  <a:pt x="353835" y="77368"/>
                </a:lnTo>
                <a:lnTo>
                  <a:pt x="276011" y="0"/>
                </a:lnTo>
                <a:close/>
              </a:path>
              <a:path w="693420" h="379729">
                <a:moveTo>
                  <a:pt x="440616" y="0"/>
                </a:moveTo>
                <a:lnTo>
                  <a:pt x="362828" y="77368"/>
                </a:lnTo>
                <a:lnTo>
                  <a:pt x="396458" y="302539"/>
                </a:lnTo>
                <a:lnTo>
                  <a:pt x="396267" y="303326"/>
                </a:lnTo>
                <a:lnTo>
                  <a:pt x="360149" y="352755"/>
                </a:lnTo>
                <a:lnTo>
                  <a:pt x="359260" y="353199"/>
                </a:lnTo>
                <a:lnTo>
                  <a:pt x="692886" y="353199"/>
                </a:lnTo>
                <a:lnTo>
                  <a:pt x="682132" y="276927"/>
                </a:lnTo>
                <a:lnTo>
                  <a:pt x="665230" y="221429"/>
                </a:lnTo>
                <a:lnTo>
                  <a:pt x="647126" y="170493"/>
                </a:lnTo>
                <a:lnTo>
                  <a:pt x="632692" y="133240"/>
                </a:lnTo>
                <a:lnTo>
                  <a:pt x="611445" y="99480"/>
                </a:lnTo>
                <a:lnTo>
                  <a:pt x="489028" y="40830"/>
                </a:lnTo>
                <a:lnTo>
                  <a:pt x="440616" y="0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99627" y="3585599"/>
            <a:ext cx="302895" cy="343535"/>
          </a:xfrm>
          <a:custGeom>
            <a:avLst/>
            <a:gdLst/>
            <a:ahLst/>
            <a:cxnLst/>
            <a:rect l="l" t="t" r="r" b="b"/>
            <a:pathLst>
              <a:path w="302895" h="343535">
                <a:moveTo>
                  <a:pt x="151218" y="0"/>
                </a:moveTo>
                <a:lnTo>
                  <a:pt x="111019" y="6132"/>
                </a:lnTo>
                <a:lnTo>
                  <a:pt x="74896" y="23438"/>
                </a:lnTo>
                <a:lnTo>
                  <a:pt x="44291" y="50280"/>
                </a:lnTo>
                <a:lnTo>
                  <a:pt x="20645" y="85024"/>
                </a:lnTo>
                <a:lnTo>
                  <a:pt x="5401" y="126031"/>
                </a:lnTo>
                <a:lnTo>
                  <a:pt x="0" y="171665"/>
                </a:lnTo>
                <a:lnTo>
                  <a:pt x="5401" y="217300"/>
                </a:lnTo>
                <a:lnTo>
                  <a:pt x="20645" y="258307"/>
                </a:lnTo>
                <a:lnTo>
                  <a:pt x="44291" y="293050"/>
                </a:lnTo>
                <a:lnTo>
                  <a:pt x="74896" y="319893"/>
                </a:lnTo>
                <a:lnTo>
                  <a:pt x="111019" y="337199"/>
                </a:lnTo>
                <a:lnTo>
                  <a:pt x="151218" y="343331"/>
                </a:lnTo>
                <a:lnTo>
                  <a:pt x="191413" y="337199"/>
                </a:lnTo>
                <a:lnTo>
                  <a:pt x="227532" y="319893"/>
                </a:lnTo>
                <a:lnTo>
                  <a:pt x="258135" y="293050"/>
                </a:lnTo>
                <a:lnTo>
                  <a:pt x="281779" y="258307"/>
                </a:lnTo>
                <a:lnTo>
                  <a:pt x="295046" y="222618"/>
                </a:lnTo>
                <a:lnTo>
                  <a:pt x="92887" y="222618"/>
                </a:lnTo>
                <a:lnTo>
                  <a:pt x="74253" y="218857"/>
                </a:lnTo>
                <a:lnTo>
                  <a:pt x="59039" y="208600"/>
                </a:lnTo>
                <a:lnTo>
                  <a:pt x="48782" y="193386"/>
                </a:lnTo>
                <a:lnTo>
                  <a:pt x="45021" y="174752"/>
                </a:lnTo>
                <a:lnTo>
                  <a:pt x="48782" y="156115"/>
                </a:lnTo>
                <a:lnTo>
                  <a:pt x="59039" y="140896"/>
                </a:lnTo>
                <a:lnTo>
                  <a:pt x="74253" y="130635"/>
                </a:lnTo>
                <a:lnTo>
                  <a:pt x="92887" y="126873"/>
                </a:lnTo>
                <a:lnTo>
                  <a:pt x="297123" y="126873"/>
                </a:lnTo>
                <a:lnTo>
                  <a:pt x="297023" y="126031"/>
                </a:lnTo>
                <a:lnTo>
                  <a:pt x="281779" y="85024"/>
                </a:lnTo>
                <a:lnTo>
                  <a:pt x="258135" y="50280"/>
                </a:lnTo>
                <a:lnTo>
                  <a:pt x="227532" y="23438"/>
                </a:lnTo>
                <a:lnTo>
                  <a:pt x="191413" y="6132"/>
                </a:lnTo>
                <a:lnTo>
                  <a:pt x="151218" y="0"/>
                </a:lnTo>
                <a:close/>
              </a:path>
              <a:path w="302895" h="343535">
                <a:moveTo>
                  <a:pt x="164934" y="184175"/>
                </a:moveTo>
                <a:lnTo>
                  <a:pt x="139814" y="184175"/>
                </a:lnTo>
                <a:lnTo>
                  <a:pt x="133898" y="199429"/>
                </a:lnTo>
                <a:lnTo>
                  <a:pt x="123413" y="211616"/>
                </a:lnTo>
                <a:lnTo>
                  <a:pt x="109397" y="219694"/>
                </a:lnTo>
                <a:lnTo>
                  <a:pt x="92887" y="222618"/>
                </a:lnTo>
                <a:lnTo>
                  <a:pt x="211861" y="222618"/>
                </a:lnTo>
                <a:lnTo>
                  <a:pt x="195351" y="219694"/>
                </a:lnTo>
                <a:lnTo>
                  <a:pt x="181335" y="211616"/>
                </a:lnTo>
                <a:lnTo>
                  <a:pt x="170850" y="199429"/>
                </a:lnTo>
                <a:lnTo>
                  <a:pt x="164934" y="184175"/>
                </a:lnTo>
                <a:close/>
              </a:path>
              <a:path w="302895" h="343535">
                <a:moveTo>
                  <a:pt x="297123" y="126873"/>
                </a:moveTo>
                <a:lnTo>
                  <a:pt x="211861" y="126873"/>
                </a:lnTo>
                <a:lnTo>
                  <a:pt x="230495" y="130635"/>
                </a:lnTo>
                <a:lnTo>
                  <a:pt x="245710" y="140896"/>
                </a:lnTo>
                <a:lnTo>
                  <a:pt x="255966" y="156115"/>
                </a:lnTo>
                <a:lnTo>
                  <a:pt x="259727" y="174752"/>
                </a:lnTo>
                <a:lnTo>
                  <a:pt x="255966" y="193386"/>
                </a:lnTo>
                <a:lnTo>
                  <a:pt x="245710" y="208600"/>
                </a:lnTo>
                <a:lnTo>
                  <a:pt x="230495" y="218857"/>
                </a:lnTo>
                <a:lnTo>
                  <a:pt x="211861" y="222618"/>
                </a:lnTo>
                <a:lnTo>
                  <a:pt x="295046" y="222618"/>
                </a:lnTo>
                <a:lnTo>
                  <a:pt x="297023" y="217300"/>
                </a:lnTo>
                <a:lnTo>
                  <a:pt x="302425" y="171665"/>
                </a:lnTo>
                <a:lnTo>
                  <a:pt x="297123" y="126873"/>
                </a:lnTo>
                <a:close/>
              </a:path>
              <a:path w="302895" h="343535">
                <a:moveTo>
                  <a:pt x="92887" y="140957"/>
                </a:moveTo>
                <a:lnTo>
                  <a:pt x="79736" y="143612"/>
                </a:lnTo>
                <a:lnTo>
                  <a:pt x="68994" y="150853"/>
                </a:lnTo>
                <a:lnTo>
                  <a:pt x="61749" y="161595"/>
                </a:lnTo>
                <a:lnTo>
                  <a:pt x="59093" y="174752"/>
                </a:lnTo>
                <a:lnTo>
                  <a:pt x="61749" y="187901"/>
                </a:lnTo>
                <a:lnTo>
                  <a:pt x="68994" y="198639"/>
                </a:lnTo>
                <a:lnTo>
                  <a:pt x="79736" y="205879"/>
                </a:lnTo>
                <a:lnTo>
                  <a:pt x="92887" y="208534"/>
                </a:lnTo>
                <a:lnTo>
                  <a:pt x="106044" y="205879"/>
                </a:lnTo>
                <a:lnTo>
                  <a:pt x="116786" y="198639"/>
                </a:lnTo>
                <a:lnTo>
                  <a:pt x="124027" y="187901"/>
                </a:lnTo>
                <a:lnTo>
                  <a:pt x="126682" y="174752"/>
                </a:lnTo>
                <a:lnTo>
                  <a:pt x="124027" y="161595"/>
                </a:lnTo>
                <a:lnTo>
                  <a:pt x="116786" y="150853"/>
                </a:lnTo>
                <a:lnTo>
                  <a:pt x="106044" y="143612"/>
                </a:lnTo>
                <a:lnTo>
                  <a:pt x="92887" y="140957"/>
                </a:lnTo>
                <a:close/>
              </a:path>
              <a:path w="302895" h="343535">
                <a:moveTo>
                  <a:pt x="211861" y="140957"/>
                </a:moveTo>
                <a:lnTo>
                  <a:pt x="198704" y="143612"/>
                </a:lnTo>
                <a:lnTo>
                  <a:pt x="187963" y="150853"/>
                </a:lnTo>
                <a:lnTo>
                  <a:pt x="180721" y="161595"/>
                </a:lnTo>
                <a:lnTo>
                  <a:pt x="178066" y="174752"/>
                </a:lnTo>
                <a:lnTo>
                  <a:pt x="180721" y="187901"/>
                </a:lnTo>
                <a:lnTo>
                  <a:pt x="187963" y="198639"/>
                </a:lnTo>
                <a:lnTo>
                  <a:pt x="198704" y="205879"/>
                </a:lnTo>
                <a:lnTo>
                  <a:pt x="211861" y="208534"/>
                </a:lnTo>
                <a:lnTo>
                  <a:pt x="225010" y="205879"/>
                </a:lnTo>
                <a:lnTo>
                  <a:pt x="235748" y="198639"/>
                </a:lnTo>
                <a:lnTo>
                  <a:pt x="242988" y="187901"/>
                </a:lnTo>
                <a:lnTo>
                  <a:pt x="245643" y="174752"/>
                </a:lnTo>
                <a:lnTo>
                  <a:pt x="242988" y="161595"/>
                </a:lnTo>
                <a:lnTo>
                  <a:pt x="235748" y="150853"/>
                </a:lnTo>
                <a:lnTo>
                  <a:pt x="225010" y="143612"/>
                </a:lnTo>
                <a:lnTo>
                  <a:pt x="211861" y="140957"/>
                </a:lnTo>
                <a:close/>
              </a:path>
              <a:path w="302895" h="343535">
                <a:moveTo>
                  <a:pt x="211861" y="126873"/>
                </a:moveTo>
                <a:lnTo>
                  <a:pt x="92887" y="126873"/>
                </a:lnTo>
                <a:lnTo>
                  <a:pt x="109397" y="129797"/>
                </a:lnTo>
                <a:lnTo>
                  <a:pt x="123413" y="137874"/>
                </a:lnTo>
                <a:lnTo>
                  <a:pt x="133898" y="150061"/>
                </a:lnTo>
                <a:lnTo>
                  <a:pt x="139814" y="165315"/>
                </a:lnTo>
                <a:lnTo>
                  <a:pt x="164934" y="165315"/>
                </a:lnTo>
                <a:lnTo>
                  <a:pt x="170850" y="150061"/>
                </a:lnTo>
                <a:lnTo>
                  <a:pt x="181335" y="137874"/>
                </a:lnTo>
                <a:lnTo>
                  <a:pt x="195351" y="129797"/>
                </a:lnTo>
                <a:lnTo>
                  <a:pt x="211861" y="126873"/>
                </a:lnTo>
                <a:close/>
              </a:path>
            </a:pathLst>
          </a:custGeom>
          <a:solidFill>
            <a:srgbClr val="00A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311994" y="3149993"/>
            <a:ext cx="2520315" cy="301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518795" marR="492759" algn="ctr">
              <a:lnSpc>
                <a:spcPct val="1072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Provide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existing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PFM 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workers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1400">
              <a:latin typeface="Calibri"/>
              <a:cs typeface="Calibri"/>
            </a:endParaRPr>
          </a:p>
          <a:p>
            <a:pPr marL="273050" marR="240029" indent="97790">
              <a:lnSpc>
                <a:spcPct val="107200"/>
              </a:lnSpc>
            </a:pPr>
            <a:r>
              <a:rPr sz="1400" b="1" spc="30" dirty="0">
                <a:solidFill>
                  <a:srgbClr val="FFFFFF"/>
                </a:solidFill>
                <a:latin typeface="Calibri"/>
                <a:cs typeface="Calibri"/>
              </a:rPr>
              <a:t>ACCELERATED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PATH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1400" b="1" spc="15" dirty="0">
                <a:solidFill>
                  <a:srgbClr val="FFFFFF"/>
                </a:solidFill>
                <a:latin typeface="Calibri"/>
                <a:cs typeface="Calibri"/>
              </a:rPr>
              <a:t>OBTAIN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PROFESSIONAL</a:t>
            </a:r>
            <a:endParaRPr sz="1400">
              <a:latin typeface="Calibri"/>
              <a:cs typeface="Calibri"/>
            </a:endParaRPr>
          </a:p>
          <a:p>
            <a:pPr marL="24130" algn="ctr">
              <a:lnSpc>
                <a:spcPct val="100000"/>
              </a:lnSpc>
              <a:spcBef>
                <a:spcPts val="120"/>
              </a:spcBef>
            </a:pPr>
            <a:r>
              <a:rPr sz="1400" b="1" spc="35" dirty="0">
                <a:solidFill>
                  <a:srgbClr val="FFFFFF"/>
                </a:solidFill>
                <a:latin typeface="Calibri"/>
                <a:cs typeface="Calibri"/>
              </a:rPr>
              <a:t>QUALIFICATION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Holder 6"/>
          <p:cNvSpPr>
            <a:spLocks noGrp="1"/>
          </p:cNvSpPr>
          <p:nvPr>
            <p:ph type="sldNum" sz="quarter" idx="7"/>
          </p:nvPr>
        </p:nvSpPr>
        <p:spPr>
          <a:xfrm>
            <a:off x="6858000" y="6477000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8980EBA-D1E4-E547-8E59-F5894243AB98}" type="slidenum">
              <a:rPr lang="uk-UA" smtClean="0"/>
              <a:pPr/>
              <a:t>9</a:t>
            </a:fld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9221</TotalTime>
  <Words>808</Words>
  <Application>Microsoft Office PowerPoint</Application>
  <PresentationFormat>On-screen Show (4:3)</PresentationFormat>
  <Paragraphs>216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Open Sans</vt:lpstr>
      <vt:lpstr>Times New Roman</vt:lpstr>
      <vt:lpstr>Open Sans Light</vt:lpstr>
      <vt:lpstr>Open Sans Extrabold</vt:lpstr>
      <vt:lpstr>Calibri</vt:lpstr>
      <vt:lpstr>Arial</vt:lpstr>
      <vt:lpstr>Office Theme</vt:lpstr>
      <vt:lpstr>PowerPoint Presentation</vt:lpstr>
      <vt:lpstr>THE GLARING GAP</vt:lpstr>
      <vt:lpstr>THE NEED</vt:lpstr>
      <vt:lpstr>THE TOOLS</vt:lpstr>
      <vt:lpstr>THE GOAL</vt:lpstr>
      <vt:lpstr>THE SOLUTION</vt:lpstr>
      <vt:lpstr>PowerPoint Presentation</vt:lpstr>
      <vt:lpstr>THE HOW</vt:lpstr>
      <vt:lpstr>REGIONAL INVESTMENT</vt:lpstr>
      <vt:lpstr>ACADEMIC ALIGNMENT</vt:lpstr>
      <vt:lpstr>INDIVIDUAL COUNTRIES Individual Ownership</vt:lpstr>
      <vt:lpstr>BENEFITTING THE REGION</vt:lpstr>
      <vt:lpstr>POTENTIAL VALUE</vt:lpstr>
      <vt:lpstr>THE ROAD FORWARD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</dc:creator>
  <cp:lastModifiedBy>Bruce Vivian</cp:lastModifiedBy>
  <cp:revision>35</cp:revision>
  <cp:lastPrinted>2018-06-27T09:06:52Z</cp:lastPrinted>
  <dcterms:created xsi:type="dcterms:W3CDTF">2017-06-28T11:24:36Z</dcterms:created>
  <dcterms:modified xsi:type="dcterms:W3CDTF">2019-08-22T13:37:09Z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2017-06-28T00:00:00Z</vt:filetime>
  </property>
</Properties>
</file>