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2.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tags/tag2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48" r:id="rId1"/>
    <p:sldMasterId id="2147483680" r:id="rId2"/>
    <p:sldMasterId id="2147483762" r:id="rId3"/>
  </p:sldMasterIdLst>
  <p:notesMasterIdLst>
    <p:notesMasterId r:id="rId11"/>
  </p:notesMasterIdLst>
  <p:handoutMasterIdLst>
    <p:handoutMasterId r:id="rId12"/>
  </p:handoutMasterIdLst>
  <p:sldIdLst>
    <p:sldId id="256" r:id="rId4"/>
    <p:sldId id="468" r:id="rId5"/>
    <p:sldId id="390" r:id="rId6"/>
    <p:sldId id="469" r:id="rId7"/>
    <p:sldId id="475" r:id="rId8"/>
    <p:sldId id="474" r:id="rId9"/>
    <p:sldId id="473" r:id="rId10"/>
  </p:sldIdLst>
  <p:sldSz cx="12190413" cy="6859588"/>
  <p:notesSz cx="6742113" cy="9872663"/>
  <p:embeddedFontLst>
    <p:embeddedFont>
      <p:font typeface="Calibri" panose="020F0502020204030204" pitchFamily="34" charset="0"/>
      <p:regular r:id="rId13"/>
      <p:bold r:id="rId14"/>
      <p:italic r:id="rId15"/>
      <p:boldItalic r:id="rId16"/>
    </p:embeddedFont>
  </p:embeddedFontLst>
  <p:custDataLst>
    <p:tags r:id="rId17"/>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772">
          <p15:clr>
            <a:srgbClr val="A4A3A4"/>
          </p15:clr>
        </p15:guide>
        <p15:guide id="2" orient="horz" pos="3657">
          <p15:clr>
            <a:srgbClr val="A4A3A4"/>
          </p15:clr>
        </p15:guide>
        <p15:guide id="3" pos="2880">
          <p15:clr>
            <a:srgbClr val="A4A3A4"/>
          </p15:clr>
        </p15:guide>
        <p15:guide id="4" orient="horz" pos="1610">
          <p15:clr>
            <a:srgbClr val="A4A3A4"/>
          </p15:clr>
        </p15:guide>
        <p15:guide id="5" orient="horz" pos="596">
          <p15:clr>
            <a:srgbClr val="A4A3A4"/>
          </p15:clr>
        </p15:guide>
        <p15:guide id="6" orient="horz" pos="4877">
          <p15:clr>
            <a:srgbClr val="A4A3A4"/>
          </p15:clr>
        </p15:guide>
        <p15:guide id="7" orient="horz" pos="2147">
          <p15:clr>
            <a:srgbClr val="A4A3A4"/>
          </p15:clr>
        </p15:guide>
        <p15:guide id="8" pos="3840">
          <p15:clr>
            <a:srgbClr val="A4A3A4"/>
          </p15:clr>
        </p15:guide>
      </p15:sldGuideLst>
    </p:ext>
    <p:ext uri="{2D200454-40CA-4A62-9FC3-DE9A4176ACB9}">
      <p15:notesGuideLst xmlns:p15="http://schemas.microsoft.com/office/powerpoint/2012/main">
        <p15:guide id="1" orient="horz" pos="3109">
          <p15:clr>
            <a:srgbClr val="A4A3A4"/>
          </p15:clr>
        </p15:guide>
        <p15:guide id="2" pos="2124">
          <p15:clr>
            <a:srgbClr val="A4A3A4"/>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53" roundtripDataSignature="AMtx7mhT32KDLiQd2LmUNHb93Zgryc4hw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kani Katandula - Limbe" initials="LK-L" lastIdx="6" clrIdx="0">
    <p:extLst>
      <p:ext uri="{19B8F6BF-5375-455C-9EA6-DF929625EA0E}">
        <p15:presenceInfo xmlns:p15="http://schemas.microsoft.com/office/powerpoint/2012/main" userId="S-1-5-21-1801674531-776561741-839522115-321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EF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3B8C849-DFB5-4723-B5E5-2ECA6934ABF7}">
  <a:tblStyle styleId="{A3B8C849-DFB5-4723-B5E5-2ECA6934ABF7}"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5C42CAD-ACF7-430D-AB2B-00C2998038EB}" styleName="Table_1">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DC997CC-3D44-400F-9990-1C91F138F3E8}" styleName="Table_2">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AEFE6"/>
          </a:solidFill>
        </a:fill>
      </a:tcStyle>
    </a:wholeTbl>
    <a:band1H>
      <a:tcTxStyle/>
      <a:tcStyle>
        <a:tcBdr/>
        <a:fill>
          <a:solidFill>
            <a:srgbClr val="F5DFCA"/>
          </a:solidFill>
        </a:fill>
      </a:tcStyle>
    </a:band1H>
    <a:band2H>
      <a:tcTxStyle/>
      <a:tcStyle>
        <a:tcBdr/>
      </a:tcStyle>
    </a:band2H>
    <a:band1V>
      <a:tcTxStyle/>
      <a:tcStyle>
        <a:tcBdr/>
        <a:fill>
          <a:solidFill>
            <a:srgbClr val="F5DFCA"/>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66" autoAdjust="0"/>
    <p:restoredTop sz="87291" autoAdjust="0"/>
  </p:normalViewPr>
  <p:slideViewPr>
    <p:cSldViewPr snapToGrid="0">
      <p:cViewPr varScale="1">
        <p:scale>
          <a:sx n="59" d="100"/>
          <a:sy n="59" d="100"/>
        </p:scale>
        <p:origin x="990" y="54"/>
      </p:cViewPr>
      <p:guideLst>
        <p:guide orient="horz" pos="2772"/>
        <p:guide orient="horz" pos="3657"/>
        <p:guide pos="2880"/>
        <p:guide orient="horz" pos="1610"/>
        <p:guide orient="horz" pos="596"/>
        <p:guide orient="horz" pos="4877"/>
        <p:guide orient="horz" pos="2147"/>
        <p:guide pos="3840"/>
      </p:guideLst>
    </p:cSldViewPr>
  </p:slideViewPr>
  <p:notesTextViewPr>
    <p:cViewPr>
      <p:scale>
        <a:sx n="1" d="1"/>
        <a:sy n="1" d="1"/>
      </p:scale>
      <p:origin x="0" y="0"/>
    </p:cViewPr>
  </p:notesTextViewPr>
  <p:notesViewPr>
    <p:cSldViewPr snapToGrid="0">
      <p:cViewPr varScale="1">
        <p:scale>
          <a:sx n="49" d="100"/>
          <a:sy n="49" d="100"/>
        </p:scale>
        <p:origin x="2756" y="60"/>
      </p:cViewPr>
      <p:guideLst>
        <p:guide orient="horz" pos="3109"/>
        <p:guide pos="212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font" Target="fonts/font1.fntdata"/><Relationship Id="rId155" Type="http://schemas.openxmlformats.org/officeDocument/2006/relationships/presProps" Target="presProps.xml"/><Relationship Id="rId3" Type="http://schemas.openxmlformats.org/officeDocument/2006/relationships/slideMaster" Target="slideMasters/slideMaster3.xml"/><Relationship Id="rId154" Type="http://schemas.openxmlformats.org/officeDocument/2006/relationships/commentAuthors" Target="commentAuthors.xml"/><Relationship Id="rId7" Type="http://schemas.openxmlformats.org/officeDocument/2006/relationships/slide" Target="slides/slide4.xml"/><Relationship Id="rId12" Type="http://schemas.openxmlformats.org/officeDocument/2006/relationships/handoutMaster" Target="handoutMasters/handoutMaster1.xml"/><Relationship Id="rId17" Type="http://schemas.openxmlformats.org/officeDocument/2006/relationships/tags" Target="tags/tag1.xml"/><Relationship Id="rId15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font" Target="fonts/font4.fntdata"/><Relationship Id="rId153"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notesMaster" Target="notesMasters/notesMaster1.xml"/><Relationship Id="rId15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font" Target="fonts/font3.fntdata"/><Relationship Id="rId10" Type="http://schemas.openxmlformats.org/officeDocument/2006/relationships/slide" Target="slides/slide7.xml"/><Relationship Id="rId156"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font" Target="fonts/font2.fntdata"/></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000" cy="4953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19525" y="0"/>
            <a:ext cx="2921000" cy="495300"/>
          </a:xfrm>
          <a:prstGeom prst="rect">
            <a:avLst/>
          </a:prstGeom>
        </p:spPr>
        <p:txBody>
          <a:bodyPr vert="horz" lIns="91440" tIns="45720" rIns="91440" bIns="45720" rtlCol="0"/>
          <a:lstStyle>
            <a:lvl1pPr algn="r">
              <a:defRPr sz="1200"/>
            </a:lvl1pPr>
          </a:lstStyle>
          <a:p>
            <a:fld id="{8786768E-6276-421F-A2F1-683E02EDE803}" type="datetimeFigureOut">
              <a:rPr lang="en-US" smtClean="0"/>
              <a:t>4/11/2022</a:t>
            </a:fld>
            <a:endParaRPr lang="en-US"/>
          </a:p>
        </p:txBody>
      </p:sp>
      <p:sp>
        <p:nvSpPr>
          <p:cNvPr id="4" name="Footer Placeholder 3"/>
          <p:cNvSpPr>
            <a:spLocks noGrp="1"/>
          </p:cNvSpPr>
          <p:nvPr>
            <p:ph type="ftr" sz="quarter" idx="2"/>
          </p:nvPr>
        </p:nvSpPr>
        <p:spPr>
          <a:xfrm>
            <a:off x="0" y="9377363"/>
            <a:ext cx="2921000" cy="4953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19525" y="9377363"/>
            <a:ext cx="2921000" cy="495300"/>
          </a:xfrm>
          <a:prstGeom prst="rect">
            <a:avLst/>
          </a:prstGeom>
        </p:spPr>
        <p:txBody>
          <a:bodyPr vert="horz" lIns="91440" tIns="45720" rIns="91440" bIns="45720" rtlCol="0" anchor="b"/>
          <a:lstStyle>
            <a:lvl1pPr algn="r">
              <a:defRPr sz="1200"/>
            </a:lvl1pPr>
          </a:lstStyle>
          <a:p>
            <a:fld id="{B0CA8A73-175A-4BF1-9032-59B0C7F5A9FA}" type="slidenum">
              <a:rPr lang="en-US" smtClean="0"/>
              <a:t>‹#›</a:t>
            </a:fld>
            <a:endParaRPr lang="en-US"/>
          </a:p>
        </p:txBody>
      </p:sp>
    </p:spTree>
    <p:extLst>
      <p:ext uri="{BB962C8B-B14F-4D97-AF65-F5344CB8AC3E}">
        <p14:creationId xmlns:p14="http://schemas.microsoft.com/office/powerpoint/2010/main" val="27371200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1" y="1"/>
            <a:ext cx="2921582" cy="493633"/>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18971" y="1"/>
            <a:ext cx="2921582" cy="493633"/>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9375" y="739775"/>
            <a:ext cx="6583363" cy="37036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4212" y="4689515"/>
            <a:ext cx="5393690" cy="4442698"/>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1" y="9377317"/>
            <a:ext cx="2921582" cy="493633"/>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18971" y="9377317"/>
            <a:ext cx="2921582" cy="493633"/>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9326598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p1:notes"/>
          <p:cNvSpPr txBox="1">
            <a:spLocks noGrp="1"/>
          </p:cNvSpPr>
          <p:nvPr>
            <p:ph type="body" idx="1"/>
          </p:nvPr>
        </p:nvSpPr>
        <p:spPr>
          <a:xfrm>
            <a:off x="674212" y="4689515"/>
            <a:ext cx="5393690" cy="444269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5" name="Google Shape;485;p1:notes"/>
          <p:cNvSpPr>
            <a:spLocks noGrp="1" noRot="1" noChangeAspect="1"/>
          </p:cNvSpPr>
          <p:nvPr>
            <p:ph type="sldImg" idx="2"/>
          </p:nvPr>
        </p:nvSpPr>
        <p:spPr>
          <a:xfrm>
            <a:off x="79375" y="739775"/>
            <a:ext cx="6583363" cy="370363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121582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8" Type="http://schemas.openxmlformats.org/officeDocument/2006/relationships/tags" Target="../tags/tag19.xml"/><Relationship Id="rId3" Type="http://schemas.openxmlformats.org/officeDocument/2006/relationships/tags" Target="../tags/tag14.xml"/><Relationship Id="rId7" Type="http://schemas.openxmlformats.org/officeDocument/2006/relationships/tags" Target="../tags/tag18.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tags" Target="../tags/tag17.xml"/><Relationship Id="rId11" Type="http://schemas.openxmlformats.org/officeDocument/2006/relationships/image" Target="../media/image8.jpeg"/><Relationship Id="rId5" Type="http://schemas.openxmlformats.org/officeDocument/2006/relationships/tags" Target="../tags/tag16.xml"/><Relationship Id="rId10" Type="http://schemas.openxmlformats.org/officeDocument/2006/relationships/image" Target="../media/image7.png"/><Relationship Id="rId4" Type="http://schemas.openxmlformats.org/officeDocument/2006/relationships/tags" Target="../tags/tag15.xml"/><Relationship Id="rId9"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0.xml"/></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2.xml"/><Relationship Id="rId1" Type="http://schemas.openxmlformats.org/officeDocument/2006/relationships/tags" Target="../tags/tag21.xml"/><Relationship Id="rId4" Type="http://schemas.openxmlformats.org/officeDocument/2006/relationships/image" Target="../media/image9.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Master" Target="../slideMasters/slideMaster3.xml"/><Relationship Id="rId4" Type="http://schemas.openxmlformats.org/officeDocument/2006/relationships/image" Target="../media/image14.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vmlDrawing" Target="../drawings/vmlDrawing4.vml"/><Relationship Id="rId5" Type="http://schemas.openxmlformats.org/officeDocument/2006/relationships/image" Target="../media/image15.emf"/><Relationship Id="rId4" Type="http://schemas.openxmlformats.org/officeDocument/2006/relationships/oleObject" Target="../embeddings/oleObject4.bin"/></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6.xml"/><Relationship Id="rId1" Type="http://schemas.openxmlformats.org/officeDocument/2006/relationships/vmlDrawing" Target="../drawings/vmlDrawing5.vml"/><Relationship Id="rId5" Type="http://schemas.openxmlformats.org/officeDocument/2006/relationships/image" Target="../media/image17.emf"/><Relationship Id="rId4" Type="http://schemas.openxmlformats.org/officeDocument/2006/relationships/oleObject" Target="../embeddings/oleObject5.bin"/></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7.xml"/><Relationship Id="rId1" Type="http://schemas.openxmlformats.org/officeDocument/2006/relationships/vmlDrawing" Target="../drawings/vmlDrawing6.vml"/><Relationship Id="rId5" Type="http://schemas.openxmlformats.org/officeDocument/2006/relationships/image" Target="../media/image18.emf"/><Relationship Id="rId4" Type="http://schemas.openxmlformats.org/officeDocument/2006/relationships/oleObject" Target="../embeddings/oleObject6.bin"/></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1_Title Slide">
  <p:cSld name="1_Title Slide">
    <p:spTree>
      <p:nvGrpSpPr>
        <p:cNvPr id="1" name="Shape 18"/>
        <p:cNvGrpSpPr/>
        <p:nvPr/>
      </p:nvGrpSpPr>
      <p:grpSpPr>
        <a:xfrm>
          <a:off x="0" y="0"/>
          <a:ext cx="0" cy="0"/>
          <a:chOff x="0" y="0"/>
          <a:chExt cx="0" cy="0"/>
        </a:xfrm>
      </p:grpSpPr>
      <p:sp>
        <p:nvSpPr>
          <p:cNvPr id="19" name="Google Shape;19;p57"/>
          <p:cNvSpPr/>
          <p:nvPr/>
        </p:nvSpPr>
        <p:spPr>
          <a:xfrm>
            <a:off x="-9468" y="1370110"/>
            <a:ext cx="2708981" cy="5489479"/>
          </a:xfrm>
          <a:prstGeom prst="rect">
            <a:avLst/>
          </a:prstGeom>
          <a:gradFill>
            <a:gsLst>
              <a:gs pos="0">
                <a:srgbClr val="BADCC2"/>
              </a:gs>
              <a:gs pos="50000">
                <a:srgbClr val="D3E7D9"/>
              </a:gs>
              <a:gs pos="100000">
                <a:srgbClr val="E9F2EC"/>
              </a:gs>
            </a:gsLst>
            <a:lin ang="5400000" scaled="0"/>
          </a:gradFill>
          <a:ln>
            <a:noFill/>
          </a:ln>
        </p:spPr>
        <p:txBody>
          <a:bodyPr spcFirstLastPara="1" wrap="square" lIns="36000" tIns="36000" rIns="36000" bIns="36000" anchor="ctr" anchorCtr="0">
            <a:noAutofit/>
          </a:bodyPr>
          <a:lstStyle/>
          <a:p>
            <a:pPr marL="0" marR="0" lvl="0" indent="0" algn="ctr" rtl="0">
              <a:spcBef>
                <a:spcPts val="0"/>
              </a:spcBef>
              <a:spcAft>
                <a:spcPts val="0"/>
              </a:spcAft>
              <a:buNone/>
            </a:pPr>
            <a:endParaRPr sz="1600" b="0" i="0" u="none" strike="noStrike" cap="none">
              <a:solidFill>
                <a:srgbClr val="FFFFFF"/>
              </a:solidFill>
              <a:latin typeface="Arial"/>
              <a:ea typeface="Arial"/>
              <a:cs typeface="Arial"/>
              <a:sym typeface="Arial"/>
            </a:endParaRPr>
          </a:p>
        </p:txBody>
      </p:sp>
      <p:sp>
        <p:nvSpPr>
          <p:cNvPr id="20" name="Google Shape;20;p57"/>
          <p:cNvSpPr/>
          <p:nvPr/>
        </p:nvSpPr>
        <p:spPr>
          <a:xfrm>
            <a:off x="19" y="1668"/>
            <a:ext cx="12190413" cy="1368443"/>
          </a:xfrm>
          <a:prstGeom prst="rect">
            <a:avLst/>
          </a:prstGeom>
          <a:solidFill>
            <a:srgbClr val="008340"/>
          </a:solidFill>
          <a:ln>
            <a:noFill/>
          </a:ln>
        </p:spPr>
        <p:txBody>
          <a:bodyPr spcFirstLastPara="1" wrap="square" lIns="36000" tIns="36000" rIns="36000" bIns="36000" anchor="ctr" anchorCtr="0">
            <a:noAutofit/>
          </a:bodyPr>
          <a:lstStyle/>
          <a:p>
            <a:pPr marL="0" marR="0" lvl="0" indent="0" algn="ctr" rtl="0">
              <a:spcBef>
                <a:spcPts val="0"/>
              </a:spcBef>
              <a:spcAft>
                <a:spcPts val="0"/>
              </a:spcAft>
              <a:buNone/>
            </a:pPr>
            <a:endParaRPr sz="1600" b="0" i="0" u="none" strike="noStrike" cap="none">
              <a:solidFill>
                <a:srgbClr val="FFFFFF"/>
              </a:solidFill>
              <a:latin typeface="Arial"/>
              <a:ea typeface="Arial"/>
              <a:cs typeface="Arial"/>
              <a:sym typeface="Arial"/>
            </a:endParaRPr>
          </a:p>
        </p:txBody>
      </p:sp>
      <p:sp>
        <p:nvSpPr>
          <p:cNvPr id="21" name="Google Shape;21;p57"/>
          <p:cNvSpPr txBox="1">
            <a:spLocks noGrp="1"/>
          </p:cNvSpPr>
          <p:nvPr>
            <p:ph type="subTitle" idx="1"/>
          </p:nvPr>
        </p:nvSpPr>
        <p:spPr>
          <a:xfrm>
            <a:off x="-9468" y="1370112"/>
            <a:ext cx="2708981" cy="2744741"/>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Clr>
                <a:schemeClr val="dk1"/>
              </a:buClr>
              <a:buSzPts val="1600"/>
              <a:buNone/>
              <a:defRPr sz="1600" b="0">
                <a:solidFill>
                  <a:schemeClr val="dk1"/>
                </a:solidFill>
              </a:defRPr>
            </a:lvl1pPr>
            <a:lvl2pPr lvl="1" algn="ctr">
              <a:lnSpc>
                <a:spcPct val="100000"/>
              </a:lnSpc>
              <a:spcBef>
                <a:spcPts val="200"/>
              </a:spcBef>
              <a:spcAft>
                <a:spcPts val="0"/>
              </a:spcAft>
              <a:buClr>
                <a:srgbClr val="888888"/>
              </a:buClr>
              <a:buSzPts val="1600"/>
              <a:buNone/>
              <a:defRPr>
                <a:solidFill>
                  <a:srgbClr val="888888"/>
                </a:solidFill>
              </a:defRPr>
            </a:lvl2pPr>
            <a:lvl3pPr lvl="2" algn="ctr">
              <a:lnSpc>
                <a:spcPct val="100000"/>
              </a:lnSpc>
              <a:spcBef>
                <a:spcPts val="200"/>
              </a:spcBef>
              <a:spcAft>
                <a:spcPts val="0"/>
              </a:spcAft>
              <a:buClr>
                <a:srgbClr val="888888"/>
              </a:buClr>
              <a:buSzPts val="1600"/>
              <a:buNone/>
              <a:defRPr>
                <a:solidFill>
                  <a:srgbClr val="888888"/>
                </a:solidFill>
              </a:defRPr>
            </a:lvl3pPr>
            <a:lvl4pPr lvl="3" algn="ctr">
              <a:lnSpc>
                <a:spcPct val="100000"/>
              </a:lnSpc>
              <a:spcBef>
                <a:spcPts val="200"/>
              </a:spcBef>
              <a:spcAft>
                <a:spcPts val="0"/>
              </a:spcAft>
              <a:buClr>
                <a:srgbClr val="888888"/>
              </a:buClr>
              <a:buSzPts val="1600"/>
              <a:buNone/>
              <a:defRPr>
                <a:solidFill>
                  <a:srgbClr val="888888"/>
                </a:solidFill>
              </a:defRPr>
            </a:lvl4pPr>
            <a:lvl5pPr lvl="4" algn="ctr">
              <a:lnSpc>
                <a:spcPct val="100000"/>
              </a:lnSpc>
              <a:spcBef>
                <a:spcPts val="200"/>
              </a:spcBef>
              <a:spcAft>
                <a:spcPts val="0"/>
              </a:spcAft>
              <a:buClr>
                <a:srgbClr val="888888"/>
              </a:buClr>
              <a:buSzPts val="16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2" name="Google Shape;22;p57"/>
          <p:cNvSpPr txBox="1">
            <a:spLocks noGrp="1"/>
          </p:cNvSpPr>
          <p:nvPr>
            <p:ph type="title"/>
          </p:nvPr>
        </p:nvSpPr>
        <p:spPr>
          <a:xfrm>
            <a:off x="19" y="18"/>
            <a:ext cx="8399163" cy="1368445"/>
          </a:xfrm>
          <a:prstGeom prst="rect">
            <a:avLst/>
          </a:prstGeom>
          <a:noFill/>
          <a:ln>
            <a:noFill/>
          </a:ln>
        </p:spPr>
        <p:txBody>
          <a:bodyPr spcFirstLastPara="1" wrap="square" lIns="216000" tIns="0" rIns="0" bIns="0" anchor="ctr" anchorCtr="0">
            <a:normAutofit/>
          </a:bodyPr>
          <a:lstStyle>
            <a:lvl1pPr lvl="0" algn="l">
              <a:spcBef>
                <a:spcPts val="0"/>
              </a:spcBef>
              <a:spcAft>
                <a:spcPts val="0"/>
              </a:spcAft>
              <a:buClr>
                <a:schemeClr val="lt1"/>
              </a:buClr>
              <a:buSzPts val="2400"/>
              <a:buFont typeface="Arial"/>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3" name="Google Shape;23;p57"/>
          <p:cNvPicPr preferRelativeResize="0"/>
          <p:nvPr/>
        </p:nvPicPr>
        <p:blipFill rotWithShape="1">
          <a:blip r:embed="rId2">
            <a:alphaModFix/>
          </a:blip>
          <a:srcRect/>
          <a:stretch/>
        </p:blipFill>
        <p:spPr>
          <a:xfrm>
            <a:off x="9326647" y="-91333"/>
            <a:ext cx="2838549" cy="1554475"/>
          </a:xfrm>
          <a:prstGeom prst="rect">
            <a:avLst/>
          </a:prstGeom>
          <a:noFill/>
          <a:ln>
            <a:noFill/>
          </a:ln>
        </p:spPr>
      </p:pic>
      <p:pic>
        <p:nvPicPr>
          <p:cNvPr id="24" name="Google Shape;24;p57"/>
          <p:cNvPicPr preferRelativeResize="0"/>
          <p:nvPr/>
        </p:nvPicPr>
        <p:blipFill rotWithShape="1">
          <a:blip r:embed="rId3">
            <a:alphaModFix/>
          </a:blip>
          <a:srcRect/>
          <a:stretch/>
        </p:blipFill>
        <p:spPr>
          <a:xfrm>
            <a:off x="566942" y="4383855"/>
            <a:ext cx="1556163" cy="239739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0_Title and Content">
  <p:cSld name="10_Title and Content">
    <p:spTree>
      <p:nvGrpSpPr>
        <p:cNvPr id="1" name="Shape 76"/>
        <p:cNvGrpSpPr/>
        <p:nvPr/>
      </p:nvGrpSpPr>
      <p:grpSpPr>
        <a:xfrm>
          <a:off x="0" y="0"/>
          <a:ext cx="0" cy="0"/>
          <a:chOff x="0" y="0"/>
          <a:chExt cx="0" cy="0"/>
        </a:xfrm>
      </p:grpSpPr>
      <p:sp>
        <p:nvSpPr>
          <p:cNvPr id="77" name="Google Shape;77;p81"/>
          <p:cNvSpPr txBox="1">
            <a:spLocks noGrp="1"/>
          </p:cNvSpPr>
          <p:nvPr>
            <p:ph type="title"/>
          </p:nvPr>
        </p:nvSpPr>
        <p:spPr>
          <a:xfrm>
            <a:off x="-8285" y="234411"/>
            <a:ext cx="9223450" cy="468446"/>
          </a:xfrm>
          <a:prstGeom prst="rect">
            <a:avLst/>
          </a:prstGeom>
          <a:noFill/>
          <a:ln>
            <a:noFill/>
          </a:ln>
        </p:spPr>
        <p:txBody>
          <a:bodyPr spcFirstLastPara="1" wrap="square" lIns="216000" tIns="0" rIns="0" bIns="0" anchor="ctr" anchorCtr="0">
            <a:normAutofit/>
          </a:bodyPr>
          <a:lstStyle>
            <a:lvl1pPr lvl="0" algn="l">
              <a:spcBef>
                <a:spcPts val="0"/>
              </a:spcBef>
              <a:spcAft>
                <a:spcPts val="0"/>
              </a:spcAft>
              <a:buClr>
                <a:schemeClr val="lt1"/>
              </a:buClr>
              <a:buSzPts val="1800"/>
              <a:buFont typeface="Arial"/>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81"/>
          <p:cNvSpPr>
            <a:spLocks noGrp="1"/>
          </p:cNvSpPr>
          <p:nvPr>
            <p:ph type="chart" idx="2"/>
          </p:nvPr>
        </p:nvSpPr>
        <p:spPr>
          <a:xfrm>
            <a:off x="287847" y="1305087"/>
            <a:ext cx="5663380" cy="1512357"/>
          </a:xfrm>
          <a:prstGeom prst="rect">
            <a:avLst/>
          </a:prstGeom>
          <a:noFill/>
          <a:ln>
            <a:noFill/>
          </a:ln>
        </p:spPr>
        <p:txBody>
          <a:bodyPr spcFirstLastPara="1" wrap="square" lIns="0" tIns="0" rIns="0" bIns="0" anchor="t" anchorCtr="0">
            <a:noAutofit/>
          </a:bodyPr>
          <a:lstStyle>
            <a:lvl1pPr marR="0" lvl="0" algn="l" rtl="0">
              <a:lnSpc>
                <a:spcPct val="100000"/>
              </a:lnSpc>
              <a:spcBef>
                <a:spcPts val="4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R="0" lvl="1" algn="l" rtl="0">
              <a:lnSpc>
                <a:spcPct val="100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R="0" lvl="2" algn="l" rtl="0">
              <a:lnSpc>
                <a:spcPct val="100000"/>
              </a:lnSpc>
              <a:spcBef>
                <a:spcPts val="2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R="0" lvl="3" algn="l" rtl="0">
              <a:lnSpc>
                <a:spcPct val="100000"/>
              </a:lnSpc>
              <a:spcBef>
                <a:spcPts val="2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R="0" lvl="4" algn="l" rtl="0">
              <a:lnSpc>
                <a:spcPct val="100000"/>
              </a:lnSpc>
              <a:spcBef>
                <a:spcPts val="2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9" name="Google Shape;79;p81"/>
          <p:cNvSpPr>
            <a:spLocks noGrp="1"/>
          </p:cNvSpPr>
          <p:nvPr>
            <p:ph type="chart" idx="3"/>
          </p:nvPr>
        </p:nvSpPr>
        <p:spPr>
          <a:xfrm>
            <a:off x="287847" y="3123711"/>
            <a:ext cx="5663380" cy="1512357"/>
          </a:xfrm>
          <a:prstGeom prst="rect">
            <a:avLst/>
          </a:prstGeom>
          <a:noFill/>
          <a:ln>
            <a:noFill/>
          </a:ln>
        </p:spPr>
        <p:txBody>
          <a:bodyPr spcFirstLastPara="1" wrap="square" lIns="0" tIns="0" rIns="0" bIns="0" anchor="t" anchorCtr="0">
            <a:noAutofit/>
          </a:bodyPr>
          <a:lstStyle>
            <a:lvl1pPr marR="0" lvl="0" algn="l" rtl="0">
              <a:lnSpc>
                <a:spcPct val="100000"/>
              </a:lnSpc>
              <a:spcBef>
                <a:spcPts val="4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R="0" lvl="1" algn="l" rtl="0">
              <a:lnSpc>
                <a:spcPct val="100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R="0" lvl="2" algn="l" rtl="0">
              <a:lnSpc>
                <a:spcPct val="100000"/>
              </a:lnSpc>
              <a:spcBef>
                <a:spcPts val="2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R="0" lvl="3" algn="l" rtl="0">
              <a:lnSpc>
                <a:spcPct val="100000"/>
              </a:lnSpc>
              <a:spcBef>
                <a:spcPts val="2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R="0" lvl="4" algn="l" rtl="0">
              <a:lnSpc>
                <a:spcPct val="100000"/>
              </a:lnSpc>
              <a:spcBef>
                <a:spcPts val="2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0" name="Google Shape;80;p81"/>
          <p:cNvSpPr>
            <a:spLocks noGrp="1"/>
          </p:cNvSpPr>
          <p:nvPr>
            <p:ph type="chart" idx="4"/>
          </p:nvPr>
        </p:nvSpPr>
        <p:spPr>
          <a:xfrm>
            <a:off x="296338" y="4942333"/>
            <a:ext cx="5663380" cy="1512357"/>
          </a:xfrm>
          <a:prstGeom prst="rect">
            <a:avLst/>
          </a:prstGeom>
          <a:noFill/>
          <a:ln>
            <a:noFill/>
          </a:ln>
        </p:spPr>
        <p:txBody>
          <a:bodyPr spcFirstLastPara="1" wrap="square" lIns="0" tIns="0" rIns="0" bIns="0" anchor="t" anchorCtr="0">
            <a:noAutofit/>
          </a:bodyPr>
          <a:lstStyle>
            <a:lvl1pPr marR="0" lvl="0" algn="l" rtl="0">
              <a:lnSpc>
                <a:spcPct val="100000"/>
              </a:lnSpc>
              <a:spcBef>
                <a:spcPts val="4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R="0" lvl="1" algn="l" rtl="0">
              <a:lnSpc>
                <a:spcPct val="100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R="0" lvl="2" algn="l" rtl="0">
              <a:lnSpc>
                <a:spcPct val="100000"/>
              </a:lnSpc>
              <a:spcBef>
                <a:spcPts val="2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R="0" lvl="3" algn="l" rtl="0">
              <a:lnSpc>
                <a:spcPct val="100000"/>
              </a:lnSpc>
              <a:spcBef>
                <a:spcPts val="2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R="0" lvl="4" algn="l" rtl="0">
              <a:lnSpc>
                <a:spcPct val="100000"/>
              </a:lnSpc>
              <a:spcBef>
                <a:spcPts val="2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1" name="Google Shape;81;p81"/>
          <p:cNvSpPr>
            <a:spLocks noGrp="1"/>
          </p:cNvSpPr>
          <p:nvPr>
            <p:ph type="chart" idx="5"/>
          </p:nvPr>
        </p:nvSpPr>
        <p:spPr>
          <a:xfrm>
            <a:off x="6239204" y="1305087"/>
            <a:ext cx="5663380" cy="1512357"/>
          </a:xfrm>
          <a:prstGeom prst="rect">
            <a:avLst/>
          </a:prstGeom>
          <a:noFill/>
          <a:ln>
            <a:noFill/>
          </a:ln>
        </p:spPr>
        <p:txBody>
          <a:bodyPr spcFirstLastPara="1" wrap="square" lIns="0" tIns="0" rIns="0" bIns="0" anchor="t" anchorCtr="0">
            <a:noAutofit/>
          </a:bodyPr>
          <a:lstStyle>
            <a:lvl1pPr marR="0" lvl="0" algn="l" rtl="0">
              <a:lnSpc>
                <a:spcPct val="100000"/>
              </a:lnSpc>
              <a:spcBef>
                <a:spcPts val="4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R="0" lvl="1" algn="l" rtl="0">
              <a:lnSpc>
                <a:spcPct val="100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R="0" lvl="2" algn="l" rtl="0">
              <a:lnSpc>
                <a:spcPct val="100000"/>
              </a:lnSpc>
              <a:spcBef>
                <a:spcPts val="2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R="0" lvl="3" algn="l" rtl="0">
              <a:lnSpc>
                <a:spcPct val="100000"/>
              </a:lnSpc>
              <a:spcBef>
                <a:spcPts val="2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R="0" lvl="4" algn="l" rtl="0">
              <a:lnSpc>
                <a:spcPct val="100000"/>
              </a:lnSpc>
              <a:spcBef>
                <a:spcPts val="2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2" name="Google Shape;82;p81"/>
          <p:cNvSpPr>
            <a:spLocks noGrp="1"/>
          </p:cNvSpPr>
          <p:nvPr>
            <p:ph type="chart" idx="6"/>
          </p:nvPr>
        </p:nvSpPr>
        <p:spPr>
          <a:xfrm>
            <a:off x="6239204" y="3123711"/>
            <a:ext cx="5663380" cy="1512357"/>
          </a:xfrm>
          <a:prstGeom prst="rect">
            <a:avLst/>
          </a:prstGeom>
          <a:noFill/>
          <a:ln>
            <a:noFill/>
          </a:ln>
        </p:spPr>
        <p:txBody>
          <a:bodyPr spcFirstLastPara="1" wrap="square" lIns="0" tIns="0" rIns="0" bIns="0" anchor="t" anchorCtr="0">
            <a:noAutofit/>
          </a:bodyPr>
          <a:lstStyle>
            <a:lvl1pPr marR="0" lvl="0" algn="l" rtl="0">
              <a:lnSpc>
                <a:spcPct val="100000"/>
              </a:lnSpc>
              <a:spcBef>
                <a:spcPts val="4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R="0" lvl="1" algn="l" rtl="0">
              <a:lnSpc>
                <a:spcPct val="100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R="0" lvl="2" algn="l" rtl="0">
              <a:lnSpc>
                <a:spcPct val="100000"/>
              </a:lnSpc>
              <a:spcBef>
                <a:spcPts val="2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R="0" lvl="3" algn="l" rtl="0">
              <a:lnSpc>
                <a:spcPct val="100000"/>
              </a:lnSpc>
              <a:spcBef>
                <a:spcPts val="2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R="0" lvl="4" algn="l" rtl="0">
              <a:lnSpc>
                <a:spcPct val="100000"/>
              </a:lnSpc>
              <a:spcBef>
                <a:spcPts val="2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3" name="Google Shape;83;p81"/>
          <p:cNvSpPr>
            <a:spLocks noGrp="1"/>
          </p:cNvSpPr>
          <p:nvPr>
            <p:ph type="chart" idx="7"/>
          </p:nvPr>
        </p:nvSpPr>
        <p:spPr>
          <a:xfrm>
            <a:off x="6247695" y="4942333"/>
            <a:ext cx="5663380" cy="1512357"/>
          </a:xfrm>
          <a:prstGeom prst="rect">
            <a:avLst/>
          </a:prstGeom>
          <a:noFill/>
          <a:ln>
            <a:noFill/>
          </a:ln>
        </p:spPr>
        <p:txBody>
          <a:bodyPr spcFirstLastPara="1" wrap="square" lIns="0" tIns="0" rIns="0" bIns="0" anchor="t" anchorCtr="0">
            <a:noAutofit/>
          </a:bodyPr>
          <a:lstStyle>
            <a:lvl1pPr marR="0" lvl="0" algn="l" rtl="0">
              <a:lnSpc>
                <a:spcPct val="100000"/>
              </a:lnSpc>
              <a:spcBef>
                <a:spcPts val="4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R="0" lvl="1" algn="l" rtl="0">
              <a:lnSpc>
                <a:spcPct val="100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R="0" lvl="2" algn="l" rtl="0">
              <a:lnSpc>
                <a:spcPct val="100000"/>
              </a:lnSpc>
              <a:spcBef>
                <a:spcPts val="2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R="0" lvl="3" algn="l" rtl="0">
              <a:lnSpc>
                <a:spcPct val="100000"/>
              </a:lnSpc>
              <a:spcBef>
                <a:spcPts val="2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R="0" lvl="4" algn="l" rtl="0">
              <a:lnSpc>
                <a:spcPct val="100000"/>
              </a:lnSpc>
              <a:spcBef>
                <a:spcPts val="2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84" name="Google Shape;84;p81"/>
          <p:cNvCxnSpPr/>
          <p:nvPr/>
        </p:nvCxnSpPr>
        <p:spPr>
          <a:xfrm>
            <a:off x="287847" y="2970557"/>
            <a:ext cx="5663380" cy="0"/>
          </a:xfrm>
          <a:prstGeom prst="straightConnector1">
            <a:avLst/>
          </a:prstGeom>
          <a:noFill/>
          <a:ln w="9525" cap="flat" cmpd="sng">
            <a:solidFill>
              <a:srgbClr val="7F7F7F"/>
            </a:solidFill>
            <a:prstDash val="solid"/>
            <a:round/>
            <a:headEnd type="none" w="sm" len="sm"/>
            <a:tailEnd type="none" w="sm" len="sm"/>
          </a:ln>
        </p:spPr>
      </p:cxnSp>
      <p:cxnSp>
        <p:nvCxnSpPr>
          <p:cNvPr id="85" name="Google Shape;85;p81"/>
          <p:cNvCxnSpPr/>
          <p:nvPr/>
        </p:nvCxnSpPr>
        <p:spPr>
          <a:xfrm>
            <a:off x="287847" y="4789179"/>
            <a:ext cx="5663380" cy="0"/>
          </a:xfrm>
          <a:prstGeom prst="straightConnector1">
            <a:avLst/>
          </a:prstGeom>
          <a:noFill/>
          <a:ln w="9525" cap="flat" cmpd="sng">
            <a:solidFill>
              <a:srgbClr val="7F7F7F"/>
            </a:solidFill>
            <a:prstDash val="solid"/>
            <a:round/>
            <a:headEnd type="none" w="sm" len="sm"/>
            <a:tailEnd type="none" w="sm" len="sm"/>
          </a:ln>
        </p:spPr>
      </p:cxnSp>
      <p:cxnSp>
        <p:nvCxnSpPr>
          <p:cNvPr id="86" name="Google Shape;86;p81"/>
          <p:cNvCxnSpPr/>
          <p:nvPr/>
        </p:nvCxnSpPr>
        <p:spPr>
          <a:xfrm>
            <a:off x="6239204" y="2970557"/>
            <a:ext cx="5663380" cy="0"/>
          </a:xfrm>
          <a:prstGeom prst="straightConnector1">
            <a:avLst/>
          </a:prstGeom>
          <a:noFill/>
          <a:ln w="9525" cap="flat" cmpd="sng">
            <a:solidFill>
              <a:srgbClr val="7F7F7F"/>
            </a:solidFill>
            <a:prstDash val="solid"/>
            <a:round/>
            <a:headEnd type="none" w="sm" len="sm"/>
            <a:tailEnd type="none" w="sm" len="sm"/>
          </a:ln>
        </p:spPr>
      </p:cxnSp>
      <p:cxnSp>
        <p:nvCxnSpPr>
          <p:cNvPr id="87" name="Google Shape;87;p81"/>
          <p:cNvCxnSpPr/>
          <p:nvPr/>
        </p:nvCxnSpPr>
        <p:spPr>
          <a:xfrm>
            <a:off x="6239204" y="4789179"/>
            <a:ext cx="5663380" cy="0"/>
          </a:xfrm>
          <a:prstGeom prst="straightConnector1">
            <a:avLst/>
          </a:prstGeom>
          <a:noFill/>
          <a:ln w="9525" cap="flat" cmpd="sng">
            <a:solidFill>
              <a:srgbClr val="7F7F7F"/>
            </a:solidFill>
            <a:prstDash val="solid"/>
            <a:round/>
            <a:headEnd type="none" w="sm" len="sm"/>
            <a:tailEnd type="none" w="sm" len="sm"/>
          </a:ln>
        </p:spPr>
      </p:cxnSp>
      <p:cxnSp>
        <p:nvCxnSpPr>
          <p:cNvPr id="88" name="Google Shape;88;p81"/>
          <p:cNvCxnSpPr/>
          <p:nvPr/>
        </p:nvCxnSpPr>
        <p:spPr>
          <a:xfrm>
            <a:off x="6095207" y="1305247"/>
            <a:ext cx="0" cy="5149455"/>
          </a:xfrm>
          <a:prstGeom prst="straightConnector1">
            <a:avLst/>
          </a:prstGeom>
          <a:noFill/>
          <a:ln w="9525" cap="flat" cmpd="sng">
            <a:solidFill>
              <a:srgbClr val="7F7F7F"/>
            </a:solidFill>
            <a:prstDash val="solid"/>
            <a:round/>
            <a:headEnd type="none" w="sm" len="sm"/>
            <a:tailEnd type="none" w="sm" len="sm"/>
          </a:ln>
        </p:spPr>
      </p:cxnSp>
    </p:spTree>
  </p:cSld>
  <p:clrMapOvr>
    <a:masterClrMapping/>
  </p:clrMapOvr>
  <p:extLst>
    <p:ext uri="{DCECCB84-F9BA-43D5-87BE-67443E8EF086}">
      <p15:sldGuideLst xmlns:p15="http://schemas.microsoft.com/office/powerpoint/2012/main">
        <p15:guide id="1" orient="horz" pos="1253">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9_Title and Content">
  <p:cSld name="9_Title and Content">
    <p:spTree>
      <p:nvGrpSpPr>
        <p:cNvPr id="1" name="Shape 89"/>
        <p:cNvGrpSpPr/>
        <p:nvPr/>
      </p:nvGrpSpPr>
      <p:grpSpPr>
        <a:xfrm>
          <a:off x="0" y="0"/>
          <a:ext cx="0" cy="0"/>
          <a:chOff x="0" y="0"/>
          <a:chExt cx="0" cy="0"/>
        </a:xfrm>
      </p:grpSpPr>
      <p:sp>
        <p:nvSpPr>
          <p:cNvPr id="90" name="Google Shape;90;p82"/>
          <p:cNvSpPr txBox="1">
            <a:spLocks noGrp="1"/>
          </p:cNvSpPr>
          <p:nvPr>
            <p:ph type="title"/>
          </p:nvPr>
        </p:nvSpPr>
        <p:spPr>
          <a:xfrm>
            <a:off x="-8285" y="234411"/>
            <a:ext cx="9223450" cy="468446"/>
          </a:xfrm>
          <a:prstGeom prst="rect">
            <a:avLst/>
          </a:prstGeom>
          <a:noFill/>
          <a:ln>
            <a:noFill/>
          </a:ln>
        </p:spPr>
        <p:txBody>
          <a:bodyPr spcFirstLastPara="1" wrap="square" lIns="216000" tIns="0" rIns="0" bIns="0" anchor="ctr" anchorCtr="0">
            <a:normAutofit/>
          </a:bodyPr>
          <a:lstStyle>
            <a:lvl1pPr lvl="0" algn="l">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 name="Google Shape;91;p82"/>
          <p:cNvSpPr>
            <a:spLocks noGrp="1"/>
          </p:cNvSpPr>
          <p:nvPr>
            <p:ph type="chart" idx="2"/>
          </p:nvPr>
        </p:nvSpPr>
        <p:spPr>
          <a:xfrm>
            <a:off x="287847" y="1305245"/>
            <a:ext cx="2879433" cy="2484690"/>
          </a:xfrm>
          <a:prstGeom prst="rect">
            <a:avLst/>
          </a:prstGeom>
          <a:noFill/>
          <a:ln>
            <a:noFill/>
          </a:ln>
        </p:spPr>
        <p:txBody>
          <a:bodyPr spcFirstLastPara="1" wrap="square" lIns="0" tIns="0" rIns="0" bIns="0" anchor="t" anchorCtr="0">
            <a:noAutofit/>
          </a:bodyPr>
          <a:lstStyle>
            <a:lvl1pPr marR="0" lvl="0" algn="l" rtl="0">
              <a:lnSpc>
                <a:spcPct val="100000"/>
              </a:lnSpc>
              <a:spcBef>
                <a:spcPts val="4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R="0" lvl="1" algn="l" rtl="0">
              <a:lnSpc>
                <a:spcPct val="100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R="0" lvl="2" algn="l" rtl="0">
              <a:lnSpc>
                <a:spcPct val="100000"/>
              </a:lnSpc>
              <a:spcBef>
                <a:spcPts val="2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R="0" lvl="3" algn="l" rtl="0">
              <a:lnSpc>
                <a:spcPct val="100000"/>
              </a:lnSpc>
              <a:spcBef>
                <a:spcPts val="2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R="0" lvl="4" algn="l" rtl="0">
              <a:lnSpc>
                <a:spcPct val="100000"/>
              </a:lnSpc>
              <a:spcBef>
                <a:spcPts val="2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2" name="Google Shape;92;p82"/>
          <p:cNvSpPr>
            <a:spLocks noGrp="1"/>
          </p:cNvSpPr>
          <p:nvPr>
            <p:ph type="chart" idx="3"/>
          </p:nvPr>
        </p:nvSpPr>
        <p:spPr>
          <a:xfrm>
            <a:off x="287847" y="3970010"/>
            <a:ext cx="2879433" cy="2484690"/>
          </a:xfrm>
          <a:prstGeom prst="rect">
            <a:avLst/>
          </a:prstGeom>
          <a:noFill/>
          <a:ln>
            <a:noFill/>
          </a:ln>
        </p:spPr>
        <p:txBody>
          <a:bodyPr spcFirstLastPara="1" wrap="square" lIns="0" tIns="0" rIns="0" bIns="0" anchor="t" anchorCtr="0">
            <a:noAutofit/>
          </a:bodyPr>
          <a:lstStyle>
            <a:lvl1pPr marR="0" lvl="0" algn="l" rtl="0">
              <a:lnSpc>
                <a:spcPct val="100000"/>
              </a:lnSpc>
              <a:spcBef>
                <a:spcPts val="4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R="0" lvl="1" algn="l" rtl="0">
              <a:lnSpc>
                <a:spcPct val="100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R="0" lvl="2" algn="l" rtl="0">
              <a:lnSpc>
                <a:spcPct val="100000"/>
              </a:lnSpc>
              <a:spcBef>
                <a:spcPts val="2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R="0" lvl="3" algn="l" rtl="0">
              <a:lnSpc>
                <a:spcPct val="100000"/>
              </a:lnSpc>
              <a:spcBef>
                <a:spcPts val="2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R="0" lvl="4" algn="l" rtl="0">
              <a:lnSpc>
                <a:spcPct val="100000"/>
              </a:lnSpc>
              <a:spcBef>
                <a:spcPts val="2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3" name="Google Shape;93;p82"/>
          <p:cNvSpPr>
            <a:spLocks noGrp="1"/>
          </p:cNvSpPr>
          <p:nvPr>
            <p:ph type="chart" idx="4"/>
          </p:nvPr>
        </p:nvSpPr>
        <p:spPr>
          <a:xfrm>
            <a:off x="9023152" y="1305085"/>
            <a:ext cx="2879433" cy="2484690"/>
          </a:xfrm>
          <a:prstGeom prst="rect">
            <a:avLst/>
          </a:prstGeom>
          <a:noFill/>
          <a:ln>
            <a:noFill/>
          </a:ln>
        </p:spPr>
        <p:txBody>
          <a:bodyPr spcFirstLastPara="1" wrap="square" lIns="0" tIns="0" rIns="0" bIns="0" anchor="t" anchorCtr="0">
            <a:noAutofit/>
          </a:bodyPr>
          <a:lstStyle>
            <a:lvl1pPr marR="0" lvl="0" algn="l" rtl="0">
              <a:lnSpc>
                <a:spcPct val="100000"/>
              </a:lnSpc>
              <a:spcBef>
                <a:spcPts val="4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R="0" lvl="1" algn="l" rtl="0">
              <a:lnSpc>
                <a:spcPct val="100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R="0" lvl="2" algn="l" rtl="0">
              <a:lnSpc>
                <a:spcPct val="100000"/>
              </a:lnSpc>
              <a:spcBef>
                <a:spcPts val="2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R="0" lvl="3" algn="l" rtl="0">
              <a:lnSpc>
                <a:spcPct val="100000"/>
              </a:lnSpc>
              <a:spcBef>
                <a:spcPts val="2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R="0" lvl="4" algn="l" rtl="0">
              <a:lnSpc>
                <a:spcPct val="100000"/>
              </a:lnSpc>
              <a:spcBef>
                <a:spcPts val="2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4" name="Google Shape;94;p82"/>
          <p:cNvSpPr>
            <a:spLocks noGrp="1"/>
          </p:cNvSpPr>
          <p:nvPr>
            <p:ph type="chart" idx="5"/>
          </p:nvPr>
        </p:nvSpPr>
        <p:spPr>
          <a:xfrm>
            <a:off x="9023152" y="3969850"/>
            <a:ext cx="2879433" cy="2484690"/>
          </a:xfrm>
          <a:prstGeom prst="rect">
            <a:avLst/>
          </a:prstGeom>
          <a:noFill/>
          <a:ln>
            <a:noFill/>
          </a:ln>
        </p:spPr>
        <p:txBody>
          <a:bodyPr spcFirstLastPara="1" wrap="square" lIns="0" tIns="0" rIns="0" bIns="0" anchor="t" anchorCtr="0">
            <a:noAutofit/>
          </a:bodyPr>
          <a:lstStyle>
            <a:lvl1pPr marR="0" lvl="0" algn="l" rtl="0">
              <a:lnSpc>
                <a:spcPct val="100000"/>
              </a:lnSpc>
              <a:spcBef>
                <a:spcPts val="4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R="0" lvl="1" algn="l" rtl="0">
              <a:lnSpc>
                <a:spcPct val="100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R="0" lvl="2" algn="l" rtl="0">
              <a:lnSpc>
                <a:spcPct val="100000"/>
              </a:lnSpc>
              <a:spcBef>
                <a:spcPts val="2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R="0" lvl="3" algn="l" rtl="0">
              <a:lnSpc>
                <a:spcPct val="100000"/>
              </a:lnSpc>
              <a:spcBef>
                <a:spcPts val="2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R="0" lvl="4" algn="l" rtl="0">
              <a:lnSpc>
                <a:spcPct val="100000"/>
              </a:lnSpc>
              <a:spcBef>
                <a:spcPts val="2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extLst>
    <p:ext uri="{DCECCB84-F9BA-43D5-87BE-67443E8EF086}">
      <p15:sldGuideLst xmlns:p15="http://schemas.microsoft.com/office/powerpoint/2012/main">
        <p15:guide id="1" orient="horz" pos="1253">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2_Title Only">
  <p:cSld name="2_Title Only">
    <p:spTree>
      <p:nvGrpSpPr>
        <p:cNvPr id="1" name="Shape 95"/>
        <p:cNvGrpSpPr/>
        <p:nvPr/>
      </p:nvGrpSpPr>
      <p:grpSpPr>
        <a:xfrm>
          <a:off x="0" y="0"/>
          <a:ext cx="0" cy="0"/>
          <a:chOff x="0" y="0"/>
          <a:chExt cx="0" cy="0"/>
        </a:xfrm>
      </p:grpSpPr>
      <p:sp>
        <p:nvSpPr>
          <p:cNvPr id="96" name="Google Shape;96;p83"/>
          <p:cNvSpPr txBox="1">
            <a:spLocks noGrp="1"/>
          </p:cNvSpPr>
          <p:nvPr>
            <p:ph type="title"/>
          </p:nvPr>
        </p:nvSpPr>
        <p:spPr>
          <a:xfrm>
            <a:off x="-8303" y="234411"/>
            <a:ext cx="12198717" cy="468446"/>
          </a:xfrm>
          <a:prstGeom prst="rect">
            <a:avLst/>
          </a:prstGeom>
          <a:solidFill>
            <a:srgbClr val="007A41"/>
          </a:solidFill>
          <a:ln>
            <a:noFill/>
          </a:ln>
        </p:spPr>
        <p:txBody>
          <a:bodyPr spcFirstLastPara="1" wrap="square" lIns="216000" tIns="0" rIns="0" bIns="0" anchor="ctr" anchorCtr="0">
            <a:normAutofit/>
          </a:bodyPr>
          <a:lstStyle>
            <a:lvl1pPr lvl="0" algn="l">
              <a:spcBef>
                <a:spcPts val="0"/>
              </a:spcBef>
              <a:spcAft>
                <a:spcPts val="0"/>
              </a:spcAft>
              <a:buClr>
                <a:schemeClr val="lt1"/>
              </a:buClr>
              <a:buSzPts val="1800"/>
              <a:buFont typeface="Arial"/>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97"/>
        <p:cNvGrpSpPr/>
        <p:nvPr/>
      </p:nvGrpSpPr>
      <p:grpSpPr>
        <a:xfrm>
          <a:off x="0" y="0"/>
          <a:ext cx="0" cy="0"/>
          <a:chOff x="0" y="0"/>
          <a:chExt cx="0" cy="0"/>
        </a:xfrm>
      </p:grpSpPr>
      <p:sp>
        <p:nvSpPr>
          <p:cNvPr id="98" name="Google Shape;98;p84"/>
          <p:cNvSpPr txBox="1">
            <a:spLocks noGrp="1"/>
          </p:cNvSpPr>
          <p:nvPr>
            <p:ph type="title"/>
          </p:nvPr>
        </p:nvSpPr>
        <p:spPr>
          <a:xfrm>
            <a:off x="-8285" y="234411"/>
            <a:ext cx="9223450" cy="468446"/>
          </a:xfrm>
          <a:prstGeom prst="rect">
            <a:avLst/>
          </a:prstGeom>
          <a:noFill/>
          <a:ln>
            <a:noFill/>
          </a:ln>
        </p:spPr>
        <p:txBody>
          <a:bodyPr spcFirstLastPara="1" wrap="square" lIns="216000" tIns="0" rIns="0" bIns="0" anchor="ctr" anchorCtr="0">
            <a:normAutofit/>
          </a:bodyPr>
          <a:lstStyle>
            <a:lvl1pPr lvl="0" algn="l">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9" name="Google Shape;99;p84"/>
          <p:cNvSpPr>
            <a:spLocks noGrp="1"/>
          </p:cNvSpPr>
          <p:nvPr>
            <p:ph type="chart" idx="2"/>
          </p:nvPr>
        </p:nvSpPr>
        <p:spPr>
          <a:xfrm>
            <a:off x="287848" y="1007273"/>
            <a:ext cx="11614755" cy="5004158"/>
          </a:xfrm>
          <a:prstGeom prst="rect">
            <a:avLst/>
          </a:prstGeom>
          <a:noFill/>
          <a:ln>
            <a:noFill/>
          </a:ln>
        </p:spPr>
        <p:txBody>
          <a:bodyPr spcFirstLastPara="1" wrap="square" lIns="0" tIns="0" rIns="0" bIns="0" anchor="t" anchorCtr="0">
            <a:noAutofit/>
          </a:bodyPr>
          <a:lstStyle>
            <a:lvl1pPr marR="0" lvl="0" algn="l" rtl="0">
              <a:lnSpc>
                <a:spcPct val="100000"/>
              </a:lnSpc>
              <a:spcBef>
                <a:spcPts val="4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R="0" lvl="1" algn="l" rtl="0">
              <a:lnSpc>
                <a:spcPct val="100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R="0" lvl="2" algn="l" rtl="0">
              <a:lnSpc>
                <a:spcPct val="100000"/>
              </a:lnSpc>
              <a:spcBef>
                <a:spcPts val="2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R="0" lvl="3" algn="l" rtl="0">
              <a:lnSpc>
                <a:spcPct val="100000"/>
              </a:lnSpc>
              <a:spcBef>
                <a:spcPts val="2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R="0" lvl="4" algn="l" rtl="0">
              <a:lnSpc>
                <a:spcPct val="100000"/>
              </a:lnSpc>
              <a:spcBef>
                <a:spcPts val="2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00"/>
        <p:cNvGrpSpPr/>
        <p:nvPr/>
      </p:nvGrpSpPr>
      <p:grpSpPr>
        <a:xfrm>
          <a:off x="0" y="0"/>
          <a:ext cx="0" cy="0"/>
          <a:chOff x="0" y="0"/>
          <a:chExt cx="0" cy="0"/>
        </a:xfrm>
      </p:grpSpPr>
      <p:sp>
        <p:nvSpPr>
          <p:cNvPr id="101" name="Google Shape;101;p85"/>
          <p:cNvSpPr txBox="1">
            <a:spLocks noGrp="1"/>
          </p:cNvSpPr>
          <p:nvPr>
            <p:ph type="title"/>
          </p:nvPr>
        </p:nvSpPr>
        <p:spPr>
          <a:xfrm>
            <a:off x="-8285" y="376217"/>
            <a:ext cx="9223450" cy="468446"/>
          </a:xfrm>
          <a:prstGeom prst="rect">
            <a:avLst/>
          </a:prstGeom>
          <a:noFill/>
          <a:ln>
            <a:noFill/>
          </a:ln>
        </p:spPr>
        <p:txBody>
          <a:bodyPr spcFirstLastPara="1" wrap="square" lIns="216000" tIns="0" rIns="0" bIns="0" anchor="ctr" anchorCtr="0">
            <a:normAutofit/>
          </a:bodyPr>
          <a:lstStyle>
            <a:lvl1pPr lvl="0" algn="l">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1_Blank">
  <p:cSld name="1_Blank">
    <p:spTree>
      <p:nvGrpSpPr>
        <p:cNvPr id="1" name="Shape 102"/>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2_Title Slide">
  <p:cSld name="2_Title Slide">
    <p:spTree>
      <p:nvGrpSpPr>
        <p:cNvPr id="1" name="Shape 103"/>
        <p:cNvGrpSpPr/>
        <p:nvPr/>
      </p:nvGrpSpPr>
      <p:grpSpPr>
        <a:xfrm>
          <a:off x="0" y="0"/>
          <a:ext cx="0" cy="0"/>
          <a:chOff x="0" y="0"/>
          <a:chExt cx="0" cy="0"/>
        </a:xfrm>
      </p:grpSpPr>
      <p:sp>
        <p:nvSpPr>
          <p:cNvPr id="104" name="Google Shape;104;p87"/>
          <p:cNvSpPr txBox="1">
            <a:spLocks noGrp="1"/>
          </p:cNvSpPr>
          <p:nvPr>
            <p:ph type="subTitle" idx="1"/>
          </p:nvPr>
        </p:nvSpPr>
        <p:spPr>
          <a:xfrm>
            <a:off x="287848" y="2025313"/>
            <a:ext cx="11614755" cy="864296"/>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2000"/>
              <a:buNone/>
              <a:defRPr sz="2000" b="0">
                <a:solidFill>
                  <a:schemeClr val="dk1"/>
                </a:solidFill>
              </a:defRPr>
            </a:lvl1pPr>
            <a:lvl2pPr lvl="1" algn="ctr">
              <a:lnSpc>
                <a:spcPct val="100000"/>
              </a:lnSpc>
              <a:spcBef>
                <a:spcPts val="200"/>
              </a:spcBef>
              <a:spcAft>
                <a:spcPts val="0"/>
              </a:spcAft>
              <a:buClr>
                <a:srgbClr val="888888"/>
              </a:buClr>
              <a:buSzPts val="1600"/>
              <a:buNone/>
              <a:defRPr>
                <a:solidFill>
                  <a:srgbClr val="888888"/>
                </a:solidFill>
              </a:defRPr>
            </a:lvl2pPr>
            <a:lvl3pPr lvl="2" algn="ctr">
              <a:lnSpc>
                <a:spcPct val="100000"/>
              </a:lnSpc>
              <a:spcBef>
                <a:spcPts val="200"/>
              </a:spcBef>
              <a:spcAft>
                <a:spcPts val="0"/>
              </a:spcAft>
              <a:buClr>
                <a:srgbClr val="888888"/>
              </a:buClr>
              <a:buSzPts val="1600"/>
              <a:buNone/>
              <a:defRPr>
                <a:solidFill>
                  <a:srgbClr val="888888"/>
                </a:solidFill>
              </a:defRPr>
            </a:lvl3pPr>
            <a:lvl4pPr lvl="3" algn="ctr">
              <a:lnSpc>
                <a:spcPct val="100000"/>
              </a:lnSpc>
              <a:spcBef>
                <a:spcPts val="200"/>
              </a:spcBef>
              <a:spcAft>
                <a:spcPts val="0"/>
              </a:spcAft>
              <a:buClr>
                <a:srgbClr val="888888"/>
              </a:buClr>
              <a:buSzPts val="1600"/>
              <a:buNone/>
              <a:defRPr>
                <a:solidFill>
                  <a:srgbClr val="888888"/>
                </a:solidFill>
              </a:defRPr>
            </a:lvl4pPr>
            <a:lvl5pPr lvl="4" algn="ctr">
              <a:lnSpc>
                <a:spcPct val="100000"/>
              </a:lnSpc>
              <a:spcBef>
                <a:spcPts val="200"/>
              </a:spcBef>
              <a:spcAft>
                <a:spcPts val="0"/>
              </a:spcAft>
              <a:buClr>
                <a:srgbClr val="888888"/>
              </a:buClr>
              <a:buSzPts val="16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05" name="Google Shape;105;p87"/>
          <p:cNvSpPr txBox="1">
            <a:spLocks noGrp="1"/>
          </p:cNvSpPr>
          <p:nvPr>
            <p:ph type="title"/>
          </p:nvPr>
        </p:nvSpPr>
        <p:spPr>
          <a:xfrm>
            <a:off x="19" y="19"/>
            <a:ext cx="12190413" cy="1989301"/>
          </a:xfrm>
          <a:prstGeom prst="rect">
            <a:avLst/>
          </a:prstGeom>
          <a:noFill/>
          <a:ln>
            <a:noFill/>
          </a:ln>
        </p:spPr>
        <p:txBody>
          <a:bodyPr spcFirstLastPara="1" wrap="square" lIns="216000" tIns="0" rIns="0" bIns="0" anchor="ctr" anchorCtr="0">
            <a:normAutofit/>
          </a:bodyPr>
          <a:lstStyle>
            <a:lvl1pPr lvl="0" algn="l">
              <a:spcBef>
                <a:spcPts val="0"/>
              </a:spcBef>
              <a:spcAft>
                <a:spcPts val="0"/>
              </a:spcAft>
              <a:buClr>
                <a:schemeClr val="lt1"/>
              </a:buClr>
              <a:buSzPts val="2400"/>
              <a:buFont typeface="Arial"/>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3_Title Slide">
  <p:cSld name="3_Title Slide">
    <p:spTree>
      <p:nvGrpSpPr>
        <p:cNvPr id="1" name="Shape 106"/>
        <p:cNvGrpSpPr/>
        <p:nvPr/>
      </p:nvGrpSpPr>
      <p:grpSpPr>
        <a:xfrm>
          <a:off x="0" y="0"/>
          <a:ext cx="0" cy="0"/>
          <a:chOff x="0" y="0"/>
          <a:chExt cx="0" cy="0"/>
        </a:xfrm>
      </p:grpSpPr>
      <p:sp>
        <p:nvSpPr>
          <p:cNvPr id="107" name="Google Shape;107;p88"/>
          <p:cNvSpPr/>
          <p:nvPr/>
        </p:nvSpPr>
        <p:spPr>
          <a:xfrm>
            <a:off x="19" y="18"/>
            <a:ext cx="12190413" cy="1989301"/>
          </a:xfrm>
          <a:prstGeom prst="rect">
            <a:avLst/>
          </a:prstGeom>
          <a:solidFill>
            <a:srgbClr val="007A3E"/>
          </a:solidFill>
          <a:ln>
            <a:noFill/>
          </a:ln>
        </p:spPr>
        <p:txBody>
          <a:bodyPr spcFirstLastPara="1" wrap="square" lIns="36000" tIns="36000" rIns="36000" bIns="36000" anchor="ctr" anchorCtr="0">
            <a:noAutofit/>
          </a:bodyPr>
          <a:lstStyle/>
          <a:p>
            <a:pPr marL="0" marR="0" lvl="0" indent="0" algn="ctr" rtl="0">
              <a:spcBef>
                <a:spcPts val="0"/>
              </a:spcBef>
              <a:spcAft>
                <a:spcPts val="0"/>
              </a:spcAft>
              <a:buNone/>
            </a:pPr>
            <a:endParaRPr sz="1600">
              <a:solidFill>
                <a:srgbClr val="FFFFFF"/>
              </a:solidFill>
              <a:latin typeface="Arial"/>
              <a:ea typeface="Arial"/>
              <a:cs typeface="Arial"/>
              <a:sym typeface="Arial"/>
            </a:endParaRPr>
          </a:p>
        </p:txBody>
      </p:sp>
      <p:sp>
        <p:nvSpPr>
          <p:cNvPr id="108" name="Google Shape;108;p88"/>
          <p:cNvSpPr txBox="1">
            <a:spLocks noGrp="1"/>
          </p:cNvSpPr>
          <p:nvPr>
            <p:ph type="subTitle" idx="1"/>
          </p:nvPr>
        </p:nvSpPr>
        <p:spPr>
          <a:xfrm>
            <a:off x="19" y="1989303"/>
            <a:ext cx="12190413" cy="468160"/>
          </a:xfrm>
          <a:prstGeom prst="rect">
            <a:avLst/>
          </a:prstGeom>
          <a:solidFill>
            <a:srgbClr val="FFDB8F"/>
          </a:solidFill>
          <a:ln>
            <a:noFill/>
          </a:ln>
        </p:spPr>
        <p:txBody>
          <a:bodyPr spcFirstLastPara="1" wrap="square" lIns="216000" tIns="0" rIns="0" bIns="0" anchor="ctr" anchorCtr="0">
            <a:noAutofit/>
          </a:bodyPr>
          <a:lstStyle>
            <a:lvl1pPr lvl="0" algn="l">
              <a:lnSpc>
                <a:spcPct val="100000"/>
              </a:lnSpc>
              <a:spcBef>
                <a:spcPts val="0"/>
              </a:spcBef>
              <a:spcAft>
                <a:spcPts val="0"/>
              </a:spcAft>
              <a:buClr>
                <a:schemeClr val="dk1"/>
              </a:buClr>
              <a:buSzPts val="2000"/>
              <a:buNone/>
              <a:defRPr sz="2000" b="0">
                <a:solidFill>
                  <a:schemeClr val="dk1"/>
                </a:solidFill>
              </a:defRPr>
            </a:lvl1pPr>
            <a:lvl2pPr lvl="1" algn="ctr">
              <a:lnSpc>
                <a:spcPct val="100000"/>
              </a:lnSpc>
              <a:spcBef>
                <a:spcPts val="200"/>
              </a:spcBef>
              <a:spcAft>
                <a:spcPts val="0"/>
              </a:spcAft>
              <a:buClr>
                <a:srgbClr val="888888"/>
              </a:buClr>
              <a:buSzPts val="1600"/>
              <a:buNone/>
              <a:defRPr>
                <a:solidFill>
                  <a:srgbClr val="888888"/>
                </a:solidFill>
              </a:defRPr>
            </a:lvl2pPr>
            <a:lvl3pPr lvl="2" algn="ctr">
              <a:lnSpc>
                <a:spcPct val="100000"/>
              </a:lnSpc>
              <a:spcBef>
                <a:spcPts val="200"/>
              </a:spcBef>
              <a:spcAft>
                <a:spcPts val="0"/>
              </a:spcAft>
              <a:buClr>
                <a:srgbClr val="888888"/>
              </a:buClr>
              <a:buSzPts val="1600"/>
              <a:buNone/>
              <a:defRPr>
                <a:solidFill>
                  <a:srgbClr val="888888"/>
                </a:solidFill>
              </a:defRPr>
            </a:lvl3pPr>
            <a:lvl4pPr lvl="3" algn="ctr">
              <a:lnSpc>
                <a:spcPct val="100000"/>
              </a:lnSpc>
              <a:spcBef>
                <a:spcPts val="200"/>
              </a:spcBef>
              <a:spcAft>
                <a:spcPts val="0"/>
              </a:spcAft>
              <a:buClr>
                <a:srgbClr val="888888"/>
              </a:buClr>
              <a:buSzPts val="1600"/>
              <a:buNone/>
              <a:defRPr>
                <a:solidFill>
                  <a:srgbClr val="888888"/>
                </a:solidFill>
              </a:defRPr>
            </a:lvl4pPr>
            <a:lvl5pPr lvl="4" algn="ctr">
              <a:lnSpc>
                <a:spcPct val="100000"/>
              </a:lnSpc>
              <a:spcBef>
                <a:spcPts val="200"/>
              </a:spcBef>
              <a:spcAft>
                <a:spcPts val="0"/>
              </a:spcAft>
              <a:buClr>
                <a:srgbClr val="888888"/>
              </a:buClr>
              <a:buSzPts val="16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09" name="Google Shape;109;p88"/>
          <p:cNvSpPr txBox="1">
            <a:spLocks noGrp="1"/>
          </p:cNvSpPr>
          <p:nvPr>
            <p:ph type="title"/>
          </p:nvPr>
        </p:nvSpPr>
        <p:spPr>
          <a:xfrm>
            <a:off x="4868" y="1305230"/>
            <a:ext cx="12185563" cy="684074"/>
          </a:xfrm>
          <a:prstGeom prst="rect">
            <a:avLst/>
          </a:prstGeom>
          <a:noFill/>
          <a:ln>
            <a:noFill/>
          </a:ln>
        </p:spPr>
        <p:txBody>
          <a:bodyPr spcFirstLastPara="1" wrap="square" lIns="216000" tIns="0" rIns="0" bIns="0" anchor="ctr" anchorCtr="0">
            <a:normAutofit/>
          </a:bodyPr>
          <a:lstStyle>
            <a:lvl1pPr lvl="0" algn="l">
              <a:spcBef>
                <a:spcPts val="0"/>
              </a:spcBef>
              <a:spcAft>
                <a:spcPts val="0"/>
              </a:spcAft>
              <a:buClr>
                <a:schemeClr val="lt1"/>
              </a:buClr>
              <a:buSzPts val="2400"/>
              <a:buFont typeface="Arial"/>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88"/>
          <p:cNvSpPr>
            <a:spLocks noGrp="1"/>
          </p:cNvSpPr>
          <p:nvPr>
            <p:ph type="pic" idx="2"/>
          </p:nvPr>
        </p:nvSpPr>
        <p:spPr>
          <a:xfrm>
            <a:off x="19" y="2458038"/>
            <a:ext cx="12190413" cy="4401570"/>
          </a:xfrm>
          <a:prstGeom prst="rect">
            <a:avLst/>
          </a:prstGeom>
          <a:noFill/>
          <a:ln>
            <a:noFill/>
          </a:ln>
        </p:spPr>
      </p:sp>
      <p:sp>
        <p:nvSpPr>
          <p:cNvPr id="111" name="Google Shape;111;p88"/>
          <p:cNvSpPr>
            <a:spLocks noGrp="1"/>
          </p:cNvSpPr>
          <p:nvPr>
            <p:ph type="pic" idx="3"/>
          </p:nvPr>
        </p:nvSpPr>
        <p:spPr>
          <a:xfrm>
            <a:off x="10270848" y="2656734"/>
            <a:ext cx="1631738" cy="1224246"/>
          </a:xfrm>
          <a:prstGeom prst="rect">
            <a:avLst/>
          </a:prstGeom>
          <a:noFill/>
          <a:ln w="9525" cap="flat" cmpd="sng">
            <a:solidFill>
              <a:schemeClr val="lt1"/>
            </a:solidFill>
            <a:prstDash val="solid"/>
            <a:round/>
            <a:headEnd type="none" w="sm" len="sm"/>
            <a:tailEnd type="none" w="sm" len="sm"/>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112"/>
        <p:cNvGrpSpPr/>
        <p:nvPr/>
      </p:nvGrpSpPr>
      <p:grpSpPr>
        <a:xfrm>
          <a:off x="0" y="0"/>
          <a:ext cx="0" cy="0"/>
          <a:chOff x="0" y="0"/>
          <a:chExt cx="0" cy="0"/>
        </a:xfrm>
      </p:grpSpPr>
      <p:cxnSp>
        <p:nvCxnSpPr>
          <p:cNvPr id="113" name="Google Shape;113;p89"/>
          <p:cNvCxnSpPr/>
          <p:nvPr/>
        </p:nvCxnSpPr>
        <p:spPr>
          <a:xfrm rot="10800000">
            <a:off x="18" y="549402"/>
            <a:ext cx="10414761" cy="0"/>
          </a:xfrm>
          <a:prstGeom prst="straightConnector1">
            <a:avLst/>
          </a:prstGeom>
          <a:noFill/>
          <a:ln w="28575" cap="flat" cmpd="sng">
            <a:solidFill>
              <a:srgbClr val="006600"/>
            </a:solidFill>
            <a:prstDash val="solid"/>
            <a:round/>
            <a:headEnd type="none" w="sm" len="sm"/>
            <a:tailEnd type="none" w="sm" len="sm"/>
          </a:ln>
        </p:spPr>
      </p:cxnSp>
      <p:sp>
        <p:nvSpPr>
          <p:cNvPr id="114" name="Google Shape;114;p89"/>
          <p:cNvSpPr txBox="1">
            <a:spLocks noGrp="1"/>
          </p:cNvSpPr>
          <p:nvPr>
            <p:ph type="title"/>
          </p:nvPr>
        </p:nvSpPr>
        <p:spPr>
          <a:xfrm>
            <a:off x="-3941" y="113342"/>
            <a:ext cx="10971372" cy="307777"/>
          </a:xfrm>
          <a:prstGeom prst="rect">
            <a:avLst/>
          </a:prstGeom>
          <a:noFill/>
          <a:ln>
            <a:noFill/>
          </a:ln>
        </p:spPr>
        <p:txBody>
          <a:bodyPr spcFirstLastPara="1" wrap="square" lIns="216000" tIns="0" rIns="0" bIns="0" anchor="ctr" anchorCtr="0">
            <a:spAutoFit/>
          </a:bodyPr>
          <a:lstStyle>
            <a:lvl1pPr lvl="0" algn="l">
              <a:spcBef>
                <a:spcPts val="0"/>
              </a:spcBef>
              <a:spcAft>
                <a:spcPts val="0"/>
              </a:spcAft>
              <a:buClr>
                <a:srgbClr val="C0504D"/>
              </a:buClr>
              <a:buSzPts val="2000"/>
              <a:buFont typeface="Calibri"/>
              <a:buNone/>
              <a:defRPr sz="2000">
                <a:solidFill>
                  <a:srgbClr val="C0504D"/>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5" name="Google Shape;115;p89"/>
          <p:cNvSpPr txBox="1">
            <a:spLocks noGrp="1"/>
          </p:cNvSpPr>
          <p:nvPr>
            <p:ph type="body" idx="1"/>
          </p:nvPr>
        </p:nvSpPr>
        <p:spPr>
          <a:xfrm>
            <a:off x="609521" y="692875"/>
            <a:ext cx="10971372" cy="5689949"/>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400"/>
              </a:spcBef>
              <a:spcAft>
                <a:spcPts val="0"/>
              </a:spcAft>
              <a:buClr>
                <a:schemeClr val="dk1"/>
              </a:buClr>
              <a:buSzPts val="1800"/>
              <a:buNone/>
              <a:defRPr sz="1800"/>
            </a:lvl1pPr>
            <a:lvl2pPr marL="914400" lvl="1" indent="-330200" algn="l">
              <a:lnSpc>
                <a:spcPct val="100000"/>
              </a:lnSpc>
              <a:spcBef>
                <a:spcPts val="400"/>
              </a:spcBef>
              <a:spcAft>
                <a:spcPts val="0"/>
              </a:spcAft>
              <a:buClr>
                <a:schemeClr val="dk1"/>
              </a:buClr>
              <a:buSzPts val="1600"/>
              <a:buChar char="•"/>
              <a:defRPr sz="1600"/>
            </a:lvl2pPr>
            <a:lvl3pPr marL="1371600" lvl="2" indent="-317500" algn="l">
              <a:lnSpc>
                <a:spcPct val="100000"/>
              </a:lnSpc>
              <a:spcBef>
                <a:spcPts val="200"/>
              </a:spcBef>
              <a:spcAft>
                <a:spcPts val="0"/>
              </a:spcAft>
              <a:buClr>
                <a:schemeClr val="dk1"/>
              </a:buClr>
              <a:buSzPts val="1400"/>
              <a:buChar char="•"/>
              <a:defRPr sz="1400"/>
            </a:lvl3pPr>
            <a:lvl4pPr marL="1828800" lvl="3" indent="-304800" algn="l">
              <a:lnSpc>
                <a:spcPct val="100000"/>
              </a:lnSpc>
              <a:spcBef>
                <a:spcPts val="200"/>
              </a:spcBef>
              <a:spcAft>
                <a:spcPts val="0"/>
              </a:spcAft>
              <a:buClr>
                <a:schemeClr val="dk1"/>
              </a:buClr>
              <a:buSzPts val="1200"/>
              <a:buChar char="•"/>
              <a:defRPr sz="1200"/>
            </a:lvl4pPr>
            <a:lvl5pPr marL="2286000" lvl="4" indent="-298450" algn="l">
              <a:lnSpc>
                <a:spcPct val="100000"/>
              </a:lnSpc>
              <a:spcBef>
                <a:spcPts val="200"/>
              </a:spcBef>
              <a:spcAft>
                <a:spcPts val="0"/>
              </a:spcAft>
              <a:buClr>
                <a:schemeClr val="dk1"/>
              </a:buClr>
              <a:buSzPts val="1100"/>
              <a:buChar char="•"/>
              <a:defRPr sz="11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16" name="Google Shape;116;p89"/>
          <p:cNvSpPr txBox="1">
            <a:spLocks noGrp="1"/>
          </p:cNvSpPr>
          <p:nvPr>
            <p:ph type="body" idx="2"/>
          </p:nvPr>
        </p:nvSpPr>
        <p:spPr>
          <a:xfrm>
            <a:off x="2136" y="1591"/>
            <a:ext cx="2117" cy="1588"/>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400"/>
              </a:spcBef>
              <a:spcAft>
                <a:spcPts val="0"/>
              </a:spcAft>
              <a:buClr>
                <a:schemeClr val="dk1"/>
              </a:buClr>
              <a:buSzPts val="1800"/>
              <a:buNone/>
              <a:defRPr/>
            </a:lvl1pPr>
            <a:lvl2pPr marL="914400" lvl="1" indent="-342900" algn="l">
              <a:lnSpc>
                <a:spcPct val="100000"/>
              </a:lnSpc>
              <a:spcBef>
                <a:spcPts val="400"/>
              </a:spcBef>
              <a:spcAft>
                <a:spcPts val="0"/>
              </a:spcAft>
              <a:buClr>
                <a:schemeClr val="dk1"/>
              </a:buClr>
              <a:buSzPts val="1800"/>
              <a:buChar char="•"/>
              <a:defRPr/>
            </a:lvl2pPr>
            <a:lvl3pPr marL="1371600" lvl="2" indent="-342900" algn="l">
              <a:lnSpc>
                <a:spcPct val="100000"/>
              </a:lnSpc>
              <a:spcBef>
                <a:spcPts val="200"/>
              </a:spcBef>
              <a:spcAft>
                <a:spcPts val="0"/>
              </a:spcAft>
              <a:buClr>
                <a:schemeClr val="dk1"/>
              </a:buClr>
              <a:buSzPts val="1800"/>
              <a:buChar char="•"/>
              <a:defRPr/>
            </a:lvl3pPr>
            <a:lvl4pPr marL="1828800" lvl="3" indent="-342900" algn="l">
              <a:lnSpc>
                <a:spcPct val="100000"/>
              </a:lnSpc>
              <a:spcBef>
                <a:spcPts val="200"/>
              </a:spcBef>
              <a:spcAft>
                <a:spcPts val="0"/>
              </a:spcAft>
              <a:buClr>
                <a:schemeClr val="dk1"/>
              </a:buClr>
              <a:buSzPts val="1800"/>
              <a:buChar char="•"/>
              <a:defRPr/>
            </a:lvl4pPr>
            <a:lvl5pPr marL="2286000" lvl="4" indent="-342900" algn="l">
              <a:lnSpc>
                <a:spcPct val="100000"/>
              </a:lnSpc>
              <a:spcBef>
                <a:spcPts val="20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Rectangle 9"/>
          <p:cNvSpPr/>
          <p:nvPr userDrawn="1">
            <p:custDataLst>
              <p:tags r:id="rId1"/>
            </p:custDataLst>
          </p:nvPr>
        </p:nvSpPr>
        <p:spPr>
          <a:xfrm>
            <a:off x="-9459" y="1368452"/>
            <a:ext cx="2708980" cy="5489479"/>
          </a:xfrm>
          <a:prstGeom prst="rect">
            <a:avLst/>
          </a:prstGeom>
          <a:gradFill flip="none" rotWithShape="1">
            <a:gsLst>
              <a:gs pos="0">
                <a:srgbClr val="007A41">
                  <a:tint val="66000"/>
                  <a:satMod val="160000"/>
                  <a:tint val="66000"/>
                  <a:satMod val="160000"/>
                </a:srgbClr>
              </a:gs>
              <a:gs pos="50000">
                <a:srgbClr val="007A41">
                  <a:tint val="66000"/>
                  <a:satMod val="160000"/>
                  <a:tint val="44500"/>
                  <a:satMod val="160000"/>
                </a:srgbClr>
              </a:gs>
              <a:gs pos="100000">
                <a:srgbClr val="007A41">
                  <a:tint val="66000"/>
                  <a:satMod val="160000"/>
                  <a:tint val="23500"/>
                  <a:satMod val="16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43182" tIns="43182" rIns="43182" bIns="43182" rtlCol="0" anchor="ctr"/>
          <a:lstStyle/>
          <a:p>
            <a:pPr marL="177739" indent="-177739" algn="ctr" defTabSz="710959">
              <a:spcBef>
                <a:spcPts val="1200"/>
              </a:spcBef>
              <a:buClrTx/>
              <a:buFontTx/>
              <a:buChar char="•"/>
            </a:pPr>
            <a:endParaRPr lang="en-GB" sz="1900" kern="1200">
              <a:solidFill>
                <a:prstClr val="white"/>
              </a:solidFill>
            </a:endParaRPr>
          </a:p>
        </p:txBody>
      </p:sp>
      <p:pic>
        <p:nvPicPr>
          <p:cNvPr id="15" name="Picture 14"/>
          <p:cNvPicPr>
            <a:picLocks noChangeAspect="1"/>
          </p:cNvPicPr>
          <p:nvPr userDrawn="1">
            <p:custDataLst>
              <p:tags r:id="rId2"/>
            </p:custDataLst>
          </p:nvPr>
        </p:nvPicPr>
        <p:blipFill>
          <a:blip r:embed="rId10">
            <a:extLst>
              <a:ext uri="{28A0092B-C50C-407E-A947-70E740481C1C}">
                <a14:useLocalDpi xmlns:a14="http://schemas.microsoft.com/office/drawing/2010/main" val="0"/>
              </a:ext>
            </a:extLst>
          </a:blip>
          <a:stretch>
            <a:fillRect/>
          </a:stretch>
        </p:blipFill>
        <p:spPr>
          <a:xfrm>
            <a:off x="11103442" y="6345981"/>
            <a:ext cx="959875" cy="411358"/>
          </a:xfrm>
          <a:prstGeom prst="rect">
            <a:avLst/>
          </a:prstGeom>
        </p:spPr>
      </p:pic>
      <p:cxnSp>
        <p:nvCxnSpPr>
          <p:cNvPr id="25" name="Straight Connector 24"/>
          <p:cNvCxnSpPr/>
          <p:nvPr userDrawn="1">
            <p:custDataLst>
              <p:tags r:id="rId3"/>
            </p:custDataLst>
          </p:nvPr>
        </p:nvCxnSpPr>
        <p:spPr>
          <a:xfrm flipH="1">
            <a:off x="11103435" y="6350622"/>
            <a:ext cx="0" cy="412272"/>
          </a:xfrm>
          <a:prstGeom prst="line">
            <a:avLst/>
          </a:prstGeom>
          <a:ln w="19050">
            <a:solidFill>
              <a:srgbClr val="008340"/>
            </a:solidFill>
          </a:ln>
        </p:spPr>
        <p:style>
          <a:lnRef idx="1">
            <a:schemeClr val="accent1"/>
          </a:lnRef>
          <a:fillRef idx="0">
            <a:schemeClr val="accent1"/>
          </a:fillRef>
          <a:effectRef idx="0">
            <a:schemeClr val="accent1"/>
          </a:effectRef>
          <a:fontRef idx="minor">
            <a:schemeClr val="tx1"/>
          </a:fontRef>
        </p:style>
      </p:cxnSp>
      <p:sp>
        <p:nvSpPr>
          <p:cNvPr id="6" name="btfpLayoutConfig" hidden="1"/>
          <p:cNvSpPr txBox="1"/>
          <p:nvPr userDrawn="1">
            <p:custDataLst>
              <p:tags r:id="rId4"/>
            </p:custDataLst>
          </p:nvPr>
        </p:nvSpPr>
        <p:spPr>
          <a:xfrm>
            <a:off x="12700" y="12703"/>
            <a:ext cx="611230" cy="88110"/>
          </a:xfrm>
          <a:prstGeom prst="rect">
            <a:avLst/>
          </a:prstGeom>
          <a:noFill/>
        </p:spPr>
        <p:txBody>
          <a:bodyPr vert="horz" wrap="none" lIns="35986" tIns="35986" rIns="35986" bIns="35986" rtlCol="0">
            <a:spAutoFit/>
          </a:bodyPr>
          <a:lstStyle/>
          <a:p>
            <a:pPr marL="177739" indent="-177739" defTabSz="710959">
              <a:spcBef>
                <a:spcPts val="1200"/>
              </a:spcBef>
              <a:buClrTx/>
              <a:buFontTx/>
              <a:buChar char="•"/>
            </a:pPr>
            <a:r>
              <a:rPr lang="en-US" sz="100" kern="1200">
                <a:solidFill>
                  <a:srgbClr val="FFFFFF">
                    <a:alpha val="0"/>
                  </a:srgbClr>
                </a:solidFill>
              </a:rPr>
              <a:t>overall_0_131468226384557565 columns_1_131468226384557565 </a:t>
            </a:r>
          </a:p>
        </p:txBody>
      </p:sp>
      <p:sp>
        <p:nvSpPr>
          <p:cNvPr id="5" name="Text Placeholder 4"/>
          <p:cNvSpPr>
            <a:spLocks noGrp="1"/>
          </p:cNvSpPr>
          <p:nvPr>
            <p:ph type="body" sz="quarter" idx="10"/>
            <p:custDataLst>
              <p:tags r:id="rId5"/>
            </p:custDataLst>
          </p:nvPr>
        </p:nvSpPr>
        <p:spPr>
          <a:xfrm>
            <a:off x="-9459" y="1370124"/>
            <a:ext cx="2708980" cy="2744740"/>
          </a:xfrm>
        </p:spPr>
        <p:txBody>
          <a:bodyPr/>
          <a:lstStyle>
            <a:lvl1pPr marL="0" indent="0" algn="ctr">
              <a:buNone/>
              <a:defRPr sz="1800"/>
            </a:lvl1pPr>
          </a:lstStyle>
          <a:p>
            <a:pPr lvl="0"/>
            <a:r>
              <a:rPr lang="en-US"/>
              <a:t>Edit Master text styles</a:t>
            </a:r>
          </a:p>
        </p:txBody>
      </p:sp>
      <p:pic>
        <p:nvPicPr>
          <p:cNvPr id="4" name="Picture 3"/>
          <p:cNvPicPr>
            <a:picLocks noChangeAspect="1"/>
          </p:cNvPicPr>
          <p:nvPr userDrawn="1">
            <p:custDataLst>
              <p:tags r:id="rId6"/>
            </p:custDataLst>
          </p:nvPr>
        </p:nvPicPr>
        <p:blipFill>
          <a:blip r:embed="rId11">
            <a:extLst>
              <a:ext uri="{28A0092B-C50C-407E-A947-70E740481C1C}">
                <a14:useLocalDpi xmlns:a14="http://schemas.microsoft.com/office/drawing/2010/main" val="0"/>
              </a:ext>
            </a:extLst>
          </a:blip>
          <a:stretch>
            <a:fillRect/>
          </a:stretch>
        </p:blipFill>
        <p:spPr>
          <a:xfrm>
            <a:off x="2696290" y="1368452"/>
            <a:ext cx="9501558" cy="4823785"/>
          </a:xfrm>
          <a:prstGeom prst="rect">
            <a:avLst/>
          </a:prstGeom>
        </p:spPr>
      </p:pic>
      <p:sp>
        <p:nvSpPr>
          <p:cNvPr id="11" name="Rectangle 10"/>
          <p:cNvSpPr/>
          <p:nvPr userDrawn="1">
            <p:custDataLst>
              <p:tags r:id="rId7"/>
            </p:custDataLst>
          </p:nvPr>
        </p:nvSpPr>
        <p:spPr>
          <a:xfrm>
            <a:off x="7" y="1677"/>
            <a:ext cx="12190413" cy="1368444"/>
          </a:xfrm>
          <a:prstGeom prst="rect">
            <a:avLst/>
          </a:prstGeom>
          <a:solidFill>
            <a:srgbClr val="008340"/>
          </a:solidFill>
          <a:ln>
            <a:noFill/>
          </a:ln>
        </p:spPr>
        <p:style>
          <a:lnRef idx="2">
            <a:schemeClr val="accent1">
              <a:shade val="50000"/>
            </a:schemeClr>
          </a:lnRef>
          <a:fillRef idx="1">
            <a:schemeClr val="accent1"/>
          </a:fillRef>
          <a:effectRef idx="0">
            <a:schemeClr val="accent1"/>
          </a:effectRef>
          <a:fontRef idx="minor">
            <a:schemeClr val="lt1"/>
          </a:fontRef>
        </p:style>
        <p:txBody>
          <a:bodyPr lIns="43182" tIns="43182" rIns="43182" bIns="43182" rtlCol="0" anchor="ctr"/>
          <a:lstStyle/>
          <a:p>
            <a:pPr marL="177739" indent="-177739" algn="ctr" defTabSz="710959">
              <a:spcBef>
                <a:spcPts val="1200"/>
              </a:spcBef>
              <a:buClrTx/>
              <a:buFontTx/>
              <a:buChar char="•"/>
            </a:pPr>
            <a:endParaRPr lang="en-GB" sz="1900" kern="1200">
              <a:solidFill>
                <a:prstClr val="white"/>
              </a:solidFill>
            </a:endParaRPr>
          </a:p>
        </p:txBody>
      </p:sp>
      <p:sp>
        <p:nvSpPr>
          <p:cNvPr id="2" name="Title"/>
          <p:cNvSpPr>
            <a:spLocks noGrp="1"/>
          </p:cNvSpPr>
          <p:nvPr userDrawn="1">
            <p:ph type="ctrTitle" hasCustomPrompt="1"/>
            <p:custDataLst>
              <p:tags r:id="rId8"/>
            </p:custDataLst>
          </p:nvPr>
        </p:nvSpPr>
        <p:spPr>
          <a:xfrm>
            <a:off x="7" y="8"/>
            <a:ext cx="8399163" cy="1368445"/>
          </a:xfrm>
          <a:noFill/>
          <a:ln>
            <a:noFill/>
          </a:ln>
        </p:spPr>
        <p:txBody>
          <a:bodyPr vert="horz" lIns="215991" tIns="0" rIns="0" bIns="0" rtlCol="0" anchor="b" anchorCtr="0">
            <a:noAutofit/>
          </a:bodyPr>
          <a:lstStyle>
            <a:lvl1pPr>
              <a:defRPr lang="en-US" sz="2799" cap="none">
                <a:solidFill>
                  <a:srgbClr val="FFFFFF"/>
                </a:solidFill>
              </a:defRPr>
            </a:lvl1pPr>
          </a:lstStyle>
          <a:p>
            <a:pPr lvl="0" defTabSz="1218845"/>
            <a:r>
              <a:rPr lang="en-US"/>
              <a:t>Click to add title</a:t>
            </a:r>
          </a:p>
        </p:txBody>
      </p:sp>
    </p:spTree>
    <p:extLst>
      <p:ext uri="{BB962C8B-B14F-4D97-AF65-F5344CB8AC3E}">
        <p14:creationId xmlns:p14="http://schemas.microsoft.com/office/powerpoint/2010/main" val="510861902"/>
      </p:ext>
    </p:extLst>
  </p:cSld>
  <p:clrMapOvr>
    <a:masterClrMapping/>
  </p:clrMapOvr>
  <p:transition/>
  <p:extLst mod="1">
    <p:ext uri="{DCECCB84-F9BA-43D5-87BE-67443E8EF086}">
      <p15:sldGuideLst xmlns:p15="http://schemas.microsoft.com/office/powerpoint/2012/main">
        <p15:guide id="1" pos="120">
          <p15:clr>
            <a:srgbClr val="CCCCCC"/>
          </p15:clr>
        </p15:guide>
        <p15:guide id="2" pos="7560">
          <p15:clr>
            <a:srgbClr val="CCCCCC"/>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34"/>
        <p:cNvGrpSpPr/>
        <p:nvPr/>
      </p:nvGrpSpPr>
      <p:grpSpPr>
        <a:xfrm>
          <a:off x="0" y="0"/>
          <a:ext cx="0" cy="0"/>
          <a:chOff x="0" y="0"/>
          <a:chExt cx="0" cy="0"/>
        </a:xfrm>
      </p:grpSpPr>
      <p:sp>
        <p:nvSpPr>
          <p:cNvPr id="35" name="Google Shape;35;p73"/>
          <p:cNvSpPr txBox="1">
            <a:spLocks noGrp="1"/>
          </p:cNvSpPr>
          <p:nvPr>
            <p:ph type="title"/>
          </p:nvPr>
        </p:nvSpPr>
        <p:spPr>
          <a:xfrm>
            <a:off x="-8285" y="234411"/>
            <a:ext cx="9223450" cy="468446"/>
          </a:xfrm>
          <a:prstGeom prst="rect">
            <a:avLst/>
          </a:prstGeom>
          <a:noFill/>
          <a:ln>
            <a:noFill/>
          </a:ln>
        </p:spPr>
        <p:txBody>
          <a:bodyPr spcFirstLastPara="1" wrap="square" lIns="216000" tIns="0" rIns="0" bIns="0" anchor="ctr" anchorCtr="0">
            <a:normAutofit/>
          </a:bodyPr>
          <a:lstStyle>
            <a:lvl1pPr lvl="0" algn="l">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73"/>
          <p:cNvSpPr txBox="1">
            <a:spLocks noGrp="1"/>
          </p:cNvSpPr>
          <p:nvPr>
            <p:ph type="body" idx="1"/>
          </p:nvPr>
        </p:nvSpPr>
        <p:spPr>
          <a:xfrm>
            <a:off x="287848" y="916243"/>
            <a:ext cx="5711379" cy="468422"/>
          </a:xfrm>
          <a:prstGeom prst="rect">
            <a:avLst/>
          </a:prstGeom>
          <a:solidFill>
            <a:srgbClr val="94BC9F"/>
          </a:solidFill>
          <a:ln>
            <a:noFill/>
          </a:ln>
        </p:spPr>
        <p:txBody>
          <a:bodyPr spcFirstLastPara="1" wrap="square" lIns="36000" tIns="36000" rIns="36000" bIns="36000" anchor="ctr" anchorCtr="0">
            <a:noAutofit/>
          </a:bodyPr>
          <a:lstStyle>
            <a:lvl1pPr marL="457200" lvl="0" indent="-228600" algn="l">
              <a:lnSpc>
                <a:spcPct val="100000"/>
              </a:lnSpc>
              <a:spcBef>
                <a:spcPts val="400"/>
              </a:spcBef>
              <a:spcAft>
                <a:spcPts val="0"/>
              </a:spcAft>
              <a:buClr>
                <a:srgbClr val="007A41"/>
              </a:buClr>
              <a:buSzPts val="1600"/>
              <a:buNone/>
              <a:defRPr>
                <a:solidFill>
                  <a:srgbClr val="007A41"/>
                </a:solidFill>
                <a:latin typeface="Arial"/>
                <a:ea typeface="Arial"/>
                <a:cs typeface="Arial"/>
                <a:sym typeface="Arial"/>
              </a:defRPr>
            </a:lvl1pPr>
            <a:lvl2pPr marL="914400" lvl="1" indent="-342900" algn="l">
              <a:lnSpc>
                <a:spcPct val="100000"/>
              </a:lnSpc>
              <a:spcBef>
                <a:spcPts val="400"/>
              </a:spcBef>
              <a:spcAft>
                <a:spcPts val="0"/>
              </a:spcAft>
              <a:buClr>
                <a:schemeClr val="dk1"/>
              </a:buClr>
              <a:buSzPts val="1800"/>
              <a:buChar char="•"/>
              <a:defRPr/>
            </a:lvl2pPr>
            <a:lvl3pPr marL="1371600" lvl="2" indent="-342900" algn="l">
              <a:lnSpc>
                <a:spcPct val="100000"/>
              </a:lnSpc>
              <a:spcBef>
                <a:spcPts val="200"/>
              </a:spcBef>
              <a:spcAft>
                <a:spcPts val="0"/>
              </a:spcAft>
              <a:buClr>
                <a:schemeClr val="dk1"/>
              </a:buClr>
              <a:buSzPts val="1800"/>
              <a:buChar char="•"/>
              <a:defRPr/>
            </a:lvl3pPr>
            <a:lvl4pPr marL="1828800" lvl="3" indent="-342900" algn="l">
              <a:lnSpc>
                <a:spcPct val="100000"/>
              </a:lnSpc>
              <a:spcBef>
                <a:spcPts val="200"/>
              </a:spcBef>
              <a:spcAft>
                <a:spcPts val="0"/>
              </a:spcAft>
              <a:buClr>
                <a:schemeClr val="dk1"/>
              </a:buClr>
              <a:buSzPts val="1800"/>
              <a:buChar char="•"/>
              <a:defRPr/>
            </a:lvl4pPr>
            <a:lvl5pPr marL="2286000" lvl="4" indent="-342900" algn="l">
              <a:lnSpc>
                <a:spcPct val="100000"/>
              </a:lnSpc>
              <a:spcBef>
                <a:spcPts val="20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7" name="Google Shape;37;p73"/>
          <p:cNvSpPr txBox="1">
            <a:spLocks noGrp="1"/>
          </p:cNvSpPr>
          <p:nvPr>
            <p:ph type="body" idx="2"/>
          </p:nvPr>
        </p:nvSpPr>
        <p:spPr>
          <a:xfrm>
            <a:off x="287848" y="1576919"/>
            <a:ext cx="5711379" cy="487776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400"/>
              </a:spcBef>
              <a:spcAft>
                <a:spcPts val="0"/>
              </a:spcAft>
              <a:buClr>
                <a:schemeClr val="dk1"/>
              </a:buClr>
              <a:buSzPts val="1200"/>
              <a:buNone/>
              <a:defRPr sz="1200"/>
            </a:lvl1pPr>
            <a:lvl2pPr marL="914400" lvl="1" indent="-304800" algn="l">
              <a:lnSpc>
                <a:spcPct val="100000"/>
              </a:lnSpc>
              <a:spcBef>
                <a:spcPts val="400"/>
              </a:spcBef>
              <a:spcAft>
                <a:spcPts val="0"/>
              </a:spcAft>
              <a:buClr>
                <a:schemeClr val="dk1"/>
              </a:buClr>
              <a:buSzPts val="1200"/>
              <a:buChar char="•"/>
              <a:defRPr sz="1200"/>
            </a:lvl2pPr>
            <a:lvl3pPr marL="1371600" lvl="2" indent="-295275" algn="l">
              <a:lnSpc>
                <a:spcPct val="100000"/>
              </a:lnSpc>
              <a:spcBef>
                <a:spcPts val="200"/>
              </a:spcBef>
              <a:spcAft>
                <a:spcPts val="0"/>
              </a:spcAft>
              <a:buClr>
                <a:schemeClr val="dk1"/>
              </a:buClr>
              <a:buSzPts val="1050"/>
              <a:buChar char="•"/>
              <a:defRPr sz="1050"/>
            </a:lvl3pPr>
            <a:lvl4pPr marL="1828800" lvl="3" indent="-295275" algn="l">
              <a:lnSpc>
                <a:spcPct val="100000"/>
              </a:lnSpc>
              <a:spcBef>
                <a:spcPts val="200"/>
              </a:spcBef>
              <a:spcAft>
                <a:spcPts val="0"/>
              </a:spcAft>
              <a:buClr>
                <a:schemeClr val="dk1"/>
              </a:buClr>
              <a:buSzPts val="1050"/>
              <a:buChar char="•"/>
              <a:defRPr sz="1050"/>
            </a:lvl4pPr>
            <a:lvl5pPr marL="2286000" lvl="4" indent="-292100" algn="l">
              <a:lnSpc>
                <a:spcPct val="100000"/>
              </a:lnSpc>
              <a:spcBef>
                <a:spcPts val="200"/>
              </a:spcBef>
              <a:spcAft>
                <a:spcPts val="0"/>
              </a:spcAft>
              <a:buClr>
                <a:schemeClr val="dk1"/>
              </a:buClr>
              <a:buSzPts val="1000"/>
              <a:buChar char="•"/>
              <a:defRPr sz="10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8" name="Google Shape;38;p73"/>
          <p:cNvSpPr txBox="1">
            <a:spLocks noGrp="1"/>
          </p:cNvSpPr>
          <p:nvPr>
            <p:ph type="body" idx="3"/>
          </p:nvPr>
        </p:nvSpPr>
        <p:spPr>
          <a:xfrm>
            <a:off x="6191224" y="916243"/>
            <a:ext cx="5711379" cy="468422"/>
          </a:xfrm>
          <a:prstGeom prst="rect">
            <a:avLst/>
          </a:prstGeom>
          <a:solidFill>
            <a:srgbClr val="94BC9F"/>
          </a:solidFill>
          <a:ln>
            <a:noFill/>
          </a:ln>
        </p:spPr>
        <p:txBody>
          <a:bodyPr spcFirstLastPara="1" wrap="square" lIns="36000" tIns="36000" rIns="36000" bIns="36000" anchor="ctr" anchorCtr="0">
            <a:noAutofit/>
          </a:bodyPr>
          <a:lstStyle>
            <a:lvl1pPr marL="457200" lvl="0" indent="-228600" algn="l">
              <a:lnSpc>
                <a:spcPct val="100000"/>
              </a:lnSpc>
              <a:spcBef>
                <a:spcPts val="400"/>
              </a:spcBef>
              <a:spcAft>
                <a:spcPts val="0"/>
              </a:spcAft>
              <a:buClr>
                <a:srgbClr val="007A41"/>
              </a:buClr>
              <a:buSzPts val="1600"/>
              <a:buNone/>
              <a:defRPr>
                <a:solidFill>
                  <a:srgbClr val="007A41"/>
                </a:solidFill>
                <a:latin typeface="Arial"/>
                <a:ea typeface="Arial"/>
                <a:cs typeface="Arial"/>
                <a:sym typeface="Arial"/>
              </a:defRPr>
            </a:lvl1pPr>
            <a:lvl2pPr marL="914400" lvl="1" indent="-342900" algn="l">
              <a:lnSpc>
                <a:spcPct val="100000"/>
              </a:lnSpc>
              <a:spcBef>
                <a:spcPts val="400"/>
              </a:spcBef>
              <a:spcAft>
                <a:spcPts val="0"/>
              </a:spcAft>
              <a:buClr>
                <a:schemeClr val="dk1"/>
              </a:buClr>
              <a:buSzPts val="1800"/>
              <a:buChar char="•"/>
              <a:defRPr/>
            </a:lvl2pPr>
            <a:lvl3pPr marL="1371600" lvl="2" indent="-342900" algn="l">
              <a:lnSpc>
                <a:spcPct val="100000"/>
              </a:lnSpc>
              <a:spcBef>
                <a:spcPts val="200"/>
              </a:spcBef>
              <a:spcAft>
                <a:spcPts val="0"/>
              </a:spcAft>
              <a:buClr>
                <a:schemeClr val="dk1"/>
              </a:buClr>
              <a:buSzPts val="1800"/>
              <a:buChar char="•"/>
              <a:defRPr/>
            </a:lvl3pPr>
            <a:lvl4pPr marL="1828800" lvl="3" indent="-342900" algn="l">
              <a:lnSpc>
                <a:spcPct val="100000"/>
              </a:lnSpc>
              <a:spcBef>
                <a:spcPts val="200"/>
              </a:spcBef>
              <a:spcAft>
                <a:spcPts val="0"/>
              </a:spcAft>
              <a:buClr>
                <a:schemeClr val="dk1"/>
              </a:buClr>
              <a:buSzPts val="1800"/>
              <a:buChar char="•"/>
              <a:defRPr/>
            </a:lvl4pPr>
            <a:lvl5pPr marL="2286000" lvl="4" indent="-342900" algn="l">
              <a:lnSpc>
                <a:spcPct val="100000"/>
              </a:lnSpc>
              <a:spcBef>
                <a:spcPts val="20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9" name="Google Shape;39;p73"/>
          <p:cNvSpPr txBox="1">
            <a:spLocks noGrp="1"/>
          </p:cNvSpPr>
          <p:nvPr>
            <p:ph type="body" idx="4"/>
          </p:nvPr>
        </p:nvSpPr>
        <p:spPr>
          <a:xfrm>
            <a:off x="6191224" y="1576919"/>
            <a:ext cx="5711379" cy="487776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400"/>
              </a:spcBef>
              <a:spcAft>
                <a:spcPts val="0"/>
              </a:spcAft>
              <a:buClr>
                <a:schemeClr val="dk1"/>
              </a:buClr>
              <a:buSzPts val="1200"/>
              <a:buNone/>
              <a:defRPr sz="1200"/>
            </a:lvl1pPr>
            <a:lvl2pPr marL="914400" lvl="1" indent="-304800" algn="l">
              <a:lnSpc>
                <a:spcPct val="100000"/>
              </a:lnSpc>
              <a:spcBef>
                <a:spcPts val="400"/>
              </a:spcBef>
              <a:spcAft>
                <a:spcPts val="0"/>
              </a:spcAft>
              <a:buClr>
                <a:schemeClr val="dk1"/>
              </a:buClr>
              <a:buSzPts val="1200"/>
              <a:buChar char="•"/>
              <a:defRPr sz="1200"/>
            </a:lvl2pPr>
            <a:lvl3pPr marL="1371600" lvl="2" indent="-295275" algn="l">
              <a:lnSpc>
                <a:spcPct val="100000"/>
              </a:lnSpc>
              <a:spcBef>
                <a:spcPts val="200"/>
              </a:spcBef>
              <a:spcAft>
                <a:spcPts val="0"/>
              </a:spcAft>
              <a:buClr>
                <a:schemeClr val="dk1"/>
              </a:buClr>
              <a:buSzPts val="1050"/>
              <a:buChar char="•"/>
              <a:defRPr sz="1050"/>
            </a:lvl3pPr>
            <a:lvl4pPr marL="1828800" lvl="3" indent="-295275" algn="l">
              <a:lnSpc>
                <a:spcPct val="100000"/>
              </a:lnSpc>
              <a:spcBef>
                <a:spcPts val="200"/>
              </a:spcBef>
              <a:spcAft>
                <a:spcPts val="0"/>
              </a:spcAft>
              <a:buClr>
                <a:schemeClr val="dk1"/>
              </a:buClr>
              <a:buSzPts val="1050"/>
              <a:buChar char="•"/>
              <a:defRPr sz="1050"/>
            </a:lvl4pPr>
            <a:lvl5pPr marL="2286000" lvl="4" indent="-292100" algn="l">
              <a:lnSpc>
                <a:spcPct val="100000"/>
              </a:lnSpc>
              <a:spcBef>
                <a:spcPts val="200"/>
              </a:spcBef>
              <a:spcAft>
                <a:spcPts val="0"/>
              </a:spcAft>
              <a:buClr>
                <a:schemeClr val="dk1"/>
              </a:buClr>
              <a:buSzPts val="1000"/>
              <a:buChar char="•"/>
              <a:defRPr sz="10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1117">
          <p15:clr>
            <a:srgbClr val="FBAE40"/>
          </p15:clr>
        </p15:guide>
        <p15:guide id="2" orient="horz" pos="1185">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p:cNvSpPr>
            <a:spLocks noGrp="1"/>
          </p:cNvSpPr>
          <p:nvPr>
            <p:ph type="title"/>
            <p:custDataLst>
              <p:tags r:id="rId1"/>
            </p:custDataLst>
          </p:nvPr>
        </p:nvSpPr>
        <p:spPr/>
        <p:txBody>
          <a:bodyPr/>
          <a:lstStyle/>
          <a:p>
            <a:r>
              <a:rPr lang="en-US"/>
              <a:t>Click to edit Master title style</a:t>
            </a:r>
          </a:p>
        </p:txBody>
      </p:sp>
    </p:spTree>
    <p:extLst>
      <p:ext uri="{BB962C8B-B14F-4D97-AF65-F5344CB8AC3E}">
        <p14:creationId xmlns:p14="http://schemas.microsoft.com/office/powerpoint/2010/main" val="3825253852"/>
      </p:ext>
    </p:extLst>
  </p:cSld>
  <p:clrMapOvr>
    <a:masterClrMapping/>
  </p:clrMapOvr>
  <p:transition/>
  <p:extLst mod="1">
    <p:ext uri="{DCECCB84-F9BA-43D5-87BE-67443E8EF086}">
      <p15:sldGuideLst xmlns:p15="http://schemas.microsoft.com/office/powerpoint/2012/main">
        <p15:guide id="1" pos="120">
          <p15:clr>
            <a:srgbClr val="CCCCCC"/>
          </p15:clr>
        </p15:guide>
        <p15:guide id="2" pos="7560">
          <p15:clr>
            <a:srgbClr val="CCCCCC"/>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ast Page Logo">
    <p:spTree>
      <p:nvGrpSpPr>
        <p:cNvPr id="1" name=""/>
        <p:cNvGrpSpPr/>
        <p:nvPr/>
      </p:nvGrpSpPr>
      <p:grpSpPr>
        <a:xfrm>
          <a:off x="0" y="0"/>
          <a:ext cx="0" cy="0"/>
          <a:chOff x="0" y="0"/>
          <a:chExt cx="0" cy="0"/>
        </a:xfrm>
      </p:grpSpPr>
      <p:sp>
        <p:nvSpPr>
          <p:cNvPr id="3" name="btfpLayoutConfig" hidden="1"/>
          <p:cNvSpPr txBox="1"/>
          <p:nvPr userDrawn="1">
            <p:custDataLst>
              <p:tags r:id="rId1"/>
            </p:custDataLst>
          </p:nvPr>
        </p:nvSpPr>
        <p:spPr bwMode="gray">
          <a:xfrm>
            <a:off x="12701" y="12703"/>
            <a:ext cx="431718" cy="88110"/>
          </a:xfrm>
          <a:prstGeom prst="rect">
            <a:avLst/>
          </a:prstGeom>
          <a:noFill/>
        </p:spPr>
        <p:txBody>
          <a:bodyPr vert="horz" wrap="none" lIns="35986" tIns="35986" rIns="35986" bIns="35986" rtlCol="0">
            <a:spAutoFit/>
          </a:bodyPr>
          <a:lstStyle/>
          <a:p>
            <a:pPr defTabSz="710959">
              <a:spcBef>
                <a:spcPts val="1200"/>
              </a:spcBef>
              <a:buClrTx/>
              <a:buFontTx/>
              <a:buNone/>
            </a:pPr>
            <a:r>
              <a:rPr lang="en-GB" sz="100" kern="1200">
                <a:solidFill>
                  <a:srgbClr val="FFFFFF">
                    <a:alpha val="0"/>
                  </a:srgbClr>
                </a:solidFill>
              </a:rPr>
              <a:t>overall_0_131819307638534076 columns_1_131819307638534076 </a:t>
            </a:r>
          </a:p>
        </p:txBody>
      </p:sp>
      <p:pic>
        <p:nvPicPr>
          <p:cNvPr id="11" name="Picture 2" descr="Podobny obraz"/>
          <p:cNvPicPr>
            <a:picLocks noChangeAspect="1" noChangeArrowheads="1"/>
          </p:cNvPicPr>
          <p:nvPr userDrawn="1">
            <p:custDataLst>
              <p:tags r:id="rId2"/>
            </p:custDataLst>
          </p:nvPr>
        </p:nvPicPr>
        <p:blipFill>
          <a:blip r:embed="rId4">
            <a:extLst>
              <a:ext uri="{28A0092B-C50C-407E-A947-70E740481C1C}">
                <a14:useLocalDpi xmlns:a14="http://schemas.microsoft.com/office/drawing/2010/main" val="0"/>
              </a:ext>
            </a:extLst>
          </a:blip>
          <a:stretch>
            <a:fillRect/>
          </a:stretch>
        </p:blipFill>
        <p:spPr bwMode="auto">
          <a:xfrm>
            <a:off x="2825509" y="1818067"/>
            <a:ext cx="6539400" cy="32234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8826611"/>
      </p:ext>
    </p:extLst>
  </p:cSld>
  <p:clrMapOvr>
    <a:masterClrMapping/>
  </p:clrMapOvr>
  <p:transition/>
  <p:extLst mod="1">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4520535"/>
      </p:ext>
    </p:extLst>
  </p:cSld>
  <p:clrMapOvr>
    <a:masterClrMapping/>
  </p:clrMapOvr>
  <p:transition/>
  <p:extLst mod="1">
    <p:ext uri="{DCECCB84-F9BA-43D5-87BE-67443E8EF086}">
      <p15:sldGuideLst xmlns:p15="http://schemas.microsoft.com/office/powerpoint/2012/main">
        <p15:guide id="1" pos="120">
          <p15:clr>
            <a:srgbClr val="CCCCCC"/>
          </p15:clr>
        </p15:guide>
        <p15:guide id="2" pos="7560">
          <p15:clr>
            <a:srgbClr val="CCCCCC"/>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endParaRPr lang="en-GB"/>
          </a:p>
        </p:txBody>
      </p:sp>
      <p:sp>
        <p:nvSpPr>
          <p:cNvPr id="6" name="Text Placeholder 5"/>
          <p:cNvSpPr>
            <a:spLocks noGrp="1"/>
          </p:cNvSpPr>
          <p:nvPr>
            <p:ph type="body" sz="quarter" idx="12"/>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16980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a:duotone>
              <a:prstClr val="black"/>
              <a:schemeClr val="bg1">
                <a:lumMod val="95000"/>
                <a:tint val="45000"/>
                <a:satMod val="400000"/>
              </a:schemeClr>
            </a:duotone>
            <a:extLst>
              <a:ext uri="{28A0092B-C50C-407E-A947-70E740481C1C}">
                <a14:useLocalDpi xmlns:a14="http://schemas.microsoft.com/office/drawing/2010/main" val="0"/>
              </a:ext>
            </a:extLst>
          </a:blip>
          <a:srcRect b="2118"/>
          <a:stretch/>
        </p:blipFill>
        <p:spPr>
          <a:xfrm>
            <a:off x="2511743" y="1260133"/>
            <a:ext cx="9678685" cy="5582519"/>
          </a:xfrm>
          <a:prstGeom prst="rect">
            <a:avLst/>
          </a:prstGeom>
        </p:spPr>
      </p:pic>
      <p:sp>
        <p:nvSpPr>
          <p:cNvPr id="9" name="Rectangle 8"/>
          <p:cNvSpPr/>
          <p:nvPr userDrawn="1"/>
        </p:nvSpPr>
        <p:spPr>
          <a:xfrm>
            <a:off x="-9468" y="1370110"/>
            <a:ext cx="2708981" cy="5489479"/>
          </a:xfrm>
          <a:prstGeom prst="rect">
            <a:avLst/>
          </a:prstGeom>
          <a:gradFill flip="none" rotWithShape="1">
            <a:gsLst>
              <a:gs pos="0">
                <a:srgbClr val="007A41">
                  <a:tint val="66000"/>
                  <a:satMod val="160000"/>
                  <a:tint val="66000"/>
                  <a:satMod val="160000"/>
                </a:srgbClr>
              </a:gs>
              <a:gs pos="50000">
                <a:srgbClr val="007A41">
                  <a:tint val="66000"/>
                  <a:satMod val="160000"/>
                  <a:tint val="44500"/>
                  <a:satMod val="160000"/>
                </a:srgbClr>
              </a:gs>
              <a:gs pos="100000">
                <a:srgbClr val="007A41">
                  <a:tint val="66000"/>
                  <a:satMod val="160000"/>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47988" tIns="47988" rIns="47988" bIns="47988" rtlCol="0" anchor="ctr"/>
          <a:lstStyle/>
          <a:p>
            <a:pPr algn="ctr" defTabSz="1218958">
              <a:buClrTx/>
              <a:buFontTx/>
              <a:buNone/>
            </a:pPr>
            <a:endParaRPr lang="en-GB" sz="2133" kern="1200" dirty="0">
              <a:solidFill>
                <a:prstClr val="white"/>
              </a:solidFill>
            </a:endParaRPr>
          </a:p>
        </p:txBody>
      </p:sp>
      <p:sp>
        <p:nvSpPr>
          <p:cNvPr id="8" name="Rectangle 7"/>
          <p:cNvSpPr/>
          <p:nvPr userDrawn="1"/>
        </p:nvSpPr>
        <p:spPr>
          <a:xfrm>
            <a:off x="0" y="1681"/>
            <a:ext cx="12190413" cy="1368443"/>
          </a:xfrm>
          <a:prstGeom prst="rect">
            <a:avLst/>
          </a:prstGeom>
          <a:solidFill>
            <a:srgbClr val="008340"/>
          </a:solidFill>
          <a:ln>
            <a:noFill/>
          </a:ln>
        </p:spPr>
        <p:style>
          <a:lnRef idx="2">
            <a:schemeClr val="accent1">
              <a:shade val="50000"/>
            </a:schemeClr>
          </a:lnRef>
          <a:fillRef idx="1">
            <a:schemeClr val="accent1"/>
          </a:fillRef>
          <a:effectRef idx="0">
            <a:schemeClr val="accent1"/>
          </a:effectRef>
          <a:fontRef idx="minor">
            <a:schemeClr val="lt1"/>
          </a:fontRef>
        </p:style>
        <p:txBody>
          <a:bodyPr lIns="47988" tIns="47988" rIns="47988" bIns="47988" rtlCol="0" anchor="ctr"/>
          <a:lstStyle/>
          <a:p>
            <a:pPr algn="ctr" defTabSz="1218958">
              <a:buClrTx/>
              <a:buFontTx/>
              <a:buNone/>
            </a:pPr>
            <a:endParaRPr lang="en-GB" sz="2133" kern="1200" dirty="0">
              <a:solidFill>
                <a:prstClr val="white"/>
              </a:solidFill>
            </a:endParaRPr>
          </a:p>
        </p:txBody>
      </p:sp>
      <p:sp>
        <p:nvSpPr>
          <p:cNvPr id="3" name="Subtitle 2"/>
          <p:cNvSpPr>
            <a:spLocks noGrp="1"/>
          </p:cNvSpPr>
          <p:nvPr>
            <p:ph type="subTitle" idx="1"/>
          </p:nvPr>
        </p:nvSpPr>
        <p:spPr>
          <a:xfrm>
            <a:off x="-9468" y="1370140"/>
            <a:ext cx="2708981" cy="2744741"/>
          </a:xfrm>
        </p:spPr>
        <p:txBody>
          <a:bodyPr lIns="0" tIns="0" rIns="0" bIns="0" anchor="t" anchorCtr="0">
            <a:noAutofit/>
          </a:bodyPr>
          <a:lstStyle>
            <a:lvl1pPr marL="0" indent="0" algn="ctr">
              <a:lnSpc>
                <a:spcPct val="100000"/>
              </a:lnSpc>
              <a:spcBef>
                <a:spcPts val="0"/>
              </a:spcBef>
              <a:spcAft>
                <a:spcPts val="0"/>
              </a:spcAft>
              <a:buNone/>
              <a:defRPr sz="2133" b="0">
                <a:solidFill>
                  <a:schemeClr val="tx1"/>
                </a:solidFill>
              </a:defRPr>
            </a:lvl1pPr>
            <a:lvl2pPr marL="609478" indent="0" algn="ctr">
              <a:buNone/>
              <a:defRPr>
                <a:solidFill>
                  <a:schemeClr val="tx1">
                    <a:tint val="75000"/>
                  </a:schemeClr>
                </a:solidFill>
              </a:defRPr>
            </a:lvl2pPr>
            <a:lvl3pPr marL="1218958" indent="0" algn="ctr">
              <a:buNone/>
              <a:defRPr>
                <a:solidFill>
                  <a:schemeClr val="tx1">
                    <a:tint val="75000"/>
                  </a:schemeClr>
                </a:solidFill>
              </a:defRPr>
            </a:lvl3pPr>
            <a:lvl4pPr marL="1828436" indent="0" algn="ctr">
              <a:buNone/>
              <a:defRPr>
                <a:solidFill>
                  <a:schemeClr val="tx1">
                    <a:tint val="75000"/>
                  </a:schemeClr>
                </a:solidFill>
              </a:defRPr>
            </a:lvl4pPr>
            <a:lvl5pPr marL="2437915" indent="0" algn="ctr">
              <a:buNone/>
              <a:defRPr>
                <a:solidFill>
                  <a:schemeClr val="tx1">
                    <a:tint val="75000"/>
                  </a:schemeClr>
                </a:solidFill>
              </a:defRPr>
            </a:lvl5pPr>
            <a:lvl6pPr marL="3047391" indent="0" algn="ctr">
              <a:buNone/>
              <a:defRPr>
                <a:solidFill>
                  <a:schemeClr val="tx1">
                    <a:tint val="75000"/>
                  </a:schemeClr>
                </a:solidFill>
              </a:defRPr>
            </a:lvl6pPr>
            <a:lvl7pPr marL="3656869" indent="0" algn="ctr">
              <a:buNone/>
              <a:defRPr>
                <a:solidFill>
                  <a:schemeClr val="tx1">
                    <a:tint val="75000"/>
                  </a:schemeClr>
                </a:solidFill>
              </a:defRPr>
            </a:lvl7pPr>
            <a:lvl8pPr marL="4266347" indent="0" algn="ctr">
              <a:buNone/>
              <a:defRPr>
                <a:solidFill>
                  <a:schemeClr val="tx1">
                    <a:tint val="75000"/>
                  </a:schemeClr>
                </a:solidFill>
              </a:defRPr>
            </a:lvl8pPr>
            <a:lvl9pPr marL="4875826" indent="0" algn="ctr">
              <a:buNone/>
              <a:defRPr>
                <a:solidFill>
                  <a:schemeClr val="tx1">
                    <a:tint val="75000"/>
                  </a:schemeClr>
                </a:solidFill>
              </a:defRPr>
            </a:lvl9pPr>
          </a:lstStyle>
          <a:p>
            <a:r>
              <a:rPr lang="en-US" dirty="0"/>
              <a:t>Click to edit Master subtitle style</a:t>
            </a:r>
            <a:endParaRPr lang="en-ZA" dirty="0"/>
          </a:p>
        </p:txBody>
      </p:sp>
      <p:sp>
        <p:nvSpPr>
          <p:cNvPr id="7" name="Title 6"/>
          <p:cNvSpPr>
            <a:spLocks noGrp="1"/>
          </p:cNvSpPr>
          <p:nvPr>
            <p:ph type="title"/>
          </p:nvPr>
        </p:nvSpPr>
        <p:spPr>
          <a:xfrm>
            <a:off x="0" y="0"/>
            <a:ext cx="8399163" cy="1368445"/>
          </a:xfrm>
          <a:noFill/>
          <a:ln>
            <a:noFill/>
          </a:ln>
        </p:spPr>
        <p:txBody>
          <a:bodyPr/>
          <a:lstStyle>
            <a:lvl1pPr>
              <a:defRPr sz="3200"/>
            </a:lvl1pPr>
          </a:lstStyle>
          <a:p>
            <a:r>
              <a:rPr lang="en-US" dirty="0"/>
              <a:t>Click to edit Master title style</a:t>
            </a:r>
            <a:endParaRPr lang="en-GB" dirty="0"/>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66942" y="4383906"/>
            <a:ext cx="1556163" cy="2397394"/>
          </a:xfrm>
          <a:prstGeom prst="rect">
            <a:avLst/>
          </a:prstGeom>
        </p:spPr>
      </p:pic>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353982" y="-51338"/>
            <a:ext cx="2836431" cy="1474449"/>
          </a:xfrm>
          <a:prstGeom prst="rect">
            <a:avLst/>
          </a:prstGeom>
        </p:spPr>
      </p:pic>
    </p:spTree>
    <p:extLst>
      <p:ext uri="{BB962C8B-B14F-4D97-AF65-F5344CB8AC3E}">
        <p14:creationId xmlns:p14="http://schemas.microsoft.com/office/powerpoint/2010/main" val="3928833578"/>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endParaRPr lang="en-GB"/>
          </a:p>
        </p:txBody>
      </p:sp>
      <p:sp>
        <p:nvSpPr>
          <p:cNvPr id="6" name="Text Placeholder 5"/>
          <p:cNvSpPr>
            <a:spLocks noGrp="1"/>
          </p:cNvSpPr>
          <p:nvPr>
            <p:ph type="body" sz="quarter" idx="12"/>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988434095"/>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2122" y="2120"/>
          <a:ext cx="2116" cy="2116"/>
        </p:xfrm>
        <a:graphic>
          <a:graphicData uri="http://schemas.openxmlformats.org/presentationml/2006/ole">
            <mc:AlternateContent xmlns:mc="http://schemas.openxmlformats.org/markup-compatibility/2006">
              <mc:Choice xmlns:v="urn:schemas-microsoft-com:vml" Requires="v">
                <p:oleObj spid="_x0000_s34932" name="think-cell Slide" r:id="rId4" imgW="592" imgH="595" progId="TCLayout.ActiveDocument.1">
                  <p:embed/>
                </p:oleObj>
              </mc:Choice>
              <mc:Fallback>
                <p:oleObj name="think-cell Slide" r:id="rId4" imgW="592" imgH="595" progId="TCLayout.ActiveDocument.1">
                  <p:embed/>
                  <p:pic>
                    <p:nvPicPr>
                      <p:cNvPr id="0" name=""/>
                      <p:cNvPicPr/>
                      <p:nvPr/>
                    </p:nvPicPr>
                    <p:blipFill>
                      <a:blip r:embed="rId5"/>
                      <a:stretch>
                        <a:fillRect/>
                      </a:stretch>
                    </p:blipFill>
                    <p:spPr>
                      <a:xfrm>
                        <a:off x="2122" y="2120"/>
                        <a:ext cx="2116" cy="2116"/>
                      </a:xfrm>
                      <a:prstGeom prst="rect">
                        <a:avLst/>
                      </a:prstGeom>
                    </p:spPr>
                  </p:pic>
                </p:oleObj>
              </mc:Fallback>
            </mc:AlternateContent>
          </a:graphicData>
        </a:graphic>
      </p:graphicFrame>
      <p:sp>
        <p:nvSpPr>
          <p:cNvPr id="4" name="Title 3"/>
          <p:cNvSpPr>
            <a:spLocks noGrp="1"/>
          </p:cNvSpPr>
          <p:nvPr>
            <p:ph type="title"/>
          </p:nvPr>
        </p:nvSpPr>
        <p:spPr/>
        <p:txBody>
          <a:bodyPr/>
          <a:lstStyle/>
          <a:p>
            <a:r>
              <a:rPr lang="en-US"/>
              <a:t>Click to edit Master title style</a:t>
            </a:r>
            <a:endParaRPr lang="en-GB"/>
          </a:p>
        </p:txBody>
      </p:sp>
      <p:sp>
        <p:nvSpPr>
          <p:cNvPr id="3" name="Text Placeholder 2"/>
          <p:cNvSpPr>
            <a:spLocks noGrp="1"/>
          </p:cNvSpPr>
          <p:nvPr>
            <p:ph type="body" sz="quarter" idx="13" hasCustomPrompt="1"/>
          </p:nvPr>
        </p:nvSpPr>
        <p:spPr>
          <a:xfrm>
            <a:off x="287832" y="947811"/>
            <a:ext cx="11614755" cy="468422"/>
          </a:xfrm>
          <a:solidFill>
            <a:srgbClr val="007A41">
              <a:tint val="66000"/>
              <a:satMod val="1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5996" tIns="35996" rIns="35996" bIns="35996" rtlCol="0" anchor="ctr"/>
          <a:lstStyle>
            <a:lvl1pPr>
              <a:defRPr lang="en-GB" dirty="0">
                <a:solidFill>
                  <a:srgbClr val="007A41"/>
                </a:solidFill>
              </a:defRPr>
            </a:lvl1pPr>
          </a:lstStyle>
          <a:p>
            <a:pPr lvl="0" algn="ctr"/>
            <a:r>
              <a:rPr lang="en-US" dirty="0"/>
              <a:t>Click to edit strapline</a:t>
            </a:r>
            <a:endParaRPr lang="en-GB" dirty="0"/>
          </a:p>
        </p:txBody>
      </p:sp>
      <p:sp>
        <p:nvSpPr>
          <p:cNvPr id="8" name="Text Placeholder 7"/>
          <p:cNvSpPr>
            <a:spLocks noGrp="1"/>
          </p:cNvSpPr>
          <p:nvPr>
            <p:ph type="body" sz="quarter" idx="14"/>
          </p:nvPr>
        </p:nvSpPr>
        <p:spPr>
          <a:xfrm>
            <a:off x="287832" y="1618969"/>
            <a:ext cx="11614755" cy="433126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61303933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117">
          <p15:clr>
            <a:srgbClr val="FBAE40"/>
          </p15:clr>
        </p15:guide>
        <p15:guide id="2" orient="horz" pos="1185">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endParaRPr lang="en-GB"/>
          </a:p>
        </p:txBody>
      </p:sp>
      <p:sp>
        <p:nvSpPr>
          <p:cNvPr id="3" name="Text Placeholder 2"/>
          <p:cNvSpPr>
            <a:spLocks noGrp="1"/>
          </p:cNvSpPr>
          <p:nvPr>
            <p:ph type="body" sz="quarter" idx="13" hasCustomPrompt="1"/>
          </p:nvPr>
        </p:nvSpPr>
        <p:spPr>
          <a:xfrm>
            <a:off x="287832" y="916275"/>
            <a:ext cx="5711379" cy="468422"/>
          </a:xfrm>
          <a:solidFill>
            <a:srgbClr val="007A41">
              <a:tint val="66000"/>
              <a:satMod val="1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5996" tIns="35996" rIns="35996" bIns="35996" rtlCol="0" anchor="ctr" anchorCtr="0">
            <a:noAutofit/>
          </a:bodyPr>
          <a:lstStyle>
            <a:lvl1pPr>
              <a:defRPr lang="en-GB" dirty="0">
                <a:solidFill>
                  <a:srgbClr val="007A41"/>
                </a:solidFill>
              </a:defRPr>
            </a:lvl1pPr>
          </a:lstStyle>
          <a:p>
            <a:pPr lvl="0" algn="ctr"/>
            <a:r>
              <a:rPr lang="en-US" dirty="0"/>
              <a:t>Click to edit strapline</a:t>
            </a:r>
            <a:endParaRPr lang="en-GB" dirty="0"/>
          </a:p>
        </p:txBody>
      </p:sp>
      <p:sp>
        <p:nvSpPr>
          <p:cNvPr id="8" name="Text Placeholder 7"/>
          <p:cNvSpPr>
            <a:spLocks noGrp="1"/>
          </p:cNvSpPr>
          <p:nvPr>
            <p:ph type="body" sz="quarter" idx="14"/>
          </p:nvPr>
        </p:nvSpPr>
        <p:spPr>
          <a:xfrm>
            <a:off x="287832" y="1576920"/>
            <a:ext cx="5711379" cy="4877765"/>
          </a:xfrm>
        </p:spPr>
        <p:txBody>
          <a:bodyPr/>
          <a:lstStyle>
            <a:lvl1pPr>
              <a:defRPr sz="1600"/>
            </a:lvl1pPr>
            <a:lvl2pPr>
              <a:spcAft>
                <a:spcPts val="267"/>
              </a:spcAft>
              <a:defRPr sz="1600"/>
            </a:lvl2pPr>
            <a:lvl3pPr>
              <a:defRPr sz="1467"/>
            </a:lvl3pPr>
            <a:lvl4pPr>
              <a:defRPr sz="1467"/>
            </a:lvl4pPr>
            <a:lvl5pPr>
              <a:defRPr sz="1333"/>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ext Placeholder 2"/>
          <p:cNvSpPr>
            <a:spLocks noGrp="1"/>
          </p:cNvSpPr>
          <p:nvPr>
            <p:ph type="body" sz="quarter" idx="15" hasCustomPrompt="1"/>
          </p:nvPr>
        </p:nvSpPr>
        <p:spPr>
          <a:xfrm>
            <a:off x="6191207" y="916275"/>
            <a:ext cx="5711379" cy="468422"/>
          </a:xfrm>
          <a:solidFill>
            <a:srgbClr val="007A41">
              <a:tint val="66000"/>
              <a:satMod val="1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5996" tIns="35996" rIns="35996" bIns="35996" rtlCol="0" anchor="ctr" anchorCtr="0">
            <a:noAutofit/>
          </a:bodyPr>
          <a:lstStyle>
            <a:lvl1pPr>
              <a:defRPr lang="en-GB" dirty="0">
                <a:solidFill>
                  <a:srgbClr val="007A41"/>
                </a:solidFill>
              </a:defRPr>
            </a:lvl1pPr>
          </a:lstStyle>
          <a:p>
            <a:pPr lvl="0" algn="ctr"/>
            <a:r>
              <a:rPr lang="en-US" dirty="0"/>
              <a:t>Click to edit strapline</a:t>
            </a:r>
            <a:endParaRPr lang="en-GB" dirty="0"/>
          </a:p>
        </p:txBody>
      </p:sp>
      <p:sp>
        <p:nvSpPr>
          <p:cNvPr id="7" name="Text Placeholder 7"/>
          <p:cNvSpPr>
            <a:spLocks noGrp="1"/>
          </p:cNvSpPr>
          <p:nvPr>
            <p:ph type="body" sz="quarter" idx="16"/>
          </p:nvPr>
        </p:nvSpPr>
        <p:spPr>
          <a:xfrm>
            <a:off x="6191207" y="1576920"/>
            <a:ext cx="5711379" cy="4877765"/>
          </a:xfrm>
        </p:spPr>
        <p:txBody>
          <a:bodyPr/>
          <a:lstStyle>
            <a:lvl1pPr>
              <a:defRPr sz="1600"/>
            </a:lvl1pPr>
            <a:lvl2pPr>
              <a:spcAft>
                <a:spcPts val="267"/>
              </a:spcAft>
              <a:defRPr sz="1600"/>
            </a:lvl2pPr>
            <a:lvl3pPr>
              <a:defRPr sz="1467"/>
            </a:lvl3pPr>
            <a:lvl4pPr>
              <a:defRPr sz="1467"/>
            </a:lvl4pPr>
            <a:lvl5pPr>
              <a:defRPr sz="1333"/>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98575656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117">
          <p15:clr>
            <a:srgbClr val="FBAE40"/>
          </p15:clr>
        </p15:guide>
        <p15:guide id="2" orient="horz" pos="1185">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endParaRPr lang="en-GB"/>
          </a:p>
        </p:txBody>
      </p:sp>
      <p:sp>
        <p:nvSpPr>
          <p:cNvPr id="3" name="Text Placeholder 2"/>
          <p:cNvSpPr>
            <a:spLocks noGrp="1"/>
          </p:cNvSpPr>
          <p:nvPr>
            <p:ph type="body" sz="quarter" idx="13" hasCustomPrompt="1"/>
          </p:nvPr>
        </p:nvSpPr>
        <p:spPr>
          <a:xfrm>
            <a:off x="287832" y="1305279"/>
            <a:ext cx="11614755" cy="468422"/>
          </a:xfrm>
          <a:solidFill>
            <a:srgbClr val="007A41">
              <a:tint val="66000"/>
              <a:satMod val="1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5996" tIns="35996" rIns="35996" bIns="35996" rtlCol="0" anchor="ctr" anchorCtr="0">
            <a:noAutofit/>
          </a:bodyPr>
          <a:lstStyle>
            <a:lvl1pPr>
              <a:defRPr lang="en-GB" dirty="0">
                <a:solidFill>
                  <a:srgbClr val="007A41"/>
                </a:solidFill>
              </a:defRPr>
            </a:lvl1pPr>
          </a:lstStyle>
          <a:p>
            <a:pPr lvl="0" algn="ctr"/>
            <a:r>
              <a:rPr lang="en-US" dirty="0"/>
              <a:t>Click to edit strapline</a:t>
            </a:r>
            <a:endParaRPr lang="en-GB" dirty="0"/>
          </a:p>
        </p:txBody>
      </p:sp>
      <p:sp>
        <p:nvSpPr>
          <p:cNvPr id="6" name="Table Placeholder 5"/>
          <p:cNvSpPr>
            <a:spLocks noGrp="1"/>
          </p:cNvSpPr>
          <p:nvPr>
            <p:ph type="tbl" sz="quarter" idx="14"/>
          </p:nvPr>
        </p:nvSpPr>
        <p:spPr>
          <a:xfrm>
            <a:off x="287832" y="1881623"/>
            <a:ext cx="11614755" cy="4573059"/>
          </a:xfrm>
        </p:spPr>
        <p:txBody>
          <a:bodyPr/>
          <a:lstStyle/>
          <a:p>
            <a:endParaRPr lang="en-GB" dirty="0"/>
          </a:p>
        </p:txBody>
      </p:sp>
    </p:spTree>
    <p:extLst>
      <p:ext uri="{BB962C8B-B14F-4D97-AF65-F5344CB8AC3E}">
        <p14:creationId xmlns:p14="http://schemas.microsoft.com/office/powerpoint/2010/main" val="314377668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117">
          <p15:clr>
            <a:srgbClr val="FBAE40"/>
          </p15:clr>
        </p15:guide>
        <p15:guide id="2" orient="horz" pos="1185">
          <p15:clr>
            <a:srgbClr val="FBAE40"/>
          </p15:clr>
        </p15:guide>
        <p15:guide id="3" orient="horz" pos="1616">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endParaRPr lang="en-GB"/>
          </a:p>
        </p:txBody>
      </p:sp>
      <p:sp>
        <p:nvSpPr>
          <p:cNvPr id="3" name="Text Placeholder 2"/>
          <p:cNvSpPr>
            <a:spLocks noGrp="1"/>
          </p:cNvSpPr>
          <p:nvPr>
            <p:ph type="body" sz="quarter" idx="13" hasCustomPrompt="1"/>
          </p:nvPr>
        </p:nvSpPr>
        <p:spPr>
          <a:xfrm>
            <a:off x="372225" y="1096792"/>
            <a:ext cx="11614755" cy="468422"/>
          </a:xfrm>
          <a:solidFill>
            <a:srgbClr val="007A41">
              <a:tint val="66000"/>
              <a:satMod val="1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5996" tIns="35996" rIns="35996" bIns="35996" rtlCol="0" anchor="ctr" anchorCtr="0">
            <a:noAutofit/>
          </a:bodyPr>
          <a:lstStyle>
            <a:lvl1pPr>
              <a:defRPr lang="en-GB" dirty="0">
                <a:solidFill>
                  <a:srgbClr val="007A41"/>
                </a:solidFill>
              </a:defRPr>
            </a:lvl1pPr>
          </a:lstStyle>
          <a:p>
            <a:pPr lvl="0" algn="ctr"/>
            <a:r>
              <a:rPr lang="en-US" dirty="0"/>
              <a:t>Click to edit strapline</a:t>
            </a:r>
            <a:endParaRPr lang="en-GB" dirty="0"/>
          </a:p>
        </p:txBody>
      </p:sp>
      <p:sp>
        <p:nvSpPr>
          <p:cNvPr id="6" name="Table Placeholder 5"/>
          <p:cNvSpPr>
            <a:spLocks noGrp="1"/>
          </p:cNvSpPr>
          <p:nvPr>
            <p:ph type="tbl" sz="quarter" idx="14"/>
          </p:nvPr>
        </p:nvSpPr>
        <p:spPr>
          <a:xfrm>
            <a:off x="4367240" y="1629485"/>
            <a:ext cx="7535344" cy="4825201"/>
          </a:xfrm>
        </p:spPr>
        <p:txBody>
          <a:bodyPr/>
          <a:lstStyle/>
          <a:p>
            <a:endParaRPr lang="en-GB" dirty="0"/>
          </a:p>
        </p:txBody>
      </p:sp>
      <p:sp>
        <p:nvSpPr>
          <p:cNvPr id="7" name="Picture Placeholder 6"/>
          <p:cNvSpPr>
            <a:spLocks noGrp="1"/>
          </p:cNvSpPr>
          <p:nvPr>
            <p:ph type="pic" sz="quarter" idx="15"/>
          </p:nvPr>
        </p:nvSpPr>
        <p:spPr>
          <a:xfrm>
            <a:off x="287844" y="1639995"/>
            <a:ext cx="3934372" cy="2438024"/>
          </a:xfrm>
        </p:spPr>
        <p:txBody>
          <a:bodyPr/>
          <a:lstStyle/>
          <a:p>
            <a:endParaRPr lang="en-GB" dirty="0"/>
          </a:p>
        </p:txBody>
      </p:sp>
      <p:sp>
        <p:nvSpPr>
          <p:cNvPr id="10" name="Picture Placeholder 6"/>
          <p:cNvSpPr>
            <a:spLocks noGrp="1"/>
          </p:cNvSpPr>
          <p:nvPr>
            <p:ph type="pic" sz="quarter" idx="16"/>
          </p:nvPr>
        </p:nvSpPr>
        <p:spPr>
          <a:xfrm>
            <a:off x="287844" y="4258293"/>
            <a:ext cx="3934372" cy="2196392"/>
          </a:xfrm>
        </p:spPr>
        <p:txBody>
          <a:bodyPr/>
          <a:lstStyle/>
          <a:p>
            <a:endParaRPr lang="en-GB" dirty="0"/>
          </a:p>
        </p:txBody>
      </p:sp>
    </p:spTree>
    <p:extLst>
      <p:ext uri="{BB962C8B-B14F-4D97-AF65-F5344CB8AC3E}">
        <p14:creationId xmlns:p14="http://schemas.microsoft.com/office/powerpoint/2010/main" val="138461638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117">
          <p15:clr>
            <a:srgbClr val="FBAE40"/>
          </p15:clr>
        </p15:guide>
        <p15:guide id="2" orient="horz" pos="1185">
          <p15:clr>
            <a:srgbClr val="FBAE40"/>
          </p15:clr>
        </p15:guide>
        <p15:guide id="3" orient="horz" pos="1616">
          <p15:clr>
            <a:srgbClr val="FBAE40"/>
          </p15:clr>
        </p15:guide>
        <p15:guide id="4" orient="horz" pos="261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40"/>
        <p:cNvGrpSpPr/>
        <p:nvPr/>
      </p:nvGrpSpPr>
      <p:grpSpPr>
        <a:xfrm>
          <a:off x="0" y="0"/>
          <a:ext cx="0" cy="0"/>
          <a:chOff x="0" y="0"/>
          <a:chExt cx="0" cy="0"/>
        </a:xfrm>
      </p:grpSpPr>
      <p:sp>
        <p:nvSpPr>
          <p:cNvPr id="41" name="Google Shape;41;p74"/>
          <p:cNvSpPr txBox="1">
            <a:spLocks noGrp="1"/>
          </p:cNvSpPr>
          <p:nvPr>
            <p:ph type="title"/>
          </p:nvPr>
        </p:nvSpPr>
        <p:spPr>
          <a:xfrm>
            <a:off x="-8285" y="234411"/>
            <a:ext cx="9223450" cy="468446"/>
          </a:xfrm>
          <a:prstGeom prst="rect">
            <a:avLst/>
          </a:prstGeom>
          <a:noFill/>
          <a:ln>
            <a:noFill/>
          </a:ln>
        </p:spPr>
        <p:txBody>
          <a:bodyPr spcFirstLastPara="1" wrap="square" lIns="216000" tIns="0" rIns="0" bIns="0" anchor="ctr" anchorCtr="0">
            <a:normAutofit/>
          </a:bodyPr>
          <a:lstStyle>
            <a:lvl1pPr lvl="0" algn="l">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74"/>
          <p:cNvSpPr txBox="1">
            <a:spLocks noGrp="1"/>
          </p:cNvSpPr>
          <p:nvPr>
            <p:ph type="body" idx="1"/>
          </p:nvPr>
        </p:nvSpPr>
        <p:spPr>
          <a:xfrm>
            <a:off x="287848" y="1305229"/>
            <a:ext cx="11614755" cy="468422"/>
          </a:xfrm>
          <a:prstGeom prst="rect">
            <a:avLst/>
          </a:prstGeom>
          <a:solidFill>
            <a:srgbClr val="94BC9F"/>
          </a:solidFill>
          <a:ln>
            <a:noFill/>
          </a:ln>
        </p:spPr>
        <p:txBody>
          <a:bodyPr spcFirstLastPara="1" wrap="square" lIns="36000" tIns="36000" rIns="36000" bIns="36000" anchor="ctr" anchorCtr="0">
            <a:noAutofit/>
          </a:bodyPr>
          <a:lstStyle>
            <a:lvl1pPr marL="457200" lvl="0" indent="-228600" algn="l">
              <a:lnSpc>
                <a:spcPct val="100000"/>
              </a:lnSpc>
              <a:spcBef>
                <a:spcPts val="400"/>
              </a:spcBef>
              <a:spcAft>
                <a:spcPts val="0"/>
              </a:spcAft>
              <a:buClr>
                <a:srgbClr val="007A41"/>
              </a:buClr>
              <a:buSzPts val="1600"/>
              <a:buNone/>
              <a:defRPr>
                <a:solidFill>
                  <a:srgbClr val="007A41"/>
                </a:solidFill>
                <a:latin typeface="Arial"/>
                <a:ea typeface="Arial"/>
                <a:cs typeface="Arial"/>
                <a:sym typeface="Arial"/>
              </a:defRPr>
            </a:lvl1pPr>
            <a:lvl2pPr marL="914400" lvl="1" indent="-342900" algn="l">
              <a:lnSpc>
                <a:spcPct val="100000"/>
              </a:lnSpc>
              <a:spcBef>
                <a:spcPts val="400"/>
              </a:spcBef>
              <a:spcAft>
                <a:spcPts val="0"/>
              </a:spcAft>
              <a:buClr>
                <a:schemeClr val="dk1"/>
              </a:buClr>
              <a:buSzPts val="1800"/>
              <a:buChar char="•"/>
              <a:defRPr/>
            </a:lvl2pPr>
            <a:lvl3pPr marL="1371600" lvl="2" indent="-342900" algn="l">
              <a:lnSpc>
                <a:spcPct val="100000"/>
              </a:lnSpc>
              <a:spcBef>
                <a:spcPts val="200"/>
              </a:spcBef>
              <a:spcAft>
                <a:spcPts val="0"/>
              </a:spcAft>
              <a:buClr>
                <a:schemeClr val="dk1"/>
              </a:buClr>
              <a:buSzPts val="1800"/>
              <a:buChar char="•"/>
              <a:defRPr/>
            </a:lvl3pPr>
            <a:lvl4pPr marL="1828800" lvl="3" indent="-342900" algn="l">
              <a:lnSpc>
                <a:spcPct val="100000"/>
              </a:lnSpc>
              <a:spcBef>
                <a:spcPts val="200"/>
              </a:spcBef>
              <a:spcAft>
                <a:spcPts val="0"/>
              </a:spcAft>
              <a:buClr>
                <a:schemeClr val="dk1"/>
              </a:buClr>
              <a:buSzPts val="1800"/>
              <a:buChar char="•"/>
              <a:defRPr/>
            </a:lvl4pPr>
            <a:lvl5pPr marL="2286000" lvl="4" indent="-342900" algn="l">
              <a:lnSpc>
                <a:spcPct val="100000"/>
              </a:lnSpc>
              <a:spcBef>
                <a:spcPts val="20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1117">
          <p15:clr>
            <a:srgbClr val="FBAE40"/>
          </p15:clr>
        </p15:guide>
        <p15:guide id="2" orient="horz" pos="1185">
          <p15:clr>
            <a:srgbClr val="FBAE40"/>
          </p15:clr>
        </p15:guide>
        <p15:guide id="3" orient="horz" pos="1616">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endParaRPr lang="en-GB"/>
          </a:p>
        </p:txBody>
      </p:sp>
      <p:sp>
        <p:nvSpPr>
          <p:cNvPr id="3" name="Text Placeholder 2"/>
          <p:cNvSpPr>
            <a:spLocks noGrp="1"/>
          </p:cNvSpPr>
          <p:nvPr>
            <p:ph type="body" sz="quarter" idx="13" hasCustomPrompt="1"/>
          </p:nvPr>
        </p:nvSpPr>
        <p:spPr>
          <a:xfrm>
            <a:off x="287832" y="947811"/>
            <a:ext cx="11614755" cy="468422"/>
          </a:xfrm>
          <a:solidFill>
            <a:srgbClr val="007A41">
              <a:tint val="66000"/>
              <a:satMod val="1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5996" tIns="35996" rIns="35996" bIns="35996" rtlCol="0" anchor="ctr" anchorCtr="0">
            <a:noAutofit/>
          </a:bodyPr>
          <a:lstStyle>
            <a:lvl1pPr>
              <a:defRPr lang="en-GB" dirty="0">
                <a:solidFill>
                  <a:srgbClr val="007A41"/>
                </a:solidFill>
              </a:defRPr>
            </a:lvl1pPr>
          </a:lstStyle>
          <a:p>
            <a:pPr lvl="0" algn="ctr"/>
            <a:r>
              <a:rPr lang="en-US" dirty="0"/>
              <a:t>Click to edit strapline</a:t>
            </a:r>
            <a:endParaRPr lang="en-GB" dirty="0"/>
          </a:p>
        </p:txBody>
      </p:sp>
      <p:sp>
        <p:nvSpPr>
          <p:cNvPr id="6" name="Table Placeholder 5"/>
          <p:cNvSpPr>
            <a:spLocks noGrp="1"/>
          </p:cNvSpPr>
          <p:nvPr>
            <p:ph type="tbl" sz="quarter" idx="14"/>
          </p:nvPr>
        </p:nvSpPr>
        <p:spPr>
          <a:xfrm>
            <a:off x="287832" y="1593502"/>
            <a:ext cx="5711379" cy="4861196"/>
          </a:xfrm>
        </p:spPr>
        <p:txBody>
          <a:bodyPr/>
          <a:lstStyle/>
          <a:p>
            <a:endParaRPr lang="en-GB" dirty="0"/>
          </a:p>
        </p:txBody>
      </p:sp>
      <p:sp>
        <p:nvSpPr>
          <p:cNvPr id="7" name="Table Placeholder 5"/>
          <p:cNvSpPr>
            <a:spLocks noGrp="1"/>
          </p:cNvSpPr>
          <p:nvPr>
            <p:ph type="tbl" sz="quarter" idx="15"/>
          </p:nvPr>
        </p:nvSpPr>
        <p:spPr>
          <a:xfrm>
            <a:off x="6191207" y="1597959"/>
            <a:ext cx="5711379" cy="4861196"/>
          </a:xfrm>
        </p:spPr>
        <p:txBody>
          <a:bodyPr/>
          <a:lstStyle/>
          <a:p>
            <a:endParaRPr lang="en-GB" dirty="0"/>
          </a:p>
        </p:txBody>
      </p:sp>
    </p:spTree>
    <p:extLst>
      <p:ext uri="{BB962C8B-B14F-4D97-AF65-F5344CB8AC3E}">
        <p14:creationId xmlns:p14="http://schemas.microsoft.com/office/powerpoint/2010/main" val="77693222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117">
          <p15:clr>
            <a:srgbClr val="FBAE40"/>
          </p15:clr>
        </p15:guide>
        <p15:guide id="2" orient="horz" pos="1185">
          <p15:clr>
            <a:srgbClr val="FBAE40"/>
          </p15:clr>
        </p15:guide>
        <p15:guide id="3" orient="horz" pos="1616">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endParaRPr lang="en-GB"/>
          </a:p>
        </p:txBody>
      </p:sp>
      <p:sp>
        <p:nvSpPr>
          <p:cNvPr id="6" name="Table Placeholder 5"/>
          <p:cNvSpPr>
            <a:spLocks noGrp="1"/>
          </p:cNvSpPr>
          <p:nvPr>
            <p:ph type="tbl" sz="quarter" idx="14"/>
          </p:nvPr>
        </p:nvSpPr>
        <p:spPr>
          <a:xfrm>
            <a:off x="6239204" y="1305231"/>
            <a:ext cx="5663380" cy="5149455"/>
          </a:xfrm>
        </p:spPr>
        <p:txBody>
          <a:bodyPr/>
          <a:lstStyle/>
          <a:p>
            <a:endParaRPr lang="en-GB" dirty="0"/>
          </a:p>
        </p:txBody>
      </p:sp>
      <p:sp>
        <p:nvSpPr>
          <p:cNvPr id="8" name="Chart Placeholder 7"/>
          <p:cNvSpPr>
            <a:spLocks noGrp="1"/>
          </p:cNvSpPr>
          <p:nvPr>
            <p:ph type="chart" sz="quarter" idx="15"/>
          </p:nvPr>
        </p:nvSpPr>
        <p:spPr>
          <a:xfrm>
            <a:off x="287829" y="1305227"/>
            <a:ext cx="5807377" cy="2484690"/>
          </a:xfrm>
        </p:spPr>
        <p:txBody>
          <a:bodyPr/>
          <a:lstStyle/>
          <a:p>
            <a:endParaRPr lang="en-GB" dirty="0"/>
          </a:p>
        </p:txBody>
      </p:sp>
      <p:sp>
        <p:nvSpPr>
          <p:cNvPr id="9" name="Chart Placeholder 7"/>
          <p:cNvSpPr>
            <a:spLocks noGrp="1"/>
          </p:cNvSpPr>
          <p:nvPr>
            <p:ph type="chart" sz="quarter" idx="16"/>
          </p:nvPr>
        </p:nvSpPr>
        <p:spPr>
          <a:xfrm>
            <a:off x="287829" y="3969992"/>
            <a:ext cx="5807377" cy="2484690"/>
          </a:xfrm>
        </p:spPr>
        <p:txBody>
          <a:bodyPr/>
          <a:lstStyle/>
          <a:p>
            <a:endParaRPr lang="en-GB" dirty="0"/>
          </a:p>
        </p:txBody>
      </p:sp>
      <p:cxnSp>
        <p:nvCxnSpPr>
          <p:cNvPr id="11" name="Straight Connector 10"/>
          <p:cNvCxnSpPr/>
          <p:nvPr userDrawn="1"/>
        </p:nvCxnSpPr>
        <p:spPr>
          <a:xfrm>
            <a:off x="287829" y="3875985"/>
            <a:ext cx="580737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692702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253">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endParaRPr lang="en-GB"/>
          </a:p>
        </p:txBody>
      </p:sp>
      <p:sp>
        <p:nvSpPr>
          <p:cNvPr id="8" name="Chart Placeholder 7"/>
          <p:cNvSpPr>
            <a:spLocks noGrp="1"/>
          </p:cNvSpPr>
          <p:nvPr>
            <p:ph type="chart" sz="quarter" idx="15"/>
          </p:nvPr>
        </p:nvSpPr>
        <p:spPr>
          <a:xfrm>
            <a:off x="287832" y="1405268"/>
            <a:ext cx="5711379" cy="2016691"/>
          </a:xfrm>
        </p:spPr>
        <p:txBody>
          <a:bodyPr/>
          <a:lstStyle/>
          <a:p>
            <a:endParaRPr lang="en-GB" dirty="0"/>
          </a:p>
        </p:txBody>
      </p:sp>
      <p:sp>
        <p:nvSpPr>
          <p:cNvPr id="12" name="Chart Placeholder 7"/>
          <p:cNvSpPr>
            <a:spLocks noGrp="1"/>
          </p:cNvSpPr>
          <p:nvPr>
            <p:ph type="chart" sz="quarter" idx="18"/>
          </p:nvPr>
        </p:nvSpPr>
        <p:spPr>
          <a:xfrm>
            <a:off x="6169765" y="1421770"/>
            <a:ext cx="2825919" cy="2020106"/>
          </a:xfrm>
        </p:spPr>
        <p:txBody>
          <a:bodyPr/>
          <a:lstStyle/>
          <a:p>
            <a:endParaRPr lang="en-GB" dirty="0"/>
          </a:p>
        </p:txBody>
      </p:sp>
      <p:sp>
        <p:nvSpPr>
          <p:cNvPr id="13" name="Text Placeholder 7"/>
          <p:cNvSpPr>
            <a:spLocks noGrp="1"/>
          </p:cNvSpPr>
          <p:nvPr>
            <p:ph type="body" sz="quarter" idx="19"/>
          </p:nvPr>
        </p:nvSpPr>
        <p:spPr>
          <a:xfrm>
            <a:off x="6191207" y="4057937"/>
            <a:ext cx="5711379" cy="2007940"/>
          </a:xfrm>
        </p:spPr>
        <p:txBody>
          <a:bodyPr/>
          <a:lstStyle>
            <a:lvl1pPr>
              <a:defRPr sz="1600"/>
            </a:lvl1pPr>
            <a:lvl2pPr>
              <a:spcBef>
                <a:spcPts val="0"/>
              </a:spcBef>
              <a:spcAft>
                <a:spcPts val="0"/>
              </a:spcAft>
              <a:defRPr sz="1600"/>
            </a:lvl2pPr>
            <a:lvl3pPr>
              <a:spcBef>
                <a:spcPts val="0"/>
              </a:spcBef>
              <a:spcAft>
                <a:spcPts val="0"/>
              </a:spcAft>
              <a:defRPr sz="1467"/>
            </a:lvl3pPr>
            <a:lvl4pPr>
              <a:spcBef>
                <a:spcPts val="0"/>
              </a:spcBef>
              <a:spcAft>
                <a:spcPts val="0"/>
              </a:spcAft>
              <a:defRPr sz="1467"/>
            </a:lvl4pPr>
            <a:lvl5pPr>
              <a:spcBef>
                <a:spcPts val="0"/>
              </a:spcBef>
              <a:spcAft>
                <a:spcPts val="0"/>
              </a:spcAft>
              <a:defRPr sz="1333"/>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Chart Placeholder 7"/>
          <p:cNvSpPr>
            <a:spLocks noGrp="1"/>
          </p:cNvSpPr>
          <p:nvPr>
            <p:ph type="chart" sz="quarter" idx="20"/>
          </p:nvPr>
        </p:nvSpPr>
        <p:spPr>
          <a:xfrm>
            <a:off x="9153329" y="1426307"/>
            <a:ext cx="2769862" cy="2020106"/>
          </a:xfrm>
        </p:spPr>
        <p:txBody>
          <a:bodyPr/>
          <a:lstStyle/>
          <a:p>
            <a:endParaRPr lang="en-GB" dirty="0"/>
          </a:p>
        </p:txBody>
      </p:sp>
      <p:sp>
        <p:nvSpPr>
          <p:cNvPr id="15" name="Text Placeholder 2"/>
          <p:cNvSpPr>
            <a:spLocks noGrp="1"/>
          </p:cNvSpPr>
          <p:nvPr>
            <p:ph type="body" sz="quarter" idx="13" hasCustomPrompt="1"/>
          </p:nvPr>
        </p:nvSpPr>
        <p:spPr>
          <a:xfrm>
            <a:off x="287832" y="937292"/>
            <a:ext cx="5711379" cy="468422"/>
          </a:xfrm>
          <a:solidFill>
            <a:srgbClr val="007A41">
              <a:tint val="66000"/>
              <a:satMod val="1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5996" tIns="35996" rIns="35996" bIns="35996" rtlCol="0" anchor="ctr" anchorCtr="0">
            <a:noAutofit/>
          </a:bodyPr>
          <a:lstStyle>
            <a:lvl1pPr>
              <a:defRPr lang="en-GB" dirty="0">
                <a:solidFill>
                  <a:srgbClr val="007A41"/>
                </a:solidFill>
              </a:defRPr>
            </a:lvl1pPr>
          </a:lstStyle>
          <a:p>
            <a:pPr lvl="0" algn="ctr"/>
            <a:r>
              <a:rPr lang="en-US" dirty="0"/>
              <a:t>Click to edit strapline</a:t>
            </a:r>
            <a:endParaRPr lang="en-GB" dirty="0"/>
          </a:p>
        </p:txBody>
      </p:sp>
      <p:sp>
        <p:nvSpPr>
          <p:cNvPr id="16" name="Chart Placeholder 7"/>
          <p:cNvSpPr>
            <a:spLocks noGrp="1"/>
          </p:cNvSpPr>
          <p:nvPr>
            <p:ph type="chart" sz="quarter" idx="21"/>
          </p:nvPr>
        </p:nvSpPr>
        <p:spPr>
          <a:xfrm>
            <a:off x="292337" y="4052909"/>
            <a:ext cx="5711379" cy="2016691"/>
          </a:xfrm>
        </p:spPr>
        <p:txBody>
          <a:bodyPr/>
          <a:lstStyle/>
          <a:p>
            <a:endParaRPr lang="en-GB" dirty="0"/>
          </a:p>
        </p:txBody>
      </p:sp>
      <p:sp>
        <p:nvSpPr>
          <p:cNvPr id="17" name="Text Placeholder 2"/>
          <p:cNvSpPr>
            <a:spLocks noGrp="1"/>
          </p:cNvSpPr>
          <p:nvPr>
            <p:ph type="body" sz="quarter" idx="22" hasCustomPrompt="1"/>
          </p:nvPr>
        </p:nvSpPr>
        <p:spPr>
          <a:xfrm>
            <a:off x="292337" y="3584925"/>
            <a:ext cx="5711379" cy="468422"/>
          </a:xfrm>
          <a:solidFill>
            <a:srgbClr val="007A41">
              <a:tint val="66000"/>
              <a:satMod val="1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5996" tIns="35996" rIns="35996" bIns="35996" rtlCol="0" anchor="ctr" anchorCtr="0">
            <a:noAutofit/>
          </a:bodyPr>
          <a:lstStyle>
            <a:lvl1pPr>
              <a:defRPr lang="en-GB" dirty="0">
                <a:solidFill>
                  <a:srgbClr val="007A41"/>
                </a:solidFill>
              </a:defRPr>
            </a:lvl1pPr>
          </a:lstStyle>
          <a:p>
            <a:pPr lvl="0" algn="ctr"/>
            <a:r>
              <a:rPr lang="en-US" dirty="0"/>
              <a:t>Click to edit strapline</a:t>
            </a:r>
            <a:endParaRPr lang="en-GB" dirty="0"/>
          </a:p>
        </p:txBody>
      </p:sp>
      <p:sp>
        <p:nvSpPr>
          <p:cNvPr id="18" name="Text Placeholder 2"/>
          <p:cNvSpPr>
            <a:spLocks noGrp="1"/>
          </p:cNvSpPr>
          <p:nvPr>
            <p:ph type="body" sz="quarter" idx="23" hasCustomPrompt="1"/>
          </p:nvPr>
        </p:nvSpPr>
        <p:spPr>
          <a:xfrm>
            <a:off x="6180695" y="937292"/>
            <a:ext cx="5746993" cy="468422"/>
          </a:xfrm>
          <a:solidFill>
            <a:srgbClr val="007A41">
              <a:tint val="66000"/>
              <a:satMod val="1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5996" tIns="35996" rIns="35996" bIns="35996" rtlCol="0" anchor="ctr" anchorCtr="0">
            <a:noAutofit/>
          </a:bodyPr>
          <a:lstStyle>
            <a:lvl1pPr>
              <a:defRPr lang="en-GB" dirty="0">
                <a:solidFill>
                  <a:srgbClr val="007A41"/>
                </a:solidFill>
              </a:defRPr>
            </a:lvl1pPr>
          </a:lstStyle>
          <a:p>
            <a:pPr lvl="0" algn="ctr"/>
            <a:r>
              <a:rPr lang="en-US" dirty="0"/>
              <a:t>Click to edit strapline</a:t>
            </a:r>
            <a:endParaRPr lang="en-GB" dirty="0"/>
          </a:p>
        </p:txBody>
      </p:sp>
      <p:sp>
        <p:nvSpPr>
          <p:cNvPr id="19" name="Text Placeholder 2"/>
          <p:cNvSpPr>
            <a:spLocks noGrp="1"/>
          </p:cNvSpPr>
          <p:nvPr>
            <p:ph type="body" sz="quarter" idx="24" hasCustomPrompt="1"/>
          </p:nvPr>
        </p:nvSpPr>
        <p:spPr>
          <a:xfrm>
            <a:off x="6194847" y="3584925"/>
            <a:ext cx="5711379" cy="468422"/>
          </a:xfrm>
          <a:solidFill>
            <a:srgbClr val="007A41">
              <a:tint val="66000"/>
              <a:satMod val="1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5996" tIns="35996" rIns="35996" bIns="35996" rtlCol="0" anchor="ctr" anchorCtr="0">
            <a:noAutofit/>
          </a:bodyPr>
          <a:lstStyle>
            <a:lvl1pPr>
              <a:defRPr lang="en-GB" dirty="0">
                <a:solidFill>
                  <a:srgbClr val="007A41"/>
                </a:solidFill>
              </a:defRPr>
            </a:lvl1pPr>
          </a:lstStyle>
          <a:p>
            <a:pPr lvl="0" algn="ctr"/>
            <a:r>
              <a:rPr lang="en-US" dirty="0"/>
              <a:t>Click to edit strapline</a:t>
            </a:r>
            <a:endParaRPr lang="en-GB" dirty="0"/>
          </a:p>
        </p:txBody>
      </p:sp>
    </p:spTree>
    <p:extLst>
      <p:ext uri="{BB962C8B-B14F-4D97-AF65-F5344CB8AC3E}">
        <p14:creationId xmlns:p14="http://schemas.microsoft.com/office/powerpoint/2010/main" val="2736238964"/>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endParaRPr lang="en-GB"/>
          </a:p>
        </p:txBody>
      </p:sp>
      <p:sp>
        <p:nvSpPr>
          <p:cNvPr id="8" name="Chart Placeholder 7"/>
          <p:cNvSpPr>
            <a:spLocks noGrp="1"/>
          </p:cNvSpPr>
          <p:nvPr>
            <p:ph type="chart" sz="quarter" idx="15"/>
          </p:nvPr>
        </p:nvSpPr>
        <p:spPr>
          <a:xfrm>
            <a:off x="6191207" y="3969992"/>
            <a:ext cx="5711379" cy="2484690"/>
          </a:xfrm>
        </p:spPr>
        <p:txBody>
          <a:bodyPr/>
          <a:lstStyle/>
          <a:p>
            <a:endParaRPr lang="en-GB" dirty="0"/>
          </a:p>
        </p:txBody>
      </p:sp>
      <p:sp>
        <p:nvSpPr>
          <p:cNvPr id="9" name="Chart Placeholder 7"/>
          <p:cNvSpPr>
            <a:spLocks noGrp="1"/>
          </p:cNvSpPr>
          <p:nvPr>
            <p:ph type="chart" sz="quarter" idx="16"/>
          </p:nvPr>
        </p:nvSpPr>
        <p:spPr>
          <a:xfrm>
            <a:off x="287832" y="3969992"/>
            <a:ext cx="5711379" cy="2484690"/>
          </a:xfrm>
        </p:spPr>
        <p:txBody>
          <a:bodyPr/>
          <a:lstStyle/>
          <a:p>
            <a:endParaRPr lang="en-GB" dirty="0"/>
          </a:p>
        </p:txBody>
      </p:sp>
      <p:sp>
        <p:nvSpPr>
          <p:cNvPr id="3" name="Text Placeholder 2"/>
          <p:cNvSpPr>
            <a:spLocks noGrp="1"/>
          </p:cNvSpPr>
          <p:nvPr>
            <p:ph type="body" sz="quarter" idx="17"/>
          </p:nvPr>
        </p:nvSpPr>
        <p:spPr>
          <a:xfrm>
            <a:off x="287832" y="1305227"/>
            <a:ext cx="11614755" cy="25707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10" name="Straight Connector 9"/>
          <p:cNvCxnSpPr/>
          <p:nvPr userDrawn="1"/>
        </p:nvCxnSpPr>
        <p:spPr>
          <a:xfrm>
            <a:off x="6095207" y="3933970"/>
            <a:ext cx="0" cy="25207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1971166"/>
      </p:ext>
    </p:extLst>
  </p:cSld>
  <p:clrMapOvr>
    <a:masterClrMapping/>
  </p:clrMapOvr>
  <p:extLst mod="1">
    <p:ext uri="{DCECCB84-F9BA-43D5-87BE-67443E8EF086}">
      <p15:sldGuideLst xmlns:p15="http://schemas.microsoft.com/office/powerpoint/2012/main">
        <p15:guide id="1" orient="horz" pos="1253">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defRPr b="1"/>
            </a:lvl1pPr>
          </a:lstStyle>
          <a:p>
            <a:r>
              <a:rPr lang="en-US" dirty="0"/>
              <a:t>Click to edit Master title style</a:t>
            </a:r>
            <a:endParaRPr lang="en-GB" dirty="0"/>
          </a:p>
        </p:txBody>
      </p:sp>
      <p:sp>
        <p:nvSpPr>
          <p:cNvPr id="3" name="Text Placeholder 2"/>
          <p:cNvSpPr>
            <a:spLocks noGrp="1"/>
          </p:cNvSpPr>
          <p:nvPr>
            <p:ph type="body" sz="quarter" idx="17"/>
          </p:nvPr>
        </p:nvSpPr>
        <p:spPr>
          <a:xfrm>
            <a:off x="287832" y="1305227"/>
            <a:ext cx="11614755" cy="25707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18074820"/>
      </p:ext>
    </p:extLst>
  </p:cSld>
  <p:clrMapOvr>
    <a:masterClrMapping/>
  </p:clrMapOvr>
  <p:extLst mod="1">
    <p:ext uri="{DCECCB84-F9BA-43D5-87BE-67443E8EF086}">
      <p15:sldGuideLst xmlns:p15="http://schemas.microsoft.com/office/powerpoint/2012/main">
        <p15:guide id="1" orient="horz" pos="1253">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defRPr b="1"/>
            </a:lvl1pPr>
          </a:lstStyle>
          <a:p>
            <a:r>
              <a:rPr lang="en-US"/>
              <a:t>Click to edit Master title style</a:t>
            </a:r>
            <a:endParaRPr lang="en-GB"/>
          </a:p>
        </p:txBody>
      </p:sp>
      <p:sp>
        <p:nvSpPr>
          <p:cNvPr id="8" name="Chart Placeholder 7"/>
          <p:cNvSpPr>
            <a:spLocks noGrp="1"/>
          </p:cNvSpPr>
          <p:nvPr>
            <p:ph type="chart" sz="quarter" idx="15"/>
          </p:nvPr>
        </p:nvSpPr>
        <p:spPr>
          <a:xfrm>
            <a:off x="287829" y="1305075"/>
            <a:ext cx="5663380" cy="1512357"/>
          </a:xfrm>
        </p:spPr>
        <p:txBody>
          <a:bodyPr/>
          <a:lstStyle/>
          <a:p>
            <a:endParaRPr lang="en-GB" dirty="0"/>
          </a:p>
        </p:txBody>
      </p:sp>
      <p:sp>
        <p:nvSpPr>
          <p:cNvPr id="10" name="Chart Placeholder 7"/>
          <p:cNvSpPr>
            <a:spLocks noGrp="1"/>
          </p:cNvSpPr>
          <p:nvPr>
            <p:ph type="chart" sz="quarter" idx="16"/>
          </p:nvPr>
        </p:nvSpPr>
        <p:spPr>
          <a:xfrm>
            <a:off x="287829" y="3123740"/>
            <a:ext cx="5663380" cy="1512357"/>
          </a:xfrm>
        </p:spPr>
        <p:txBody>
          <a:bodyPr/>
          <a:lstStyle/>
          <a:p>
            <a:endParaRPr lang="en-GB" dirty="0"/>
          </a:p>
        </p:txBody>
      </p:sp>
      <p:sp>
        <p:nvSpPr>
          <p:cNvPr id="12" name="Chart Placeholder 7"/>
          <p:cNvSpPr>
            <a:spLocks noGrp="1"/>
          </p:cNvSpPr>
          <p:nvPr>
            <p:ph type="chart" sz="quarter" idx="17"/>
          </p:nvPr>
        </p:nvSpPr>
        <p:spPr>
          <a:xfrm>
            <a:off x="296320" y="4942365"/>
            <a:ext cx="5663380" cy="1512357"/>
          </a:xfrm>
        </p:spPr>
        <p:txBody>
          <a:bodyPr/>
          <a:lstStyle/>
          <a:p>
            <a:endParaRPr lang="en-GB" dirty="0"/>
          </a:p>
        </p:txBody>
      </p:sp>
      <p:sp>
        <p:nvSpPr>
          <p:cNvPr id="13" name="Chart Placeholder 7"/>
          <p:cNvSpPr>
            <a:spLocks noGrp="1"/>
          </p:cNvSpPr>
          <p:nvPr>
            <p:ph type="chart" sz="quarter" idx="18"/>
          </p:nvPr>
        </p:nvSpPr>
        <p:spPr>
          <a:xfrm>
            <a:off x="6239204" y="1305075"/>
            <a:ext cx="5663380" cy="1512357"/>
          </a:xfrm>
        </p:spPr>
        <p:txBody>
          <a:bodyPr/>
          <a:lstStyle/>
          <a:p>
            <a:endParaRPr lang="en-GB" dirty="0"/>
          </a:p>
        </p:txBody>
      </p:sp>
      <p:sp>
        <p:nvSpPr>
          <p:cNvPr id="14" name="Chart Placeholder 7"/>
          <p:cNvSpPr>
            <a:spLocks noGrp="1"/>
          </p:cNvSpPr>
          <p:nvPr>
            <p:ph type="chart" sz="quarter" idx="19"/>
          </p:nvPr>
        </p:nvSpPr>
        <p:spPr>
          <a:xfrm>
            <a:off x="6239204" y="3123740"/>
            <a:ext cx="5663380" cy="1512357"/>
          </a:xfrm>
        </p:spPr>
        <p:txBody>
          <a:bodyPr/>
          <a:lstStyle/>
          <a:p>
            <a:endParaRPr lang="en-GB" dirty="0"/>
          </a:p>
        </p:txBody>
      </p:sp>
      <p:sp>
        <p:nvSpPr>
          <p:cNvPr id="15" name="Chart Placeholder 7"/>
          <p:cNvSpPr>
            <a:spLocks noGrp="1"/>
          </p:cNvSpPr>
          <p:nvPr>
            <p:ph type="chart" sz="quarter" idx="20"/>
          </p:nvPr>
        </p:nvSpPr>
        <p:spPr>
          <a:xfrm>
            <a:off x="6247695" y="4942365"/>
            <a:ext cx="5663380" cy="1512357"/>
          </a:xfrm>
        </p:spPr>
        <p:txBody>
          <a:bodyPr/>
          <a:lstStyle/>
          <a:p>
            <a:endParaRPr lang="en-GB" dirty="0"/>
          </a:p>
        </p:txBody>
      </p:sp>
      <p:cxnSp>
        <p:nvCxnSpPr>
          <p:cNvPr id="16" name="Straight Connector 15"/>
          <p:cNvCxnSpPr/>
          <p:nvPr userDrawn="1"/>
        </p:nvCxnSpPr>
        <p:spPr>
          <a:xfrm>
            <a:off x="287829" y="2970557"/>
            <a:ext cx="566338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287829" y="4789179"/>
            <a:ext cx="566338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6239204" y="2970557"/>
            <a:ext cx="566338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6239204" y="4789179"/>
            <a:ext cx="566338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6095207" y="1305231"/>
            <a:ext cx="0" cy="514945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2435049"/>
      </p:ext>
    </p:extLst>
  </p:cSld>
  <p:clrMapOvr>
    <a:masterClrMapping/>
  </p:clrMapOvr>
  <p:extLst mod="1">
    <p:ext uri="{DCECCB84-F9BA-43D5-87BE-67443E8EF086}">
      <p15:sldGuideLst xmlns:p15="http://schemas.microsoft.com/office/powerpoint/2012/main">
        <p15:guide id="1" orient="horz" pos="1253">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endParaRPr lang="en-GB"/>
          </a:p>
        </p:txBody>
      </p:sp>
      <p:sp>
        <p:nvSpPr>
          <p:cNvPr id="6" name="Table Placeholder 5"/>
          <p:cNvSpPr>
            <a:spLocks noGrp="1"/>
          </p:cNvSpPr>
          <p:nvPr>
            <p:ph type="tbl" sz="quarter" idx="14"/>
          </p:nvPr>
        </p:nvSpPr>
        <p:spPr>
          <a:xfrm>
            <a:off x="3263263" y="1305231"/>
            <a:ext cx="5663380" cy="5149455"/>
          </a:xfrm>
        </p:spPr>
        <p:txBody>
          <a:bodyPr/>
          <a:lstStyle/>
          <a:p>
            <a:endParaRPr lang="en-GB" dirty="0"/>
          </a:p>
        </p:txBody>
      </p:sp>
      <p:sp>
        <p:nvSpPr>
          <p:cNvPr id="8" name="Chart Placeholder 7"/>
          <p:cNvSpPr>
            <a:spLocks noGrp="1"/>
          </p:cNvSpPr>
          <p:nvPr>
            <p:ph type="chart" sz="quarter" idx="15"/>
          </p:nvPr>
        </p:nvSpPr>
        <p:spPr>
          <a:xfrm>
            <a:off x="287829" y="1305227"/>
            <a:ext cx="2879433" cy="2484690"/>
          </a:xfrm>
        </p:spPr>
        <p:txBody>
          <a:bodyPr/>
          <a:lstStyle/>
          <a:p>
            <a:endParaRPr lang="en-GB" dirty="0"/>
          </a:p>
        </p:txBody>
      </p:sp>
      <p:sp>
        <p:nvSpPr>
          <p:cNvPr id="9" name="Chart Placeholder 7"/>
          <p:cNvSpPr>
            <a:spLocks noGrp="1"/>
          </p:cNvSpPr>
          <p:nvPr>
            <p:ph type="chart" sz="quarter" idx="16"/>
          </p:nvPr>
        </p:nvSpPr>
        <p:spPr>
          <a:xfrm>
            <a:off x="287829" y="3969992"/>
            <a:ext cx="2879433" cy="2484690"/>
          </a:xfrm>
        </p:spPr>
        <p:txBody>
          <a:bodyPr/>
          <a:lstStyle/>
          <a:p>
            <a:endParaRPr lang="en-GB" dirty="0"/>
          </a:p>
        </p:txBody>
      </p:sp>
      <p:sp>
        <p:nvSpPr>
          <p:cNvPr id="10" name="Chart Placeholder 7"/>
          <p:cNvSpPr>
            <a:spLocks noGrp="1"/>
          </p:cNvSpPr>
          <p:nvPr>
            <p:ph type="chart" sz="quarter" idx="17"/>
          </p:nvPr>
        </p:nvSpPr>
        <p:spPr>
          <a:xfrm>
            <a:off x="9023151" y="1305067"/>
            <a:ext cx="2879433" cy="2484690"/>
          </a:xfrm>
        </p:spPr>
        <p:txBody>
          <a:bodyPr/>
          <a:lstStyle/>
          <a:p>
            <a:endParaRPr lang="en-GB" dirty="0"/>
          </a:p>
        </p:txBody>
      </p:sp>
      <p:sp>
        <p:nvSpPr>
          <p:cNvPr id="12" name="Chart Placeholder 7"/>
          <p:cNvSpPr>
            <a:spLocks noGrp="1"/>
          </p:cNvSpPr>
          <p:nvPr>
            <p:ph type="chart" sz="quarter" idx="18"/>
          </p:nvPr>
        </p:nvSpPr>
        <p:spPr>
          <a:xfrm>
            <a:off x="9023151" y="3969832"/>
            <a:ext cx="2879433" cy="2484690"/>
          </a:xfrm>
        </p:spPr>
        <p:txBody>
          <a:bodyPr/>
          <a:lstStyle/>
          <a:p>
            <a:endParaRPr lang="en-GB" dirty="0"/>
          </a:p>
        </p:txBody>
      </p:sp>
    </p:spTree>
    <p:extLst>
      <p:ext uri="{BB962C8B-B14F-4D97-AF65-F5344CB8AC3E}">
        <p14:creationId xmlns:p14="http://schemas.microsoft.com/office/powerpoint/2010/main" val="656666790"/>
      </p:ext>
    </p:extLst>
  </p:cSld>
  <p:clrMapOvr>
    <a:masterClrMapping/>
  </p:clrMapOvr>
  <p:extLst mod="1">
    <p:ext uri="{DCECCB84-F9BA-43D5-87BE-67443E8EF086}">
      <p15:sldGuideLst xmlns:p15="http://schemas.microsoft.com/office/powerpoint/2012/main">
        <p15:guide id="1" orient="horz" pos="1253">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lvl1pPr>
              <a:defRPr b="1"/>
            </a:lvl1pPr>
          </a:lstStyle>
          <a:p>
            <a:r>
              <a:rPr lang="en-US"/>
              <a:t>Click to edit Master title style</a:t>
            </a:r>
            <a:endParaRPr lang="en-GB"/>
          </a:p>
        </p:txBody>
      </p:sp>
    </p:spTree>
    <p:extLst>
      <p:ext uri="{BB962C8B-B14F-4D97-AF65-F5344CB8AC3E}">
        <p14:creationId xmlns:p14="http://schemas.microsoft.com/office/powerpoint/2010/main" val="383844489"/>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2_Title Only">
    <p:spTree>
      <p:nvGrpSpPr>
        <p:cNvPr id="1" name=""/>
        <p:cNvGrpSpPr/>
        <p:nvPr/>
      </p:nvGrpSpPr>
      <p:grpSpPr>
        <a:xfrm>
          <a:off x="0" y="0"/>
          <a:ext cx="0" cy="0"/>
          <a:chOff x="0" y="0"/>
          <a:chExt cx="0" cy="0"/>
        </a:xfrm>
      </p:grpSpPr>
      <p:sp>
        <p:nvSpPr>
          <p:cNvPr id="4" name="Title 2"/>
          <p:cNvSpPr>
            <a:spLocks noGrp="1"/>
          </p:cNvSpPr>
          <p:nvPr>
            <p:ph type="title"/>
          </p:nvPr>
        </p:nvSpPr>
        <p:spPr>
          <a:xfrm>
            <a:off x="-8303" y="234429"/>
            <a:ext cx="12198716" cy="468446"/>
          </a:xfrm>
          <a:solidFill>
            <a:srgbClr val="007A41"/>
          </a:solidFill>
        </p:spPr>
        <p:txBody>
          <a:bodyPr/>
          <a:lstStyle>
            <a:lvl1pPr>
              <a:defRPr b="1"/>
            </a:lvl1pPr>
          </a:lstStyle>
          <a:p>
            <a:r>
              <a:rPr lang="en-US"/>
              <a:t>Click to edit Master title style</a:t>
            </a:r>
            <a:endParaRPr lang="en-GB"/>
          </a:p>
        </p:txBody>
      </p:sp>
    </p:spTree>
    <p:extLst>
      <p:ext uri="{BB962C8B-B14F-4D97-AF65-F5344CB8AC3E}">
        <p14:creationId xmlns:p14="http://schemas.microsoft.com/office/powerpoint/2010/main" val="836567317"/>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endParaRPr lang="en-GB" dirty="0"/>
          </a:p>
        </p:txBody>
      </p:sp>
      <p:sp>
        <p:nvSpPr>
          <p:cNvPr id="5" name="Chart Placeholder 4"/>
          <p:cNvSpPr>
            <a:spLocks noGrp="1"/>
          </p:cNvSpPr>
          <p:nvPr>
            <p:ph type="chart" sz="quarter" idx="12"/>
          </p:nvPr>
        </p:nvSpPr>
        <p:spPr/>
        <p:txBody>
          <a:bodyPr/>
          <a:lstStyle/>
          <a:p>
            <a:endParaRPr lang="en-GB" dirty="0"/>
          </a:p>
        </p:txBody>
      </p:sp>
    </p:spTree>
    <p:extLst>
      <p:ext uri="{BB962C8B-B14F-4D97-AF65-F5344CB8AC3E}">
        <p14:creationId xmlns:p14="http://schemas.microsoft.com/office/powerpoint/2010/main" val="105092230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2_Title and Content">
  <p:cSld name="12_Title and Content">
    <p:spTree>
      <p:nvGrpSpPr>
        <p:cNvPr id="1" name="Shape 43"/>
        <p:cNvGrpSpPr/>
        <p:nvPr/>
      </p:nvGrpSpPr>
      <p:grpSpPr>
        <a:xfrm>
          <a:off x="0" y="0"/>
          <a:ext cx="0" cy="0"/>
          <a:chOff x="0" y="0"/>
          <a:chExt cx="0" cy="0"/>
        </a:xfrm>
      </p:grpSpPr>
      <p:sp>
        <p:nvSpPr>
          <p:cNvPr id="44" name="Google Shape;44;p75"/>
          <p:cNvSpPr txBox="1">
            <a:spLocks noGrp="1"/>
          </p:cNvSpPr>
          <p:nvPr>
            <p:ph type="title"/>
          </p:nvPr>
        </p:nvSpPr>
        <p:spPr>
          <a:xfrm>
            <a:off x="-8285" y="234411"/>
            <a:ext cx="9223450" cy="468446"/>
          </a:xfrm>
          <a:prstGeom prst="rect">
            <a:avLst/>
          </a:prstGeom>
          <a:noFill/>
          <a:ln>
            <a:noFill/>
          </a:ln>
        </p:spPr>
        <p:txBody>
          <a:bodyPr spcFirstLastPara="1" wrap="square" lIns="216000" tIns="0" rIns="0" bIns="0" anchor="ctr" anchorCtr="0">
            <a:normAutofit/>
          </a:bodyPr>
          <a:lstStyle>
            <a:lvl1pPr lvl="0" algn="l">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75"/>
          <p:cNvSpPr txBox="1">
            <a:spLocks noGrp="1"/>
          </p:cNvSpPr>
          <p:nvPr>
            <p:ph type="body" idx="1"/>
          </p:nvPr>
        </p:nvSpPr>
        <p:spPr>
          <a:xfrm>
            <a:off x="287848" y="937271"/>
            <a:ext cx="11614755" cy="468422"/>
          </a:xfrm>
          <a:prstGeom prst="rect">
            <a:avLst/>
          </a:prstGeom>
          <a:solidFill>
            <a:srgbClr val="94BC9F"/>
          </a:solidFill>
          <a:ln>
            <a:noFill/>
          </a:ln>
        </p:spPr>
        <p:txBody>
          <a:bodyPr spcFirstLastPara="1" wrap="square" lIns="36000" tIns="36000" rIns="36000" bIns="36000" anchor="ctr" anchorCtr="0">
            <a:noAutofit/>
          </a:bodyPr>
          <a:lstStyle>
            <a:lvl1pPr marL="457200" lvl="0" indent="-228600" algn="l">
              <a:lnSpc>
                <a:spcPct val="100000"/>
              </a:lnSpc>
              <a:spcBef>
                <a:spcPts val="400"/>
              </a:spcBef>
              <a:spcAft>
                <a:spcPts val="0"/>
              </a:spcAft>
              <a:buClr>
                <a:srgbClr val="007A41"/>
              </a:buClr>
              <a:buSzPts val="1600"/>
              <a:buNone/>
              <a:defRPr>
                <a:solidFill>
                  <a:srgbClr val="007A41"/>
                </a:solidFill>
                <a:latin typeface="Arial"/>
                <a:ea typeface="Arial"/>
                <a:cs typeface="Arial"/>
                <a:sym typeface="Arial"/>
              </a:defRPr>
            </a:lvl1pPr>
            <a:lvl2pPr marL="914400" lvl="1" indent="-342900" algn="l">
              <a:lnSpc>
                <a:spcPct val="100000"/>
              </a:lnSpc>
              <a:spcBef>
                <a:spcPts val="400"/>
              </a:spcBef>
              <a:spcAft>
                <a:spcPts val="0"/>
              </a:spcAft>
              <a:buClr>
                <a:schemeClr val="dk1"/>
              </a:buClr>
              <a:buSzPts val="1800"/>
              <a:buChar char="•"/>
              <a:defRPr/>
            </a:lvl2pPr>
            <a:lvl3pPr marL="1371600" lvl="2" indent="-342900" algn="l">
              <a:lnSpc>
                <a:spcPct val="100000"/>
              </a:lnSpc>
              <a:spcBef>
                <a:spcPts val="200"/>
              </a:spcBef>
              <a:spcAft>
                <a:spcPts val="0"/>
              </a:spcAft>
              <a:buClr>
                <a:schemeClr val="dk1"/>
              </a:buClr>
              <a:buSzPts val="1800"/>
              <a:buChar char="•"/>
              <a:defRPr/>
            </a:lvl3pPr>
            <a:lvl4pPr marL="1828800" lvl="3" indent="-342900" algn="l">
              <a:lnSpc>
                <a:spcPct val="100000"/>
              </a:lnSpc>
              <a:spcBef>
                <a:spcPts val="200"/>
              </a:spcBef>
              <a:spcAft>
                <a:spcPts val="0"/>
              </a:spcAft>
              <a:buClr>
                <a:schemeClr val="dk1"/>
              </a:buClr>
              <a:buSzPts val="1800"/>
              <a:buChar char="•"/>
              <a:defRPr/>
            </a:lvl4pPr>
            <a:lvl5pPr marL="2286000" lvl="4" indent="-342900" algn="l">
              <a:lnSpc>
                <a:spcPct val="100000"/>
              </a:lnSpc>
              <a:spcBef>
                <a:spcPts val="20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6" name="Google Shape;46;p75"/>
          <p:cNvSpPr>
            <a:spLocks noGrp="1"/>
          </p:cNvSpPr>
          <p:nvPr>
            <p:ph type="pic" idx="2"/>
          </p:nvPr>
        </p:nvSpPr>
        <p:spPr>
          <a:xfrm>
            <a:off x="287831" y="1639994"/>
            <a:ext cx="3934372" cy="2438024"/>
          </a:xfrm>
          <a:prstGeom prst="rect">
            <a:avLst/>
          </a:prstGeom>
          <a:noFill/>
          <a:ln>
            <a:noFill/>
          </a:ln>
        </p:spPr>
      </p:sp>
      <p:sp>
        <p:nvSpPr>
          <p:cNvPr id="47" name="Google Shape;47;p75"/>
          <p:cNvSpPr>
            <a:spLocks noGrp="1"/>
          </p:cNvSpPr>
          <p:nvPr>
            <p:ph type="pic" idx="3"/>
          </p:nvPr>
        </p:nvSpPr>
        <p:spPr>
          <a:xfrm>
            <a:off x="287831" y="4258292"/>
            <a:ext cx="3934372" cy="2196392"/>
          </a:xfrm>
          <a:prstGeom prst="rect">
            <a:avLst/>
          </a:prstGeom>
          <a:noFill/>
          <a:ln>
            <a:noFill/>
          </a:ln>
        </p:spPr>
      </p:sp>
    </p:spTree>
  </p:cSld>
  <p:clrMapOvr>
    <a:masterClrMapping/>
  </p:clrMapOvr>
  <p:extLst>
    <p:ext uri="{DCECCB84-F9BA-43D5-87BE-67443E8EF086}">
      <p15:sldGuideLst xmlns:p15="http://schemas.microsoft.com/office/powerpoint/2012/main">
        <p15:guide id="1" orient="horz" pos="1117">
          <p15:clr>
            <a:srgbClr val="FBAE40"/>
          </p15:clr>
        </p15:guide>
        <p15:guide id="2" orient="horz" pos="1185">
          <p15:clr>
            <a:srgbClr val="FBAE40"/>
          </p15:clr>
        </p15:guide>
        <p15:guide id="3" orient="horz" pos="1616">
          <p15:clr>
            <a:srgbClr val="FBAE40"/>
          </p15:clr>
        </p15:guide>
        <p15:guide id="4" orient="horz" pos="2614">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Title 2"/>
          <p:cNvSpPr>
            <a:spLocks noGrp="1"/>
          </p:cNvSpPr>
          <p:nvPr>
            <p:ph type="title"/>
          </p:nvPr>
        </p:nvSpPr>
        <p:spPr>
          <a:xfrm>
            <a:off x="-8302" y="376258"/>
            <a:ext cx="9223450" cy="468446"/>
          </a:xfrm>
        </p:spPr>
        <p:txBody>
          <a:bodyPr/>
          <a:lstStyle/>
          <a:p>
            <a:r>
              <a:rPr lang="en-US" dirty="0"/>
              <a:t>Click to edit Master title style</a:t>
            </a:r>
            <a:endParaRPr lang="en-GB" dirty="0"/>
          </a:p>
        </p:txBody>
      </p:sp>
    </p:spTree>
    <p:extLst>
      <p:ext uri="{BB962C8B-B14F-4D97-AF65-F5344CB8AC3E}">
        <p14:creationId xmlns:p14="http://schemas.microsoft.com/office/powerpoint/2010/main" val="739948964"/>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99835711"/>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87832" y="2025313"/>
            <a:ext cx="11614755" cy="864296"/>
          </a:xfrm>
        </p:spPr>
        <p:txBody>
          <a:bodyPr lIns="0" tIns="0" rIns="0" bIns="0" anchor="t" anchorCtr="0">
            <a:noAutofit/>
          </a:bodyPr>
          <a:lstStyle>
            <a:lvl1pPr marL="0" indent="0" algn="l">
              <a:lnSpc>
                <a:spcPct val="100000"/>
              </a:lnSpc>
              <a:spcBef>
                <a:spcPts val="0"/>
              </a:spcBef>
              <a:spcAft>
                <a:spcPts val="0"/>
              </a:spcAft>
              <a:buNone/>
              <a:defRPr sz="2666" b="0">
                <a:solidFill>
                  <a:schemeClr val="tx1"/>
                </a:solidFill>
              </a:defRPr>
            </a:lvl1pPr>
            <a:lvl2pPr marL="609478" indent="0" algn="ctr">
              <a:buNone/>
              <a:defRPr>
                <a:solidFill>
                  <a:schemeClr val="tx1">
                    <a:tint val="75000"/>
                  </a:schemeClr>
                </a:solidFill>
              </a:defRPr>
            </a:lvl2pPr>
            <a:lvl3pPr marL="1218958" indent="0" algn="ctr">
              <a:buNone/>
              <a:defRPr>
                <a:solidFill>
                  <a:schemeClr val="tx1">
                    <a:tint val="75000"/>
                  </a:schemeClr>
                </a:solidFill>
              </a:defRPr>
            </a:lvl3pPr>
            <a:lvl4pPr marL="1828436" indent="0" algn="ctr">
              <a:buNone/>
              <a:defRPr>
                <a:solidFill>
                  <a:schemeClr val="tx1">
                    <a:tint val="75000"/>
                  </a:schemeClr>
                </a:solidFill>
              </a:defRPr>
            </a:lvl4pPr>
            <a:lvl5pPr marL="2437915" indent="0" algn="ctr">
              <a:buNone/>
              <a:defRPr>
                <a:solidFill>
                  <a:schemeClr val="tx1">
                    <a:tint val="75000"/>
                  </a:schemeClr>
                </a:solidFill>
              </a:defRPr>
            </a:lvl5pPr>
            <a:lvl6pPr marL="3047391" indent="0" algn="ctr">
              <a:buNone/>
              <a:defRPr>
                <a:solidFill>
                  <a:schemeClr val="tx1">
                    <a:tint val="75000"/>
                  </a:schemeClr>
                </a:solidFill>
              </a:defRPr>
            </a:lvl6pPr>
            <a:lvl7pPr marL="3656869" indent="0" algn="ctr">
              <a:buNone/>
              <a:defRPr>
                <a:solidFill>
                  <a:schemeClr val="tx1">
                    <a:tint val="75000"/>
                  </a:schemeClr>
                </a:solidFill>
              </a:defRPr>
            </a:lvl7pPr>
            <a:lvl8pPr marL="4266347" indent="0" algn="ctr">
              <a:buNone/>
              <a:defRPr>
                <a:solidFill>
                  <a:schemeClr val="tx1">
                    <a:tint val="75000"/>
                  </a:schemeClr>
                </a:solidFill>
              </a:defRPr>
            </a:lvl8pPr>
            <a:lvl9pPr marL="4875826" indent="0" algn="ctr">
              <a:buNone/>
              <a:defRPr>
                <a:solidFill>
                  <a:schemeClr val="tx1">
                    <a:tint val="75000"/>
                  </a:schemeClr>
                </a:solidFill>
              </a:defRPr>
            </a:lvl9pPr>
          </a:lstStyle>
          <a:p>
            <a:r>
              <a:rPr lang="en-US" dirty="0"/>
              <a:t>Click to edit Master subtitle style</a:t>
            </a:r>
            <a:endParaRPr lang="en-ZA" dirty="0"/>
          </a:p>
        </p:txBody>
      </p:sp>
      <p:sp>
        <p:nvSpPr>
          <p:cNvPr id="7" name="Title 6"/>
          <p:cNvSpPr>
            <a:spLocks noGrp="1"/>
          </p:cNvSpPr>
          <p:nvPr>
            <p:ph type="title"/>
          </p:nvPr>
        </p:nvSpPr>
        <p:spPr>
          <a:xfrm>
            <a:off x="0" y="1"/>
            <a:ext cx="12190413" cy="1989301"/>
          </a:xfrm>
          <a:ln>
            <a:noFill/>
          </a:ln>
        </p:spPr>
        <p:txBody>
          <a:bodyPr/>
          <a:lstStyle>
            <a:lvl1pPr>
              <a:defRPr sz="3200"/>
            </a:lvl1pPr>
          </a:lstStyle>
          <a:p>
            <a:r>
              <a:rPr lang="en-US" dirty="0"/>
              <a:t>Click to edit Master title style</a:t>
            </a:r>
            <a:endParaRPr lang="en-GB" dirty="0"/>
          </a:p>
        </p:txBody>
      </p:sp>
    </p:spTree>
    <p:extLst>
      <p:ext uri="{BB962C8B-B14F-4D97-AF65-F5344CB8AC3E}">
        <p14:creationId xmlns:p14="http://schemas.microsoft.com/office/powerpoint/2010/main" val="23488952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tretch>
            <a:fillRect/>
          </a:stretch>
        </p:blipFill>
        <p:spPr>
          <a:xfrm>
            <a:off x="7934" y="0"/>
            <a:ext cx="12174574" cy="6859588"/>
          </a:xfrm>
          <a:prstGeom prst="rect">
            <a:avLst/>
          </a:prstGeom>
        </p:spPr>
      </p:pic>
      <p:sp>
        <p:nvSpPr>
          <p:cNvPr id="13" name="Rectangle 12"/>
          <p:cNvSpPr/>
          <p:nvPr userDrawn="1"/>
        </p:nvSpPr>
        <p:spPr>
          <a:xfrm>
            <a:off x="0" y="0"/>
            <a:ext cx="12190413" cy="1989301"/>
          </a:xfrm>
          <a:prstGeom prst="rect">
            <a:avLst/>
          </a:prstGeom>
          <a:solidFill>
            <a:srgbClr val="007A3E"/>
          </a:solidFill>
          <a:ln>
            <a:noFill/>
          </a:ln>
        </p:spPr>
        <p:style>
          <a:lnRef idx="2">
            <a:schemeClr val="accent1">
              <a:shade val="50000"/>
            </a:schemeClr>
          </a:lnRef>
          <a:fillRef idx="1">
            <a:schemeClr val="accent1"/>
          </a:fillRef>
          <a:effectRef idx="0">
            <a:schemeClr val="accent1"/>
          </a:effectRef>
          <a:fontRef idx="minor">
            <a:schemeClr val="lt1"/>
          </a:fontRef>
        </p:style>
        <p:txBody>
          <a:bodyPr lIns="47988" tIns="47988" rIns="47988" bIns="47988" rtlCol="0" anchor="ctr"/>
          <a:lstStyle/>
          <a:p>
            <a:pPr algn="ctr" defTabSz="1218958">
              <a:buClrTx/>
              <a:buFontTx/>
              <a:buNone/>
            </a:pPr>
            <a:endParaRPr lang="en-GB" sz="2133" kern="1200" dirty="0">
              <a:solidFill>
                <a:prstClr val="white"/>
              </a:solidFill>
            </a:endParaRPr>
          </a:p>
        </p:txBody>
      </p:sp>
      <p:sp>
        <p:nvSpPr>
          <p:cNvPr id="3" name="Subtitle 2"/>
          <p:cNvSpPr>
            <a:spLocks noGrp="1"/>
          </p:cNvSpPr>
          <p:nvPr>
            <p:ph type="subTitle" idx="1"/>
          </p:nvPr>
        </p:nvSpPr>
        <p:spPr>
          <a:xfrm>
            <a:off x="0" y="1989304"/>
            <a:ext cx="12190413" cy="468160"/>
          </a:xfrm>
          <a:solidFill>
            <a:schemeClr val="accent1">
              <a:lumMod val="40000"/>
              <a:lumOff val="60000"/>
            </a:schemeClr>
          </a:solidFill>
          <a:ln>
            <a:noFill/>
          </a:ln>
        </p:spPr>
        <p:txBody>
          <a:bodyPr lIns="215978" tIns="0" rIns="0" bIns="0" anchor="ctr" anchorCtr="0">
            <a:noAutofit/>
          </a:bodyPr>
          <a:lstStyle>
            <a:lvl1pPr marL="0" indent="0" algn="l">
              <a:lnSpc>
                <a:spcPct val="100000"/>
              </a:lnSpc>
              <a:spcBef>
                <a:spcPts val="0"/>
              </a:spcBef>
              <a:spcAft>
                <a:spcPts val="0"/>
              </a:spcAft>
              <a:buNone/>
              <a:defRPr sz="2666" b="0">
                <a:solidFill>
                  <a:schemeClr val="tx1"/>
                </a:solidFill>
              </a:defRPr>
            </a:lvl1pPr>
            <a:lvl2pPr marL="609478" indent="0" algn="ctr">
              <a:buNone/>
              <a:defRPr>
                <a:solidFill>
                  <a:schemeClr val="tx1">
                    <a:tint val="75000"/>
                  </a:schemeClr>
                </a:solidFill>
              </a:defRPr>
            </a:lvl2pPr>
            <a:lvl3pPr marL="1218958" indent="0" algn="ctr">
              <a:buNone/>
              <a:defRPr>
                <a:solidFill>
                  <a:schemeClr val="tx1">
                    <a:tint val="75000"/>
                  </a:schemeClr>
                </a:solidFill>
              </a:defRPr>
            </a:lvl3pPr>
            <a:lvl4pPr marL="1828436" indent="0" algn="ctr">
              <a:buNone/>
              <a:defRPr>
                <a:solidFill>
                  <a:schemeClr val="tx1">
                    <a:tint val="75000"/>
                  </a:schemeClr>
                </a:solidFill>
              </a:defRPr>
            </a:lvl4pPr>
            <a:lvl5pPr marL="2437915" indent="0" algn="ctr">
              <a:buNone/>
              <a:defRPr>
                <a:solidFill>
                  <a:schemeClr val="tx1">
                    <a:tint val="75000"/>
                  </a:schemeClr>
                </a:solidFill>
              </a:defRPr>
            </a:lvl5pPr>
            <a:lvl6pPr marL="3047391" indent="0" algn="ctr">
              <a:buNone/>
              <a:defRPr>
                <a:solidFill>
                  <a:schemeClr val="tx1">
                    <a:tint val="75000"/>
                  </a:schemeClr>
                </a:solidFill>
              </a:defRPr>
            </a:lvl6pPr>
            <a:lvl7pPr marL="3656869" indent="0" algn="ctr">
              <a:buNone/>
              <a:defRPr>
                <a:solidFill>
                  <a:schemeClr val="tx1">
                    <a:tint val="75000"/>
                  </a:schemeClr>
                </a:solidFill>
              </a:defRPr>
            </a:lvl7pPr>
            <a:lvl8pPr marL="4266347" indent="0" algn="ctr">
              <a:buNone/>
              <a:defRPr>
                <a:solidFill>
                  <a:schemeClr val="tx1">
                    <a:tint val="75000"/>
                  </a:schemeClr>
                </a:solidFill>
              </a:defRPr>
            </a:lvl8pPr>
            <a:lvl9pPr marL="4875826" indent="0" algn="ctr">
              <a:buNone/>
              <a:defRPr>
                <a:solidFill>
                  <a:schemeClr val="tx1">
                    <a:tint val="75000"/>
                  </a:schemeClr>
                </a:solidFill>
              </a:defRPr>
            </a:lvl9pPr>
          </a:lstStyle>
          <a:p>
            <a:r>
              <a:rPr lang="en-US" dirty="0"/>
              <a:t>Click to edit Master subtitle style</a:t>
            </a:r>
            <a:endParaRPr lang="en-ZA" dirty="0"/>
          </a:p>
        </p:txBody>
      </p:sp>
      <p:sp>
        <p:nvSpPr>
          <p:cNvPr id="7" name="Title 6"/>
          <p:cNvSpPr>
            <a:spLocks noGrp="1"/>
          </p:cNvSpPr>
          <p:nvPr>
            <p:ph type="title"/>
          </p:nvPr>
        </p:nvSpPr>
        <p:spPr>
          <a:xfrm>
            <a:off x="4850" y="1305230"/>
            <a:ext cx="12185563" cy="684074"/>
          </a:xfrm>
          <a:ln>
            <a:noFill/>
          </a:ln>
        </p:spPr>
        <p:txBody>
          <a:bodyPr/>
          <a:lstStyle>
            <a:lvl1pPr>
              <a:defRPr sz="3200"/>
            </a:lvl1pPr>
          </a:lstStyle>
          <a:p>
            <a:r>
              <a:rPr lang="en-US" dirty="0"/>
              <a:t>Click to edit Master title style</a:t>
            </a:r>
            <a:endParaRPr lang="en-GB" dirty="0"/>
          </a:p>
        </p:txBody>
      </p:sp>
      <p:sp>
        <p:nvSpPr>
          <p:cNvPr id="17" name="Picture Placeholder 16"/>
          <p:cNvSpPr>
            <a:spLocks noGrp="1"/>
          </p:cNvSpPr>
          <p:nvPr>
            <p:ph type="pic" sz="quarter" idx="11"/>
          </p:nvPr>
        </p:nvSpPr>
        <p:spPr>
          <a:xfrm>
            <a:off x="10270861" y="2656716"/>
            <a:ext cx="1631738" cy="1224246"/>
          </a:xfrm>
          <a:ln>
            <a:solidFill>
              <a:schemeClr val="bg1"/>
            </a:solidFill>
          </a:ln>
        </p:spPr>
        <p:txBody>
          <a:bodyPr/>
          <a:lstStyle/>
          <a:p>
            <a:endParaRPr lang="en-GB" dirty="0"/>
          </a:p>
        </p:txBody>
      </p:sp>
    </p:spTree>
    <p:extLst>
      <p:ext uri="{BB962C8B-B14F-4D97-AF65-F5344CB8AC3E}">
        <p14:creationId xmlns:p14="http://schemas.microsoft.com/office/powerpoint/2010/main" val="121439328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graphicFrame>
        <p:nvGraphicFramePr>
          <p:cNvPr id="4" name="Object 2" hidden="1"/>
          <p:cNvGraphicFramePr>
            <a:graphicFrameLocks noChangeAspect="1"/>
          </p:cNvGraphicFramePr>
          <p:nvPr userDrawn="1">
            <p:custDataLst>
              <p:tags r:id="rId2"/>
            </p:custDataLst>
          </p:nvPr>
        </p:nvGraphicFramePr>
        <p:xfrm>
          <a:off x="2122" y="1590"/>
          <a:ext cx="2116" cy="1587"/>
        </p:xfrm>
        <a:graphic>
          <a:graphicData uri="http://schemas.openxmlformats.org/presentationml/2006/ole">
            <mc:AlternateContent xmlns:mc="http://schemas.openxmlformats.org/markup-compatibility/2006">
              <mc:Choice xmlns:v="urn:schemas-microsoft-com:vml" Requires="v">
                <p:oleObj spid="_x0000_s35956"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2" y="1590"/>
                        <a:ext cx="2116"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5" name="Straight Connector 4"/>
          <p:cNvCxnSpPr/>
          <p:nvPr userDrawn="1"/>
        </p:nvCxnSpPr>
        <p:spPr>
          <a:xfrm flipH="1">
            <a:off x="0" y="549402"/>
            <a:ext cx="10414761" cy="0"/>
          </a:xfrm>
          <a:prstGeom prst="line">
            <a:avLst/>
          </a:prstGeom>
          <a:ln w="28575">
            <a:solidFill>
              <a:srgbClr val="00660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941" y="62121"/>
            <a:ext cx="10971372" cy="410241"/>
          </a:xfrm>
          <a:prstGeom prst="rect">
            <a:avLst/>
          </a:prstGeom>
          <a:noFill/>
          <a:ln>
            <a:noFill/>
          </a:ln>
        </p:spPr>
        <p:txBody>
          <a:bodyPr>
            <a:spAutoFit/>
          </a:bodyPr>
          <a:lstStyle>
            <a:lvl1pPr>
              <a:defRPr lang="en-ZA" sz="2666" dirty="0">
                <a:solidFill>
                  <a:srgbClr val="C0504D"/>
                </a:solidFill>
                <a:latin typeface="Calibri" pitchFamily="34" charset="0"/>
                <a:ea typeface="+mn-ea"/>
                <a:cs typeface="Arial" pitchFamily="34" charset="0"/>
              </a:defRPr>
            </a:lvl1pPr>
          </a:lstStyle>
          <a:p>
            <a:pPr marL="0" lvl="0" algn="l" defTabSz="1218958" latinLnBrk="0">
              <a:spcBef>
                <a:spcPct val="50000"/>
              </a:spcBef>
              <a:tabLst>
                <a:tab pos="8606762" algn="l"/>
              </a:tabLst>
            </a:pPr>
            <a:r>
              <a:rPr lang="en-ZA"/>
              <a:t>Click to edit Master title style</a:t>
            </a:r>
            <a:endParaRPr lang="en-ZA" dirty="0"/>
          </a:p>
        </p:txBody>
      </p:sp>
      <p:sp>
        <p:nvSpPr>
          <p:cNvPr id="3" name="Content Placeholder 2"/>
          <p:cNvSpPr>
            <a:spLocks noGrp="1"/>
          </p:cNvSpPr>
          <p:nvPr>
            <p:ph idx="1"/>
          </p:nvPr>
        </p:nvSpPr>
        <p:spPr>
          <a:xfrm>
            <a:off x="609521" y="692857"/>
            <a:ext cx="10971372" cy="5689949"/>
          </a:xfrm>
        </p:spPr>
        <p:txBody>
          <a:bodyPr/>
          <a:lstStyle>
            <a:lvl1pPr>
              <a:defRPr sz="2400"/>
            </a:lvl1pPr>
            <a:lvl2pPr>
              <a:defRPr sz="2133"/>
            </a:lvl2pPr>
            <a:lvl3pPr>
              <a:defRPr sz="1866"/>
            </a:lvl3pPr>
            <a:lvl4pPr>
              <a:defRPr sz="1600"/>
            </a:lvl4pPr>
            <a:lvl5pPr>
              <a:defRPr sz="1467"/>
            </a:lvl5pPr>
          </a:lstStyle>
          <a:p>
            <a:pPr lvl="0"/>
            <a:r>
              <a:rPr lang="en-ZA"/>
              <a:t>Click to edit Master text styles</a:t>
            </a:r>
          </a:p>
          <a:p>
            <a:pPr lvl="1"/>
            <a:r>
              <a:rPr lang="en-ZA"/>
              <a:t>Second level</a:t>
            </a:r>
          </a:p>
          <a:p>
            <a:pPr lvl="2"/>
            <a:r>
              <a:rPr lang="en-ZA"/>
              <a:t>Third level</a:t>
            </a:r>
          </a:p>
          <a:p>
            <a:pPr lvl="3"/>
            <a:r>
              <a:rPr lang="en-ZA"/>
              <a:t>Fourth level</a:t>
            </a:r>
          </a:p>
          <a:p>
            <a:pPr lvl="4"/>
            <a:r>
              <a:rPr lang="en-ZA"/>
              <a:t>Fifth level</a:t>
            </a:r>
            <a:endParaRPr lang="en-ZA" dirty="0"/>
          </a:p>
        </p:txBody>
      </p:sp>
      <p:sp>
        <p:nvSpPr>
          <p:cNvPr id="61" name="Text Placeholder 60"/>
          <p:cNvSpPr>
            <a:spLocks noGrp="1"/>
          </p:cNvSpPr>
          <p:nvPr>
            <p:ph type="body" sz="quarter" idx="10"/>
          </p:nvPr>
        </p:nvSpPr>
        <p:spPr>
          <a:xfrm>
            <a:off x="2118" y="1592"/>
            <a:ext cx="2117" cy="1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131738981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Contents">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9" y="1590"/>
          <a:ext cx="1586" cy="1587"/>
        </p:xfrm>
        <a:graphic>
          <a:graphicData uri="http://schemas.openxmlformats.org/presentationml/2006/ole">
            <mc:AlternateContent xmlns:mc="http://schemas.openxmlformats.org/markup-compatibility/2006">
              <mc:Choice xmlns:v="urn:schemas-microsoft-com:vml" Requires="v">
                <p:oleObj spid="_x0000_s36980" name="think-cell Slide" r:id="rId4" imgW="493" imgH="496" progId="TCLayout.ActiveDocument.1">
                  <p:embed/>
                </p:oleObj>
              </mc:Choice>
              <mc:Fallback>
                <p:oleObj name="think-cell Slide" r:id="rId4" imgW="493" imgH="496" progId="TCLayout.ActiveDocument.1">
                  <p:embed/>
                  <p:pic>
                    <p:nvPicPr>
                      <p:cNvPr id="0" name=""/>
                      <p:cNvPicPr/>
                      <p:nvPr/>
                    </p:nvPicPr>
                    <p:blipFill>
                      <a:blip r:embed="rId5"/>
                      <a:stretch>
                        <a:fillRect/>
                      </a:stretch>
                    </p:blipFill>
                    <p:spPr>
                      <a:xfrm>
                        <a:off x="1589" y="1590"/>
                        <a:ext cx="1586" cy="1587"/>
                      </a:xfrm>
                      <a:prstGeom prst="rect">
                        <a:avLst/>
                      </a:prstGeom>
                    </p:spPr>
                  </p:pic>
                </p:oleObj>
              </mc:Fallback>
            </mc:AlternateContent>
          </a:graphicData>
        </a:graphic>
      </p:graphicFrame>
      <p:sp>
        <p:nvSpPr>
          <p:cNvPr id="4" name="Content Placeholder 3"/>
          <p:cNvSpPr>
            <a:spLocks noGrp="1"/>
          </p:cNvSpPr>
          <p:nvPr>
            <p:ph sz="quarter" idx="10"/>
          </p:nvPr>
        </p:nvSpPr>
        <p:spPr>
          <a:xfrm>
            <a:off x="469840" y="1665686"/>
            <a:ext cx="9347570" cy="4634984"/>
          </a:xfrm>
          <a:prstGeom prst="rect">
            <a:avLst/>
          </a:prstGeom>
        </p:spPr>
        <p:txBody>
          <a:bodyPr/>
          <a:lstStyle>
            <a:lvl1pPr>
              <a:tabLst>
                <a:tab pos="8970534" algn="r"/>
              </a:tabLst>
              <a:defRPr/>
            </a:lvl1pPr>
            <a:lvl2pPr>
              <a:tabLst>
                <a:tab pos="8970534" algn="r"/>
              </a:tabLst>
              <a:defRPr/>
            </a:lvl2pPr>
            <a:lvl3pPr>
              <a:tabLst>
                <a:tab pos="8970534" algn="r"/>
              </a:tabLst>
              <a:defRPr/>
            </a:lvl3pPr>
            <a:lvl4pPr>
              <a:tabLst>
                <a:tab pos="8970534" algn="r"/>
              </a:tabLst>
              <a:defRPr/>
            </a:lvl4pPr>
            <a:lvl5pPr>
              <a:tabLst>
                <a:tab pos="6704090" algn="r"/>
              </a:tabLst>
              <a:defRPr baseline="0"/>
            </a:lvl5pPr>
            <a:lvl6pPr>
              <a:tabLst>
                <a:tab pos="8970534" algn="r"/>
              </a:tabLst>
              <a:defRPr/>
            </a:lvl6pPr>
            <a:lvl7pPr>
              <a:tabLst>
                <a:tab pos="8970534" algn="r"/>
              </a:tabLst>
              <a:defRPr/>
            </a:lvl7pPr>
            <a:lvl8pPr>
              <a:tabLst>
                <a:tab pos="8970534" algn="r"/>
              </a:tabLst>
              <a:defRPr/>
            </a:lvl8pPr>
            <a:lvl9pPr>
              <a:tabLst>
                <a:tab pos="8970534" algn="r"/>
              </a:tabLs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8"/>
          <p:cNvSpPr>
            <a:spLocks noGrp="1"/>
          </p:cNvSpPr>
          <p:nvPr>
            <p:ph type="body" sz="quarter" idx="13" hasCustomPrompt="1"/>
          </p:nvPr>
        </p:nvSpPr>
        <p:spPr>
          <a:xfrm>
            <a:off x="469839" y="736859"/>
            <a:ext cx="11250735" cy="531848"/>
          </a:xfrm>
          <a:prstGeom prst="rect">
            <a:avLst/>
          </a:prstGeom>
        </p:spPr>
        <p:txBody>
          <a:bodyPr lIns="0" tIns="0" rIns="0" bIns="0">
            <a:noAutofit/>
          </a:bodyPr>
          <a:lstStyle>
            <a:lvl1pPr marL="0" indent="0">
              <a:buNone/>
              <a:defRPr sz="1600" b="0" i="1">
                <a:solidFill>
                  <a:srgbClr val="575757"/>
                </a:solidFill>
              </a:defRPr>
            </a:lvl1pPr>
          </a:lstStyle>
          <a:p>
            <a:pPr lvl="0"/>
            <a:r>
              <a:rPr lang="en-US" noProof="0" dirty="0"/>
              <a:t>Click to add subtitle</a:t>
            </a:r>
          </a:p>
        </p:txBody>
      </p:sp>
      <p:sp>
        <p:nvSpPr>
          <p:cNvPr id="6" name="Title Placeholder 1"/>
          <p:cNvSpPr>
            <a:spLocks noGrp="1"/>
          </p:cNvSpPr>
          <p:nvPr>
            <p:ph type="title"/>
          </p:nvPr>
        </p:nvSpPr>
        <p:spPr>
          <a:xfrm>
            <a:off x="469839" y="402731"/>
            <a:ext cx="11250735" cy="334180"/>
          </a:xfrm>
          <a:prstGeom prst="rect">
            <a:avLst/>
          </a:prstGeom>
        </p:spPr>
        <p:txBody>
          <a:bodyPr vert="horz" lIns="0" tIns="0" rIns="0" bIns="0" rtlCol="0" anchor="t" anchorCtr="0">
            <a:noAutofit/>
          </a:bodyPr>
          <a:lstStyle>
            <a:lvl1pPr>
              <a:defRPr sz="2000"/>
            </a:lvl1pPr>
          </a:lstStyle>
          <a:p>
            <a:r>
              <a:rPr lang="en-US" noProof="0" dirty="0" smtClean="0"/>
              <a:t>Click to edit Master title style</a:t>
            </a:r>
            <a:endParaRPr lang="en-US" noProof="0" dirty="0"/>
          </a:p>
        </p:txBody>
      </p:sp>
    </p:spTree>
    <p:extLst>
      <p:ext uri="{BB962C8B-B14F-4D97-AF65-F5344CB8AC3E}">
        <p14:creationId xmlns:p14="http://schemas.microsoft.com/office/powerpoint/2010/main" val="2255684736"/>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8813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8_Title and Content">
  <p:cSld name="8_Title and Content">
    <p:spTree>
      <p:nvGrpSpPr>
        <p:cNvPr id="1" name="Shape 48"/>
        <p:cNvGrpSpPr/>
        <p:nvPr/>
      </p:nvGrpSpPr>
      <p:grpSpPr>
        <a:xfrm>
          <a:off x="0" y="0"/>
          <a:ext cx="0" cy="0"/>
          <a:chOff x="0" y="0"/>
          <a:chExt cx="0" cy="0"/>
        </a:xfrm>
      </p:grpSpPr>
      <p:sp>
        <p:nvSpPr>
          <p:cNvPr id="49" name="Google Shape;49;p76"/>
          <p:cNvSpPr txBox="1">
            <a:spLocks noGrp="1"/>
          </p:cNvSpPr>
          <p:nvPr>
            <p:ph type="title"/>
          </p:nvPr>
        </p:nvSpPr>
        <p:spPr>
          <a:xfrm>
            <a:off x="-8285" y="234411"/>
            <a:ext cx="9223450" cy="468446"/>
          </a:xfrm>
          <a:prstGeom prst="rect">
            <a:avLst/>
          </a:prstGeom>
          <a:noFill/>
          <a:ln>
            <a:noFill/>
          </a:ln>
        </p:spPr>
        <p:txBody>
          <a:bodyPr spcFirstLastPara="1" wrap="square" lIns="216000" tIns="0" rIns="0" bIns="0" anchor="ctr" anchorCtr="0">
            <a:normAutofit/>
          </a:bodyPr>
          <a:lstStyle>
            <a:lvl1pPr lvl="0" algn="l">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76"/>
          <p:cNvSpPr txBox="1">
            <a:spLocks noGrp="1"/>
          </p:cNvSpPr>
          <p:nvPr>
            <p:ph type="body" idx="1"/>
          </p:nvPr>
        </p:nvSpPr>
        <p:spPr>
          <a:xfrm>
            <a:off x="287848" y="947784"/>
            <a:ext cx="11614755" cy="468422"/>
          </a:xfrm>
          <a:prstGeom prst="rect">
            <a:avLst/>
          </a:prstGeom>
          <a:solidFill>
            <a:srgbClr val="94BC9F"/>
          </a:solidFill>
          <a:ln>
            <a:noFill/>
          </a:ln>
        </p:spPr>
        <p:txBody>
          <a:bodyPr spcFirstLastPara="1" wrap="square" lIns="36000" tIns="36000" rIns="36000" bIns="36000" anchor="ctr" anchorCtr="0">
            <a:noAutofit/>
          </a:bodyPr>
          <a:lstStyle>
            <a:lvl1pPr marL="457200" lvl="0" indent="-228600" algn="l">
              <a:lnSpc>
                <a:spcPct val="100000"/>
              </a:lnSpc>
              <a:spcBef>
                <a:spcPts val="400"/>
              </a:spcBef>
              <a:spcAft>
                <a:spcPts val="0"/>
              </a:spcAft>
              <a:buClr>
                <a:srgbClr val="007A41"/>
              </a:buClr>
              <a:buSzPts val="1600"/>
              <a:buNone/>
              <a:defRPr>
                <a:solidFill>
                  <a:srgbClr val="007A41"/>
                </a:solidFill>
                <a:latin typeface="Arial"/>
                <a:ea typeface="Arial"/>
                <a:cs typeface="Arial"/>
                <a:sym typeface="Arial"/>
              </a:defRPr>
            </a:lvl1pPr>
            <a:lvl2pPr marL="914400" lvl="1" indent="-342900" algn="l">
              <a:lnSpc>
                <a:spcPct val="100000"/>
              </a:lnSpc>
              <a:spcBef>
                <a:spcPts val="400"/>
              </a:spcBef>
              <a:spcAft>
                <a:spcPts val="0"/>
              </a:spcAft>
              <a:buClr>
                <a:schemeClr val="dk1"/>
              </a:buClr>
              <a:buSzPts val="1800"/>
              <a:buChar char="•"/>
              <a:defRPr/>
            </a:lvl2pPr>
            <a:lvl3pPr marL="1371600" lvl="2" indent="-342900" algn="l">
              <a:lnSpc>
                <a:spcPct val="100000"/>
              </a:lnSpc>
              <a:spcBef>
                <a:spcPts val="200"/>
              </a:spcBef>
              <a:spcAft>
                <a:spcPts val="0"/>
              </a:spcAft>
              <a:buClr>
                <a:schemeClr val="dk1"/>
              </a:buClr>
              <a:buSzPts val="1800"/>
              <a:buChar char="•"/>
              <a:defRPr/>
            </a:lvl3pPr>
            <a:lvl4pPr marL="1828800" lvl="3" indent="-342900" algn="l">
              <a:lnSpc>
                <a:spcPct val="100000"/>
              </a:lnSpc>
              <a:spcBef>
                <a:spcPts val="200"/>
              </a:spcBef>
              <a:spcAft>
                <a:spcPts val="0"/>
              </a:spcAft>
              <a:buClr>
                <a:schemeClr val="dk1"/>
              </a:buClr>
              <a:buSzPts val="1800"/>
              <a:buChar char="•"/>
              <a:defRPr/>
            </a:lvl4pPr>
            <a:lvl5pPr marL="2286000" lvl="4" indent="-342900" algn="l">
              <a:lnSpc>
                <a:spcPct val="100000"/>
              </a:lnSpc>
              <a:spcBef>
                <a:spcPts val="20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1117">
          <p15:clr>
            <a:srgbClr val="FBAE40"/>
          </p15:clr>
        </p15:guide>
        <p15:guide id="2" orient="horz" pos="1185">
          <p15:clr>
            <a:srgbClr val="FBAE40"/>
          </p15:clr>
        </p15:guide>
        <p15:guide id="3" orient="horz" pos="161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7_Title and Content">
  <p:cSld name="7_Title and Content">
    <p:spTree>
      <p:nvGrpSpPr>
        <p:cNvPr id="1" name="Shape 51"/>
        <p:cNvGrpSpPr/>
        <p:nvPr/>
      </p:nvGrpSpPr>
      <p:grpSpPr>
        <a:xfrm>
          <a:off x="0" y="0"/>
          <a:ext cx="0" cy="0"/>
          <a:chOff x="0" y="0"/>
          <a:chExt cx="0" cy="0"/>
        </a:xfrm>
      </p:grpSpPr>
      <p:sp>
        <p:nvSpPr>
          <p:cNvPr id="52" name="Google Shape;52;p77"/>
          <p:cNvSpPr txBox="1">
            <a:spLocks noGrp="1"/>
          </p:cNvSpPr>
          <p:nvPr>
            <p:ph type="title"/>
          </p:nvPr>
        </p:nvSpPr>
        <p:spPr>
          <a:xfrm>
            <a:off x="-8285" y="234411"/>
            <a:ext cx="9223450" cy="468446"/>
          </a:xfrm>
          <a:prstGeom prst="rect">
            <a:avLst/>
          </a:prstGeom>
          <a:noFill/>
          <a:ln>
            <a:noFill/>
          </a:ln>
        </p:spPr>
        <p:txBody>
          <a:bodyPr spcFirstLastPara="1" wrap="square" lIns="216000" tIns="0" rIns="0" bIns="0" anchor="ctr" anchorCtr="0">
            <a:normAutofit/>
          </a:bodyPr>
          <a:lstStyle>
            <a:lvl1pPr lvl="0" algn="l">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77"/>
          <p:cNvSpPr>
            <a:spLocks noGrp="1"/>
          </p:cNvSpPr>
          <p:nvPr>
            <p:ph type="chart" idx="2"/>
          </p:nvPr>
        </p:nvSpPr>
        <p:spPr>
          <a:xfrm>
            <a:off x="287847" y="1305245"/>
            <a:ext cx="5807377" cy="2484690"/>
          </a:xfrm>
          <a:prstGeom prst="rect">
            <a:avLst/>
          </a:prstGeom>
          <a:noFill/>
          <a:ln>
            <a:noFill/>
          </a:ln>
        </p:spPr>
        <p:txBody>
          <a:bodyPr spcFirstLastPara="1" wrap="square" lIns="0" tIns="0" rIns="0" bIns="0" anchor="t" anchorCtr="0">
            <a:noAutofit/>
          </a:bodyPr>
          <a:lstStyle>
            <a:lvl1pPr marR="0" lvl="0" algn="l" rtl="0">
              <a:lnSpc>
                <a:spcPct val="100000"/>
              </a:lnSpc>
              <a:spcBef>
                <a:spcPts val="4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R="0" lvl="1" algn="l" rtl="0">
              <a:lnSpc>
                <a:spcPct val="100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R="0" lvl="2" algn="l" rtl="0">
              <a:lnSpc>
                <a:spcPct val="100000"/>
              </a:lnSpc>
              <a:spcBef>
                <a:spcPts val="2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R="0" lvl="3" algn="l" rtl="0">
              <a:lnSpc>
                <a:spcPct val="100000"/>
              </a:lnSpc>
              <a:spcBef>
                <a:spcPts val="2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R="0" lvl="4" algn="l" rtl="0">
              <a:lnSpc>
                <a:spcPct val="100000"/>
              </a:lnSpc>
              <a:spcBef>
                <a:spcPts val="2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4" name="Google Shape;54;p77"/>
          <p:cNvSpPr>
            <a:spLocks noGrp="1"/>
          </p:cNvSpPr>
          <p:nvPr>
            <p:ph type="chart" idx="3"/>
          </p:nvPr>
        </p:nvSpPr>
        <p:spPr>
          <a:xfrm>
            <a:off x="287847" y="3970010"/>
            <a:ext cx="5807377" cy="2484690"/>
          </a:xfrm>
          <a:prstGeom prst="rect">
            <a:avLst/>
          </a:prstGeom>
          <a:noFill/>
          <a:ln>
            <a:noFill/>
          </a:ln>
        </p:spPr>
        <p:txBody>
          <a:bodyPr spcFirstLastPara="1" wrap="square" lIns="0" tIns="0" rIns="0" bIns="0" anchor="t" anchorCtr="0">
            <a:noAutofit/>
          </a:bodyPr>
          <a:lstStyle>
            <a:lvl1pPr marR="0" lvl="0" algn="l" rtl="0">
              <a:lnSpc>
                <a:spcPct val="100000"/>
              </a:lnSpc>
              <a:spcBef>
                <a:spcPts val="4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R="0" lvl="1" algn="l" rtl="0">
              <a:lnSpc>
                <a:spcPct val="100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R="0" lvl="2" algn="l" rtl="0">
              <a:lnSpc>
                <a:spcPct val="100000"/>
              </a:lnSpc>
              <a:spcBef>
                <a:spcPts val="2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R="0" lvl="3" algn="l" rtl="0">
              <a:lnSpc>
                <a:spcPct val="100000"/>
              </a:lnSpc>
              <a:spcBef>
                <a:spcPts val="2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R="0" lvl="4" algn="l" rtl="0">
              <a:lnSpc>
                <a:spcPct val="100000"/>
              </a:lnSpc>
              <a:spcBef>
                <a:spcPts val="2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55" name="Google Shape;55;p77"/>
          <p:cNvCxnSpPr/>
          <p:nvPr/>
        </p:nvCxnSpPr>
        <p:spPr>
          <a:xfrm>
            <a:off x="287847" y="3875985"/>
            <a:ext cx="5807377" cy="0"/>
          </a:xfrm>
          <a:prstGeom prst="straightConnector1">
            <a:avLst/>
          </a:prstGeom>
          <a:noFill/>
          <a:ln w="9525" cap="flat" cmpd="sng">
            <a:solidFill>
              <a:srgbClr val="7F7F7F"/>
            </a:solidFill>
            <a:prstDash val="solid"/>
            <a:round/>
            <a:headEnd type="none" w="sm" len="sm"/>
            <a:tailEnd type="none" w="sm" len="sm"/>
          </a:ln>
        </p:spPr>
      </p:cxnSp>
    </p:spTree>
  </p:cSld>
  <p:clrMapOvr>
    <a:masterClrMapping/>
  </p:clrMapOvr>
  <p:extLst>
    <p:ext uri="{DCECCB84-F9BA-43D5-87BE-67443E8EF086}">
      <p15:sldGuideLst xmlns:p15="http://schemas.microsoft.com/office/powerpoint/2012/main">
        <p15:guide id="1" orient="horz" pos="1253">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3_Title and Content">
  <p:cSld name="13_Title and Content">
    <p:spTree>
      <p:nvGrpSpPr>
        <p:cNvPr id="1" name="Shape 56"/>
        <p:cNvGrpSpPr/>
        <p:nvPr/>
      </p:nvGrpSpPr>
      <p:grpSpPr>
        <a:xfrm>
          <a:off x="0" y="0"/>
          <a:ext cx="0" cy="0"/>
          <a:chOff x="0" y="0"/>
          <a:chExt cx="0" cy="0"/>
        </a:xfrm>
      </p:grpSpPr>
      <p:sp>
        <p:nvSpPr>
          <p:cNvPr id="57" name="Google Shape;57;p78"/>
          <p:cNvSpPr txBox="1">
            <a:spLocks noGrp="1"/>
          </p:cNvSpPr>
          <p:nvPr>
            <p:ph type="title"/>
          </p:nvPr>
        </p:nvSpPr>
        <p:spPr>
          <a:xfrm>
            <a:off x="-8285" y="234411"/>
            <a:ext cx="9223450" cy="468446"/>
          </a:xfrm>
          <a:prstGeom prst="rect">
            <a:avLst/>
          </a:prstGeom>
          <a:noFill/>
          <a:ln>
            <a:noFill/>
          </a:ln>
        </p:spPr>
        <p:txBody>
          <a:bodyPr spcFirstLastPara="1" wrap="square" lIns="216000" tIns="0" rIns="0" bIns="0" anchor="ctr" anchorCtr="0">
            <a:normAutofit/>
          </a:bodyPr>
          <a:lstStyle>
            <a:lvl1pPr lvl="0" algn="l">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78"/>
          <p:cNvSpPr>
            <a:spLocks noGrp="1"/>
          </p:cNvSpPr>
          <p:nvPr>
            <p:ph type="chart" idx="2"/>
          </p:nvPr>
        </p:nvSpPr>
        <p:spPr>
          <a:xfrm>
            <a:off x="287848" y="1405268"/>
            <a:ext cx="5711379" cy="2016691"/>
          </a:xfrm>
          <a:prstGeom prst="rect">
            <a:avLst/>
          </a:prstGeom>
          <a:noFill/>
          <a:ln>
            <a:noFill/>
          </a:ln>
        </p:spPr>
        <p:txBody>
          <a:bodyPr spcFirstLastPara="1" wrap="square" lIns="0" tIns="0" rIns="0" bIns="0" anchor="t" anchorCtr="0">
            <a:noAutofit/>
          </a:bodyPr>
          <a:lstStyle>
            <a:lvl1pPr marR="0" lvl="0" algn="l" rtl="0">
              <a:lnSpc>
                <a:spcPct val="100000"/>
              </a:lnSpc>
              <a:spcBef>
                <a:spcPts val="4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R="0" lvl="1" algn="l" rtl="0">
              <a:lnSpc>
                <a:spcPct val="100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R="0" lvl="2" algn="l" rtl="0">
              <a:lnSpc>
                <a:spcPct val="100000"/>
              </a:lnSpc>
              <a:spcBef>
                <a:spcPts val="2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R="0" lvl="3" algn="l" rtl="0">
              <a:lnSpc>
                <a:spcPct val="100000"/>
              </a:lnSpc>
              <a:spcBef>
                <a:spcPts val="2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R="0" lvl="4" algn="l" rtl="0">
              <a:lnSpc>
                <a:spcPct val="100000"/>
              </a:lnSpc>
              <a:spcBef>
                <a:spcPts val="2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9" name="Google Shape;59;p78"/>
          <p:cNvSpPr>
            <a:spLocks noGrp="1"/>
          </p:cNvSpPr>
          <p:nvPr>
            <p:ph type="chart" idx="3"/>
          </p:nvPr>
        </p:nvSpPr>
        <p:spPr>
          <a:xfrm>
            <a:off x="6169783" y="1421745"/>
            <a:ext cx="2825919" cy="2020106"/>
          </a:xfrm>
          <a:prstGeom prst="rect">
            <a:avLst/>
          </a:prstGeom>
          <a:noFill/>
          <a:ln>
            <a:noFill/>
          </a:ln>
        </p:spPr>
        <p:txBody>
          <a:bodyPr spcFirstLastPara="1" wrap="square" lIns="0" tIns="0" rIns="0" bIns="0" anchor="t" anchorCtr="0">
            <a:noAutofit/>
          </a:bodyPr>
          <a:lstStyle>
            <a:lvl1pPr marR="0" lvl="0" algn="l" rtl="0">
              <a:lnSpc>
                <a:spcPct val="100000"/>
              </a:lnSpc>
              <a:spcBef>
                <a:spcPts val="4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R="0" lvl="1" algn="l" rtl="0">
              <a:lnSpc>
                <a:spcPct val="100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R="0" lvl="2" algn="l" rtl="0">
              <a:lnSpc>
                <a:spcPct val="100000"/>
              </a:lnSpc>
              <a:spcBef>
                <a:spcPts val="2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R="0" lvl="3" algn="l" rtl="0">
              <a:lnSpc>
                <a:spcPct val="100000"/>
              </a:lnSpc>
              <a:spcBef>
                <a:spcPts val="2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R="0" lvl="4" algn="l" rtl="0">
              <a:lnSpc>
                <a:spcPct val="100000"/>
              </a:lnSpc>
              <a:spcBef>
                <a:spcPts val="2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0" name="Google Shape;60;p78"/>
          <p:cNvSpPr txBox="1">
            <a:spLocks noGrp="1"/>
          </p:cNvSpPr>
          <p:nvPr>
            <p:ph type="body" idx="1"/>
          </p:nvPr>
        </p:nvSpPr>
        <p:spPr>
          <a:xfrm>
            <a:off x="6191224" y="4057952"/>
            <a:ext cx="5711379" cy="200794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400"/>
              </a:spcBef>
              <a:spcAft>
                <a:spcPts val="0"/>
              </a:spcAft>
              <a:buClr>
                <a:schemeClr val="dk1"/>
              </a:buClr>
              <a:buSzPts val="1200"/>
              <a:buNone/>
              <a:defRPr sz="1200"/>
            </a:lvl1pPr>
            <a:lvl2pPr marL="914400" lvl="1" indent="-304800" algn="l">
              <a:lnSpc>
                <a:spcPct val="100000"/>
              </a:lnSpc>
              <a:spcBef>
                <a:spcPts val="400"/>
              </a:spcBef>
              <a:spcAft>
                <a:spcPts val="0"/>
              </a:spcAft>
              <a:buClr>
                <a:schemeClr val="dk1"/>
              </a:buClr>
              <a:buSzPts val="1200"/>
              <a:buChar char="•"/>
              <a:defRPr sz="1200"/>
            </a:lvl2pPr>
            <a:lvl3pPr marL="1371600" lvl="2" indent="-295275" algn="l">
              <a:lnSpc>
                <a:spcPct val="100000"/>
              </a:lnSpc>
              <a:spcBef>
                <a:spcPts val="0"/>
              </a:spcBef>
              <a:spcAft>
                <a:spcPts val="0"/>
              </a:spcAft>
              <a:buClr>
                <a:schemeClr val="dk1"/>
              </a:buClr>
              <a:buSzPts val="1050"/>
              <a:buChar char="•"/>
              <a:defRPr sz="1050"/>
            </a:lvl3pPr>
            <a:lvl4pPr marL="1828800" lvl="3" indent="-295275" algn="l">
              <a:lnSpc>
                <a:spcPct val="100000"/>
              </a:lnSpc>
              <a:spcBef>
                <a:spcPts val="0"/>
              </a:spcBef>
              <a:spcAft>
                <a:spcPts val="0"/>
              </a:spcAft>
              <a:buClr>
                <a:schemeClr val="dk1"/>
              </a:buClr>
              <a:buSzPts val="1050"/>
              <a:buChar char="•"/>
              <a:defRPr sz="1050"/>
            </a:lvl4pPr>
            <a:lvl5pPr marL="2286000" lvl="4" indent="-292100" algn="l">
              <a:lnSpc>
                <a:spcPct val="100000"/>
              </a:lnSpc>
              <a:spcBef>
                <a:spcPts val="0"/>
              </a:spcBef>
              <a:spcAft>
                <a:spcPts val="0"/>
              </a:spcAft>
              <a:buClr>
                <a:schemeClr val="dk1"/>
              </a:buClr>
              <a:buSzPts val="1000"/>
              <a:buChar char="•"/>
              <a:defRPr sz="10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1" name="Google Shape;61;p78"/>
          <p:cNvSpPr>
            <a:spLocks noGrp="1"/>
          </p:cNvSpPr>
          <p:nvPr>
            <p:ph type="chart" idx="4"/>
          </p:nvPr>
        </p:nvSpPr>
        <p:spPr>
          <a:xfrm>
            <a:off x="9153320" y="1426296"/>
            <a:ext cx="2769862" cy="2020106"/>
          </a:xfrm>
          <a:prstGeom prst="rect">
            <a:avLst/>
          </a:prstGeom>
          <a:noFill/>
          <a:ln>
            <a:noFill/>
          </a:ln>
        </p:spPr>
        <p:txBody>
          <a:bodyPr spcFirstLastPara="1" wrap="square" lIns="0" tIns="0" rIns="0" bIns="0" anchor="t" anchorCtr="0">
            <a:noAutofit/>
          </a:bodyPr>
          <a:lstStyle>
            <a:lvl1pPr marR="0" lvl="0" algn="l" rtl="0">
              <a:lnSpc>
                <a:spcPct val="100000"/>
              </a:lnSpc>
              <a:spcBef>
                <a:spcPts val="4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R="0" lvl="1" algn="l" rtl="0">
              <a:lnSpc>
                <a:spcPct val="100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R="0" lvl="2" algn="l" rtl="0">
              <a:lnSpc>
                <a:spcPct val="100000"/>
              </a:lnSpc>
              <a:spcBef>
                <a:spcPts val="2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R="0" lvl="3" algn="l" rtl="0">
              <a:lnSpc>
                <a:spcPct val="100000"/>
              </a:lnSpc>
              <a:spcBef>
                <a:spcPts val="2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R="0" lvl="4" algn="l" rtl="0">
              <a:lnSpc>
                <a:spcPct val="100000"/>
              </a:lnSpc>
              <a:spcBef>
                <a:spcPts val="2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2" name="Google Shape;62;p78"/>
          <p:cNvSpPr txBox="1">
            <a:spLocks noGrp="1"/>
          </p:cNvSpPr>
          <p:nvPr>
            <p:ph type="body" idx="5"/>
          </p:nvPr>
        </p:nvSpPr>
        <p:spPr>
          <a:xfrm>
            <a:off x="287848" y="937271"/>
            <a:ext cx="5711379" cy="468422"/>
          </a:xfrm>
          <a:prstGeom prst="rect">
            <a:avLst/>
          </a:prstGeom>
          <a:solidFill>
            <a:srgbClr val="94BC9F"/>
          </a:solidFill>
          <a:ln>
            <a:noFill/>
          </a:ln>
        </p:spPr>
        <p:txBody>
          <a:bodyPr spcFirstLastPara="1" wrap="square" lIns="36000" tIns="36000" rIns="36000" bIns="36000" anchor="ctr" anchorCtr="0">
            <a:noAutofit/>
          </a:bodyPr>
          <a:lstStyle>
            <a:lvl1pPr marL="457200" lvl="0" indent="-228600" algn="l">
              <a:lnSpc>
                <a:spcPct val="100000"/>
              </a:lnSpc>
              <a:spcBef>
                <a:spcPts val="400"/>
              </a:spcBef>
              <a:spcAft>
                <a:spcPts val="0"/>
              </a:spcAft>
              <a:buClr>
                <a:srgbClr val="007A41"/>
              </a:buClr>
              <a:buSzPts val="1600"/>
              <a:buNone/>
              <a:defRPr>
                <a:solidFill>
                  <a:srgbClr val="007A41"/>
                </a:solidFill>
                <a:latin typeface="Arial"/>
                <a:ea typeface="Arial"/>
                <a:cs typeface="Arial"/>
                <a:sym typeface="Arial"/>
              </a:defRPr>
            </a:lvl1pPr>
            <a:lvl2pPr marL="914400" lvl="1" indent="-342900" algn="l">
              <a:lnSpc>
                <a:spcPct val="100000"/>
              </a:lnSpc>
              <a:spcBef>
                <a:spcPts val="400"/>
              </a:spcBef>
              <a:spcAft>
                <a:spcPts val="0"/>
              </a:spcAft>
              <a:buClr>
                <a:schemeClr val="dk1"/>
              </a:buClr>
              <a:buSzPts val="1800"/>
              <a:buChar char="•"/>
              <a:defRPr/>
            </a:lvl2pPr>
            <a:lvl3pPr marL="1371600" lvl="2" indent="-342900" algn="l">
              <a:lnSpc>
                <a:spcPct val="100000"/>
              </a:lnSpc>
              <a:spcBef>
                <a:spcPts val="200"/>
              </a:spcBef>
              <a:spcAft>
                <a:spcPts val="0"/>
              </a:spcAft>
              <a:buClr>
                <a:schemeClr val="dk1"/>
              </a:buClr>
              <a:buSzPts val="1800"/>
              <a:buChar char="•"/>
              <a:defRPr/>
            </a:lvl3pPr>
            <a:lvl4pPr marL="1828800" lvl="3" indent="-342900" algn="l">
              <a:lnSpc>
                <a:spcPct val="100000"/>
              </a:lnSpc>
              <a:spcBef>
                <a:spcPts val="200"/>
              </a:spcBef>
              <a:spcAft>
                <a:spcPts val="0"/>
              </a:spcAft>
              <a:buClr>
                <a:schemeClr val="dk1"/>
              </a:buClr>
              <a:buSzPts val="1800"/>
              <a:buChar char="•"/>
              <a:defRPr/>
            </a:lvl4pPr>
            <a:lvl5pPr marL="2286000" lvl="4" indent="-342900" algn="l">
              <a:lnSpc>
                <a:spcPct val="100000"/>
              </a:lnSpc>
              <a:spcBef>
                <a:spcPts val="20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3" name="Google Shape;63;p78"/>
          <p:cNvSpPr>
            <a:spLocks noGrp="1"/>
          </p:cNvSpPr>
          <p:nvPr>
            <p:ph type="chart" idx="6"/>
          </p:nvPr>
        </p:nvSpPr>
        <p:spPr>
          <a:xfrm>
            <a:off x="292356" y="4052909"/>
            <a:ext cx="5711379" cy="2016691"/>
          </a:xfrm>
          <a:prstGeom prst="rect">
            <a:avLst/>
          </a:prstGeom>
          <a:noFill/>
          <a:ln>
            <a:noFill/>
          </a:ln>
        </p:spPr>
        <p:txBody>
          <a:bodyPr spcFirstLastPara="1" wrap="square" lIns="0" tIns="0" rIns="0" bIns="0" anchor="t" anchorCtr="0">
            <a:noAutofit/>
          </a:bodyPr>
          <a:lstStyle>
            <a:lvl1pPr marR="0" lvl="0" algn="l" rtl="0">
              <a:lnSpc>
                <a:spcPct val="100000"/>
              </a:lnSpc>
              <a:spcBef>
                <a:spcPts val="4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R="0" lvl="1" algn="l" rtl="0">
              <a:lnSpc>
                <a:spcPct val="100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R="0" lvl="2" algn="l" rtl="0">
              <a:lnSpc>
                <a:spcPct val="100000"/>
              </a:lnSpc>
              <a:spcBef>
                <a:spcPts val="2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R="0" lvl="3" algn="l" rtl="0">
              <a:lnSpc>
                <a:spcPct val="100000"/>
              </a:lnSpc>
              <a:spcBef>
                <a:spcPts val="2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R="0" lvl="4" algn="l" rtl="0">
              <a:lnSpc>
                <a:spcPct val="100000"/>
              </a:lnSpc>
              <a:spcBef>
                <a:spcPts val="2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4" name="Google Shape;64;p78"/>
          <p:cNvSpPr txBox="1">
            <a:spLocks noGrp="1"/>
          </p:cNvSpPr>
          <p:nvPr>
            <p:ph type="body" idx="7"/>
          </p:nvPr>
        </p:nvSpPr>
        <p:spPr>
          <a:xfrm>
            <a:off x="292356" y="3584912"/>
            <a:ext cx="5711379" cy="468422"/>
          </a:xfrm>
          <a:prstGeom prst="rect">
            <a:avLst/>
          </a:prstGeom>
          <a:solidFill>
            <a:srgbClr val="94BC9F"/>
          </a:solidFill>
          <a:ln>
            <a:noFill/>
          </a:ln>
        </p:spPr>
        <p:txBody>
          <a:bodyPr spcFirstLastPara="1" wrap="square" lIns="36000" tIns="36000" rIns="36000" bIns="36000" anchor="ctr" anchorCtr="0">
            <a:noAutofit/>
          </a:bodyPr>
          <a:lstStyle>
            <a:lvl1pPr marL="457200" lvl="0" indent="-228600" algn="l">
              <a:lnSpc>
                <a:spcPct val="100000"/>
              </a:lnSpc>
              <a:spcBef>
                <a:spcPts val="400"/>
              </a:spcBef>
              <a:spcAft>
                <a:spcPts val="0"/>
              </a:spcAft>
              <a:buClr>
                <a:srgbClr val="007A41"/>
              </a:buClr>
              <a:buSzPts val="1600"/>
              <a:buNone/>
              <a:defRPr>
                <a:solidFill>
                  <a:srgbClr val="007A41"/>
                </a:solidFill>
                <a:latin typeface="Arial"/>
                <a:ea typeface="Arial"/>
                <a:cs typeface="Arial"/>
                <a:sym typeface="Arial"/>
              </a:defRPr>
            </a:lvl1pPr>
            <a:lvl2pPr marL="914400" lvl="1" indent="-342900" algn="l">
              <a:lnSpc>
                <a:spcPct val="100000"/>
              </a:lnSpc>
              <a:spcBef>
                <a:spcPts val="400"/>
              </a:spcBef>
              <a:spcAft>
                <a:spcPts val="0"/>
              </a:spcAft>
              <a:buClr>
                <a:schemeClr val="dk1"/>
              </a:buClr>
              <a:buSzPts val="1800"/>
              <a:buChar char="•"/>
              <a:defRPr/>
            </a:lvl2pPr>
            <a:lvl3pPr marL="1371600" lvl="2" indent="-342900" algn="l">
              <a:lnSpc>
                <a:spcPct val="100000"/>
              </a:lnSpc>
              <a:spcBef>
                <a:spcPts val="200"/>
              </a:spcBef>
              <a:spcAft>
                <a:spcPts val="0"/>
              </a:spcAft>
              <a:buClr>
                <a:schemeClr val="dk1"/>
              </a:buClr>
              <a:buSzPts val="1800"/>
              <a:buChar char="•"/>
              <a:defRPr/>
            </a:lvl3pPr>
            <a:lvl4pPr marL="1828800" lvl="3" indent="-342900" algn="l">
              <a:lnSpc>
                <a:spcPct val="100000"/>
              </a:lnSpc>
              <a:spcBef>
                <a:spcPts val="200"/>
              </a:spcBef>
              <a:spcAft>
                <a:spcPts val="0"/>
              </a:spcAft>
              <a:buClr>
                <a:schemeClr val="dk1"/>
              </a:buClr>
              <a:buSzPts val="1800"/>
              <a:buChar char="•"/>
              <a:defRPr/>
            </a:lvl4pPr>
            <a:lvl5pPr marL="2286000" lvl="4" indent="-342900" algn="l">
              <a:lnSpc>
                <a:spcPct val="100000"/>
              </a:lnSpc>
              <a:spcBef>
                <a:spcPts val="20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5" name="Google Shape;65;p78"/>
          <p:cNvSpPr txBox="1">
            <a:spLocks noGrp="1"/>
          </p:cNvSpPr>
          <p:nvPr>
            <p:ph type="body" idx="8"/>
          </p:nvPr>
        </p:nvSpPr>
        <p:spPr>
          <a:xfrm>
            <a:off x="6180713" y="937271"/>
            <a:ext cx="5746993" cy="468422"/>
          </a:xfrm>
          <a:prstGeom prst="rect">
            <a:avLst/>
          </a:prstGeom>
          <a:solidFill>
            <a:srgbClr val="94BC9F"/>
          </a:solidFill>
          <a:ln>
            <a:noFill/>
          </a:ln>
        </p:spPr>
        <p:txBody>
          <a:bodyPr spcFirstLastPara="1" wrap="square" lIns="36000" tIns="36000" rIns="36000" bIns="36000" anchor="ctr" anchorCtr="0">
            <a:noAutofit/>
          </a:bodyPr>
          <a:lstStyle>
            <a:lvl1pPr marL="457200" lvl="0" indent="-228600" algn="l">
              <a:lnSpc>
                <a:spcPct val="100000"/>
              </a:lnSpc>
              <a:spcBef>
                <a:spcPts val="400"/>
              </a:spcBef>
              <a:spcAft>
                <a:spcPts val="0"/>
              </a:spcAft>
              <a:buClr>
                <a:srgbClr val="007A41"/>
              </a:buClr>
              <a:buSzPts val="1600"/>
              <a:buNone/>
              <a:defRPr>
                <a:solidFill>
                  <a:srgbClr val="007A41"/>
                </a:solidFill>
                <a:latin typeface="Arial"/>
                <a:ea typeface="Arial"/>
                <a:cs typeface="Arial"/>
                <a:sym typeface="Arial"/>
              </a:defRPr>
            </a:lvl1pPr>
            <a:lvl2pPr marL="914400" lvl="1" indent="-342900" algn="l">
              <a:lnSpc>
                <a:spcPct val="100000"/>
              </a:lnSpc>
              <a:spcBef>
                <a:spcPts val="400"/>
              </a:spcBef>
              <a:spcAft>
                <a:spcPts val="0"/>
              </a:spcAft>
              <a:buClr>
                <a:schemeClr val="dk1"/>
              </a:buClr>
              <a:buSzPts val="1800"/>
              <a:buChar char="•"/>
              <a:defRPr/>
            </a:lvl2pPr>
            <a:lvl3pPr marL="1371600" lvl="2" indent="-342900" algn="l">
              <a:lnSpc>
                <a:spcPct val="100000"/>
              </a:lnSpc>
              <a:spcBef>
                <a:spcPts val="200"/>
              </a:spcBef>
              <a:spcAft>
                <a:spcPts val="0"/>
              </a:spcAft>
              <a:buClr>
                <a:schemeClr val="dk1"/>
              </a:buClr>
              <a:buSzPts val="1800"/>
              <a:buChar char="•"/>
              <a:defRPr/>
            </a:lvl3pPr>
            <a:lvl4pPr marL="1828800" lvl="3" indent="-342900" algn="l">
              <a:lnSpc>
                <a:spcPct val="100000"/>
              </a:lnSpc>
              <a:spcBef>
                <a:spcPts val="200"/>
              </a:spcBef>
              <a:spcAft>
                <a:spcPts val="0"/>
              </a:spcAft>
              <a:buClr>
                <a:schemeClr val="dk1"/>
              </a:buClr>
              <a:buSzPts val="1800"/>
              <a:buChar char="•"/>
              <a:defRPr/>
            </a:lvl4pPr>
            <a:lvl5pPr marL="2286000" lvl="4" indent="-342900" algn="l">
              <a:lnSpc>
                <a:spcPct val="100000"/>
              </a:lnSpc>
              <a:spcBef>
                <a:spcPts val="20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6" name="Google Shape;66;p78"/>
          <p:cNvSpPr txBox="1">
            <a:spLocks noGrp="1"/>
          </p:cNvSpPr>
          <p:nvPr>
            <p:ph type="body" idx="9"/>
          </p:nvPr>
        </p:nvSpPr>
        <p:spPr>
          <a:xfrm>
            <a:off x="6194865" y="3584912"/>
            <a:ext cx="5711379" cy="468422"/>
          </a:xfrm>
          <a:prstGeom prst="rect">
            <a:avLst/>
          </a:prstGeom>
          <a:solidFill>
            <a:srgbClr val="94BC9F"/>
          </a:solidFill>
          <a:ln>
            <a:noFill/>
          </a:ln>
        </p:spPr>
        <p:txBody>
          <a:bodyPr spcFirstLastPara="1" wrap="square" lIns="36000" tIns="36000" rIns="36000" bIns="36000" anchor="ctr" anchorCtr="0">
            <a:noAutofit/>
          </a:bodyPr>
          <a:lstStyle>
            <a:lvl1pPr marL="457200" lvl="0" indent="-228600" algn="l">
              <a:lnSpc>
                <a:spcPct val="100000"/>
              </a:lnSpc>
              <a:spcBef>
                <a:spcPts val="400"/>
              </a:spcBef>
              <a:spcAft>
                <a:spcPts val="0"/>
              </a:spcAft>
              <a:buClr>
                <a:srgbClr val="007A41"/>
              </a:buClr>
              <a:buSzPts val="1600"/>
              <a:buNone/>
              <a:defRPr>
                <a:solidFill>
                  <a:srgbClr val="007A41"/>
                </a:solidFill>
                <a:latin typeface="Arial"/>
                <a:ea typeface="Arial"/>
                <a:cs typeface="Arial"/>
                <a:sym typeface="Arial"/>
              </a:defRPr>
            </a:lvl1pPr>
            <a:lvl2pPr marL="914400" lvl="1" indent="-342900" algn="l">
              <a:lnSpc>
                <a:spcPct val="100000"/>
              </a:lnSpc>
              <a:spcBef>
                <a:spcPts val="400"/>
              </a:spcBef>
              <a:spcAft>
                <a:spcPts val="0"/>
              </a:spcAft>
              <a:buClr>
                <a:schemeClr val="dk1"/>
              </a:buClr>
              <a:buSzPts val="1800"/>
              <a:buChar char="•"/>
              <a:defRPr/>
            </a:lvl2pPr>
            <a:lvl3pPr marL="1371600" lvl="2" indent="-342900" algn="l">
              <a:lnSpc>
                <a:spcPct val="100000"/>
              </a:lnSpc>
              <a:spcBef>
                <a:spcPts val="200"/>
              </a:spcBef>
              <a:spcAft>
                <a:spcPts val="0"/>
              </a:spcAft>
              <a:buClr>
                <a:schemeClr val="dk1"/>
              </a:buClr>
              <a:buSzPts val="1800"/>
              <a:buChar char="•"/>
              <a:defRPr/>
            </a:lvl3pPr>
            <a:lvl4pPr marL="1828800" lvl="3" indent="-342900" algn="l">
              <a:lnSpc>
                <a:spcPct val="100000"/>
              </a:lnSpc>
              <a:spcBef>
                <a:spcPts val="200"/>
              </a:spcBef>
              <a:spcAft>
                <a:spcPts val="0"/>
              </a:spcAft>
              <a:buClr>
                <a:schemeClr val="dk1"/>
              </a:buClr>
              <a:buSzPts val="1800"/>
              <a:buChar char="•"/>
              <a:defRPr/>
            </a:lvl4pPr>
            <a:lvl5pPr marL="2286000" lvl="4" indent="-342900" algn="l">
              <a:lnSpc>
                <a:spcPct val="100000"/>
              </a:lnSpc>
              <a:spcBef>
                <a:spcPts val="20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1_Title and Content">
  <p:cSld name="11_Title and Content">
    <p:spTree>
      <p:nvGrpSpPr>
        <p:cNvPr id="1" name="Shape 67"/>
        <p:cNvGrpSpPr/>
        <p:nvPr/>
      </p:nvGrpSpPr>
      <p:grpSpPr>
        <a:xfrm>
          <a:off x="0" y="0"/>
          <a:ext cx="0" cy="0"/>
          <a:chOff x="0" y="0"/>
          <a:chExt cx="0" cy="0"/>
        </a:xfrm>
      </p:grpSpPr>
      <p:sp>
        <p:nvSpPr>
          <p:cNvPr id="68" name="Google Shape;68;p79"/>
          <p:cNvSpPr txBox="1">
            <a:spLocks noGrp="1"/>
          </p:cNvSpPr>
          <p:nvPr>
            <p:ph type="title"/>
          </p:nvPr>
        </p:nvSpPr>
        <p:spPr>
          <a:xfrm>
            <a:off x="-8285" y="234411"/>
            <a:ext cx="9223450" cy="468446"/>
          </a:xfrm>
          <a:prstGeom prst="rect">
            <a:avLst/>
          </a:prstGeom>
          <a:noFill/>
          <a:ln>
            <a:noFill/>
          </a:ln>
        </p:spPr>
        <p:txBody>
          <a:bodyPr spcFirstLastPara="1" wrap="square" lIns="216000" tIns="0" rIns="0" bIns="0" anchor="ctr" anchorCtr="0">
            <a:normAutofit/>
          </a:bodyPr>
          <a:lstStyle>
            <a:lvl1pPr lvl="0" algn="l">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79"/>
          <p:cNvSpPr>
            <a:spLocks noGrp="1"/>
          </p:cNvSpPr>
          <p:nvPr>
            <p:ph type="chart" idx="2"/>
          </p:nvPr>
        </p:nvSpPr>
        <p:spPr>
          <a:xfrm>
            <a:off x="6191224" y="3970010"/>
            <a:ext cx="5711379" cy="2484690"/>
          </a:xfrm>
          <a:prstGeom prst="rect">
            <a:avLst/>
          </a:prstGeom>
          <a:noFill/>
          <a:ln>
            <a:noFill/>
          </a:ln>
        </p:spPr>
        <p:txBody>
          <a:bodyPr spcFirstLastPara="1" wrap="square" lIns="0" tIns="0" rIns="0" bIns="0" anchor="t" anchorCtr="0">
            <a:noAutofit/>
          </a:bodyPr>
          <a:lstStyle>
            <a:lvl1pPr marR="0" lvl="0" algn="l" rtl="0">
              <a:lnSpc>
                <a:spcPct val="100000"/>
              </a:lnSpc>
              <a:spcBef>
                <a:spcPts val="4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R="0" lvl="1" algn="l" rtl="0">
              <a:lnSpc>
                <a:spcPct val="100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R="0" lvl="2" algn="l" rtl="0">
              <a:lnSpc>
                <a:spcPct val="100000"/>
              </a:lnSpc>
              <a:spcBef>
                <a:spcPts val="2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R="0" lvl="3" algn="l" rtl="0">
              <a:lnSpc>
                <a:spcPct val="100000"/>
              </a:lnSpc>
              <a:spcBef>
                <a:spcPts val="2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R="0" lvl="4" algn="l" rtl="0">
              <a:lnSpc>
                <a:spcPct val="100000"/>
              </a:lnSpc>
              <a:spcBef>
                <a:spcPts val="2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0" name="Google Shape;70;p79"/>
          <p:cNvSpPr>
            <a:spLocks noGrp="1"/>
          </p:cNvSpPr>
          <p:nvPr>
            <p:ph type="chart" idx="3"/>
          </p:nvPr>
        </p:nvSpPr>
        <p:spPr>
          <a:xfrm>
            <a:off x="287848" y="3970010"/>
            <a:ext cx="5711379" cy="2484690"/>
          </a:xfrm>
          <a:prstGeom prst="rect">
            <a:avLst/>
          </a:prstGeom>
          <a:noFill/>
          <a:ln>
            <a:noFill/>
          </a:ln>
        </p:spPr>
        <p:txBody>
          <a:bodyPr spcFirstLastPara="1" wrap="square" lIns="0" tIns="0" rIns="0" bIns="0" anchor="t" anchorCtr="0">
            <a:noAutofit/>
          </a:bodyPr>
          <a:lstStyle>
            <a:lvl1pPr marR="0" lvl="0" algn="l" rtl="0">
              <a:lnSpc>
                <a:spcPct val="100000"/>
              </a:lnSpc>
              <a:spcBef>
                <a:spcPts val="4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R="0" lvl="1" algn="l" rtl="0">
              <a:lnSpc>
                <a:spcPct val="100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R="0" lvl="2" algn="l" rtl="0">
              <a:lnSpc>
                <a:spcPct val="100000"/>
              </a:lnSpc>
              <a:spcBef>
                <a:spcPts val="2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R="0" lvl="3" algn="l" rtl="0">
              <a:lnSpc>
                <a:spcPct val="100000"/>
              </a:lnSpc>
              <a:spcBef>
                <a:spcPts val="2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R="0" lvl="4" algn="l" rtl="0">
              <a:lnSpc>
                <a:spcPct val="100000"/>
              </a:lnSpc>
              <a:spcBef>
                <a:spcPts val="2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1" name="Google Shape;71;p79"/>
          <p:cNvSpPr txBox="1">
            <a:spLocks noGrp="1"/>
          </p:cNvSpPr>
          <p:nvPr>
            <p:ph type="body" idx="1"/>
          </p:nvPr>
        </p:nvSpPr>
        <p:spPr>
          <a:xfrm>
            <a:off x="287848" y="1305245"/>
            <a:ext cx="11614755" cy="2570758"/>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400"/>
              </a:spcBef>
              <a:spcAft>
                <a:spcPts val="0"/>
              </a:spcAft>
              <a:buClr>
                <a:schemeClr val="dk1"/>
              </a:buClr>
              <a:buSzPts val="1800"/>
              <a:buNone/>
              <a:defRPr/>
            </a:lvl1pPr>
            <a:lvl2pPr marL="914400" lvl="1" indent="-342900" algn="l">
              <a:lnSpc>
                <a:spcPct val="100000"/>
              </a:lnSpc>
              <a:spcBef>
                <a:spcPts val="400"/>
              </a:spcBef>
              <a:spcAft>
                <a:spcPts val="0"/>
              </a:spcAft>
              <a:buClr>
                <a:schemeClr val="dk1"/>
              </a:buClr>
              <a:buSzPts val="1800"/>
              <a:buChar char="•"/>
              <a:defRPr/>
            </a:lvl2pPr>
            <a:lvl3pPr marL="1371600" lvl="2" indent="-342900" algn="l">
              <a:lnSpc>
                <a:spcPct val="100000"/>
              </a:lnSpc>
              <a:spcBef>
                <a:spcPts val="200"/>
              </a:spcBef>
              <a:spcAft>
                <a:spcPts val="0"/>
              </a:spcAft>
              <a:buClr>
                <a:schemeClr val="dk1"/>
              </a:buClr>
              <a:buSzPts val="1800"/>
              <a:buChar char="•"/>
              <a:defRPr/>
            </a:lvl3pPr>
            <a:lvl4pPr marL="1828800" lvl="3" indent="-342900" algn="l">
              <a:lnSpc>
                <a:spcPct val="100000"/>
              </a:lnSpc>
              <a:spcBef>
                <a:spcPts val="200"/>
              </a:spcBef>
              <a:spcAft>
                <a:spcPts val="0"/>
              </a:spcAft>
              <a:buClr>
                <a:schemeClr val="dk1"/>
              </a:buClr>
              <a:buSzPts val="1800"/>
              <a:buChar char="•"/>
              <a:defRPr/>
            </a:lvl4pPr>
            <a:lvl5pPr marL="2286000" lvl="4" indent="-342900" algn="l">
              <a:lnSpc>
                <a:spcPct val="100000"/>
              </a:lnSpc>
              <a:spcBef>
                <a:spcPts val="20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cxnSp>
        <p:nvCxnSpPr>
          <p:cNvPr id="72" name="Google Shape;72;p79"/>
          <p:cNvCxnSpPr/>
          <p:nvPr/>
        </p:nvCxnSpPr>
        <p:spPr>
          <a:xfrm>
            <a:off x="6095207" y="3933968"/>
            <a:ext cx="0" cy="2520716"/>
          </a:xfrm>
          <a:prstGeom prst="straightConnector1">
            <a:avLst/>
          </a:prstGeom>
          <a:noFill/>
          <a:ln w="9525" cap="flat" cmpd="sng">
            <a:solidFill>
              <a:srgbClr val="7F7F7F"/>
            </a:solidFill>
            <a:prstDash val="solid"/>
            <a:round/>
            <a:headEnd type="none" w="sm" len="sm"/>
            <a:tailEnd type="none" w="sm" len="sm"/>
          </a:ln>
        </p:spPr>
      </p:cxnSp>
    </p:spTree>
  </p:cSld>
  <p:clrMapOvr>
    <a:masterClrMapping/>
  </p:clrMapOvr>
  <p:extLst>
    <p:ext uri="{DCECCB84-F9BA-43D5-87BE-67443E8EF086}">
      <p15:sldGuideLst xmlns:p15="http://schemas.microsoft.com/office/powerpoint/2012/main">
        <p15:guide id="1" orient="horz" pos="1253">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4_Title and Content">
  <p:cSld name="14_Title and Content">
    <p:spTree>
      <p:nvGrpSpPr>
        <p:cNvPr id="1" name="Shape 73"/>
        <p:cNvGrpSpPr/>
        <p:nvPr/>
      </p:nvGrpSpPr>
      <p:grpSpPr>
        <a:xfrm>
          <a:off x="0" y="0"/>
          <a:ext cx="0" cy="0"/>
          <a:chOff x="0" y="0"/>
          <a:chExt cx="0" cy="0"/>
        </a:xfrm>
      </p:grpSpPr>
      <p:sp>
        <p:nvSpPr>
          <p:cNvPr id="74" name="Google Shape;74;p80"/>
          <p:cNvSpPr txBox="1">
            <a:spLocks noGrp="1"/>
          </p:cNvSpPr>
          <p:nvPr>
            <p:ph type="title"/>
          </p:nvPr>
        </p:nvSpPr>
        <p:spPr>
          <a:xfrm>
            <a:off x="-8285" y="234411"/>
            <a:ext cx="9223450" cy="468446"/>
          </a:xfrm>
          <a:prstGeom prst="rect">
            <a:avLst/>
          </a:prstGeom>
          <a:noFill/>
          <a:ln>
            <a:noFill/>
          </a:ln>
        </p:spPr>
        <p:txBody>
          <a:bodyPr spcFirstLastPara="1" wrap="square" lIns="216000" tIns="0" rIns="0" bIns="0" anchor="ctr" anchorCtr="0">
            <a:normAutofit/>
          </a:bodyPr>
          <a:lstStyle>
            <a:lvl1pPr lvl="0" algn="l">
              <a:spcBef>
                <a:spcPts val="0"/>
              </a:spcBef>
              <a:spcAft>
                <a:spcPts val="0"/>
              </a:spcAft>
              <a:buClr>
                <a:schemeClr val="lt1"/>
              </a:buClr>
              <a:buSzPts val="1800"/>
              <a:buFont typeface="Arial"/>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80"/>
          <p:cNvSpPr txBox="1">
            <a:spLocks noGrp="1"/>
          </p:cNvSpPr>
          <p:nvPr>
            <p:ph type="body" idx="1"/>
          </p:nvPr>
        </p:nvSpPr>
        <p:spPr>
          <a:xfrm>
            <a:off x="287848" y="1305245"/>
            <a:ext cx="11614755" cy="2570758"/>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400"/>
              </a:spcBef>
              <a:spcAft>
                <a:spcPts val="0"/>
              </a:spcAft>
              <a:buClr>
                <a:schemeClr val="dk1"/>
              </a:buClr>
              <a:buSzPts val="1800"/>
              <a:buNone/>
              <a:defRPr/>
            </a:lvl1pPr>
            <a:lvl2pPr marL="914400" lvl="1" indent="-342900" algn="l">
              <a:lnSpc>
                <a:spcPct val="100000"/>
              </a:lnSpc>
              <a:spcBef>
                <a:spcPts val="400"/>
              </a:spcBef>
              <a:spcAft>
                <a:spcPts val="0"/>
              </a:spcAft>
              <a:buClr>
                <a:schemeClr val="dk1"/>
              </a:buClr>
              <a:buSzPts val="1800"/>
              <a:buChar char="•"/>
              <a:defRPr/>
            </a:lvl2pPr>
            <a:lvl3pPr marL="1371600" lvl="2" indent="-342900" algn="l">
              <a:lnSpc>
                <a:spcPct val="100000"/>
              </a:lnSpc>
              <a:spcBef>
                <a:spcPts val="200"/>
              </a:spcBef>
              <a:spcAft>
                <a:spcPts val="0"/>
              </a:spcAft>
              <a:buClr>
                <a:schemeClr val="dk1"/>
              </a:buClr>
              <a:buSzPts val="1800"/>
              <a:buChar char="•"/>
              <a:defRPr/>
            </a:lvl3pPr>
            <a:lvl4pPr marL="1828800" lvl="3" indent="-342900" algn="l">
              <a:lnSpc>
                <a:spcPct val="100000"/>
              </a:lnSpc>
              <a:spcBef>
                <a:spcPts val="200"/>
              </a:spcBef>
              <a:spcAft>
                <a:spcPts val="0"/>
              </a:spcAft>
              <a:buClr>
                <a:schemeClr val="dk1"/>
              </a:buClr>
              <a:buSzPts val="1800"/>
              <a:buChar char="•"/>
              <a:defRPr/>
            </a:lvl4pPr>
            <a:lvl5pPr marL="2286000" lvl="4" indent="-342900" algn="l">
              <a:lnSpc>
                <a:spcPct val="100000"/>
              </a:lnSpc>
              <a:spcBef>
                <a:spcPts val="20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1253">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ags" Target="../tags/tag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vmlDrawing" Target="../drawings/vmlDrawing1.v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3.xml"/><Relationship Id="rId13" Type="http://schemas.openxmlformats.org/officeDocument/2006/relationships/tags" Target="../tags/tag8.xml"/><Relationship Id="rId18" Type="http://schemas.openxmlformats.org/officeDocument/2006/relationships/image" Target="../media/image6.emf"/><Relationship Id="rId3" Type="http://schemas.openxmlformats.org/officeDocument/2006/relationships/slideLayout" Target="../slideLayouts/slideLayout21.xml"/><Relationship Id="rId7" Type="http://schemas.openxmlformats.org/officeDocument/2006/relationships/vmlDrawing" Target="../drawings/vmlDrawing2.vml"/><Relationship Id="rId12" Type="http://schemas.openxmlformats.org/officeDocument/2006/relationships/tags" Target="../tags/tag7.xml"/><Relationship Id="rId17" Type="http://schemas.openxmlformats.org/officeDocument/2006/relationships/oleObject" Target="../embeddings/oleObject2.bin"/><Relationship Id="rId2" Type="http://schemas.openxmlformats.org/officeDocument/2006/relationships/slideLayout" Target="../slideLayouts/slideLayout20.xml"/><Relationship Id="rId16" Type="http://schemas.openxmlformats.org/officeDocument/2006/relationships/tags" Target="../tags/tag11.xml"/><Relationship Id="rId1" Type="http://schemas.openxmlformats.org/officeDocument/2006/relationships/slideLayout" Target="../slideLayouts/slideLayout19.xml"/><Relationship Id="rId6" Type="http://schemas.openxmlformats.org/officeDocument/2006/relationships/theme" Target="../theme/theme2.xml"/><Relationship Id="rId11" Type="http://schemas.openxmlformats.org/officeDocument/2006/relationships/tags" Target="../tags/tag6.xml"/><Relationship Id="rId5" Type="http://schemas.openxmlformats.org/officeDocument/2006/relationships/slideLayout" Target="../slideLayouts/slideLayout23.xml"/><Relationship Id="rId15" Type="http://schemas.openxmlformats.org/officeDocument/2006/relationships/tags" Target="../tags/tag10.xml"/><Relationship Id="rId10" Type="http://schemas.openxmlformats.org/officeDocument/2006/relationships/tags" Target="../tags/tag5.xml"/><Relationship Id="rId4" Type="http://schemas.openxmlformats.org/officeDocument/2006/relationships/slideLayout" Target="../slideLayouts/slideLayout22.xml"/><Relationship Id="rId9" Type="http://schemas.openxmlformats.org/officeDocument/2006/relationships/tags" Target="../tags/tag4.xml"/><Relationship Id="rId14" Type="http://schemas.openxmlformats.org/officeDocument/2006/relationships/tags" Target="../tags/tag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26" Type="http://schemas.openxmlformats.org/officeDocument/2006/relationships/tags" Target="../tags/tag23.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vmlDrawing" Target="../drawings/vmlDrawing3.v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29" Type="http://schemas.openxmlformats.org/officeDocument/2006/relationships/image" Target="../media/image10.emf"/><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theme" Target="../theme/theme3.xml"/><Relationship Id="rId32" Type="http://schemas.openxmlformats.org/officeDocument/2006/relationships/image" Target="../media/image12.png"/><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28" Type="http://schemas.openxmlformats.org/officeDocument/2006/relationships/oleObject" Target="../embeddings/oleObject3.bin"/><Relationship Id="rId10" Type="http://schemas.openxmlformats.org/officeDocument/2006/relationships/slideLayout" Target="../slideLayouts/slideLayout33.xml"/><Relationship Id="rId19" Type="http://schemas.openxmlformats.org/officeDocument/2006/relationships/slideLayout" Target="../slideLayouts/slideLayout42.xml"/><Relationship Id="rId31" Type="http://schemas.openxmlformats.org/officeDocument/2006/relationships/image" Target="../media/image11.png"/><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 Id="rId27" Type="http://schemas.openxmlformats.org/officeDocument/2006/relationships/tags" Target="../tags/tag24.xml"/><Relationship Id="rId30"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1"/>
            </p:custDataLst>
            <p:extLst>
              <p:ext uri="{D42A27DB-BD31-4B8C-83A1-F6EECF244321}">
                <p14:modId xmlns:p14="http://schemas.microsoft.com/office/powerpoint/2010/main" val="38634921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8982" name="think-cell Slide" r:id="rId22" imgW="425" imgH="424" progId="TCLayout.ActiveDocument.1">
                  <p:embed/>
                </p:oleObj>
              </mc:Choice>
              <mc:Fallback>
                <p:oleObj name="think-cell Slide" r:id="rId22" imgW="425" imgH="424" progId="TCLayout.ActiveDocument.1">
                  <p:embed/>
                  <p:pic>
                    <p:nvPicPr>
                      <p:cNvPr id="0" name=""/>
                      <p:cNvPicPr/>
                      <p:nvPr/>
                    </p:nvPicPr>
                    <p:blipFill>
                      <a:blip r:embed="rId23"/>
                      <a:stretch>
                        <a:fillRect/>
                      </a:stretch>
                    </p:blipFill>
                    <p:spPr>
                      <a:xfrm>
                        <a:off x="1588" y="1588"/>
                        <a:ext cx="1588" cy="1588"/>
                      </a:xfrm>
                      <a:prstGeom prst="rect">
                        <a:avLst/>
                      </a:prstGeom>
                    </p:spPr>
                  </p:pic>
                </p:oleObj>
              </mc:Fallback>
            </mc:AlternateContent>
          </a:graphicData>
        </a:graphic>
      </p:graphicFrame>
      <p:sp>
        <p:nvSpPr>
          <p:cNvPr id="10" name="Google Shape;10;p56"/>
          <p:cNvSpPr/>
          <p:nvPr/>
        </p:nvSpPr>
        <p:spPr>
          <a:xfrm>
            <a:off x="19" y="247292"/>
            <a:ext cx="12190413" cy="468420"/>
          </a:xfrm>
          <a:prstGeom prst="rect">
            <a:avLst/>
          </a:prstGeom>
          <a:solidFill>
            <a:srgbClr val="008340"/>
          </a:solidFill>
          <a:ln>
            <a:noFill/>
          </a:ln>
        </p:spPr>
        <p:txBody>
          <a:bodyPr spcFirstLastPara="1" wrap="square" lIns="36000" tIns="36000" rIns="36000" bIns="360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1" name="Google Shape;11;p56"/>
          <p:cNvSpPr txBox="1">
            <a:spLocks noGrp="1"/>
          </p:cNvSpPr>
          <p:nvPr>
            <p:ph type="title"/>
          </p:nvPr>
        </p:nvSpPr>
        <p:spPr>
          <a:xfrm>
            <a:off x="-8285" y="234411"/>
            <a:ext cx="9223450" cy="468446"/>
          </a:xfrm>
          <a:prstGeom prst="rect">
            <a:avLst/>
          </a:prstGeom>
          <a:noFill/>
          <a:ln>
            <a:noFill/>
          </a:ln>
        </p:spPr>
        <p:txBody>
          <a:bodyPr spcFirstLastPara="1" wrap="square" lIns="216000" tIns="0" rIns="0" bIns="0" anchor="ctr" anchorCtr="0">
            <a:normAutofit/>
          </a:bodyPr>
          <a:lstStyle>
            <a:lvl1pPr marR="0" lvl="0" algn="l" rtl="0">
              <a:spcBef>
                <a:spcPts val="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56"/>
          <p:cNvSpPr txBox="1">
            <a:spLocks noGrp="1"/>
          </p:cNvSpPr>
          <p:nvPr>
            <p:ph type="body" idx="1"/>
          </p:nvPr>
        </p:nvSpPr>
        <p:spPr>
          <a:xfrm>
            <a:off x="287848" y="1007273"/>
            <a:ext cx="11614755" cy="5004158"/>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4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330200" algn="l" rtl="0">
              <a:lnSpc>
                <a:spcPct val="100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00000"/>
              </a:lnSpc>
              <a:spcBef>
                <a:spcPts val="2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lnSpc>
                <a:spcPct val="100000"/>
              </a:lnSpc>
              <a:spcBef>
                <a:spcPts val="2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2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3" name="Google Shape;13;p56"/>
          <p:cNvSpPr/>
          <p:nvPr/>
        </p:nvSpPr>
        <p:spPr>
          <a:xfrm>
            <a:off x="11726647" y="-1827"/>
            <a:ext cx="450516" cy="249139"/>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fld id="{00000000-1234-1234-1234-123412341234}" type="slidenum">
              <a:rPr lang="en-US" sz="1000" b="1" i="0" u="none" strike="noStrike" cap="none">
                <a:solidFill>
                  <a:srgbClr val="007A41"/>
                </a:solidFill>
                <a:latin typeface="Arial"/>
                <a:ea typeface="Arial"/>
                <a:cs typeface="Arial"/>
                <a:sym typeface="Arial"/>
              </a:rPr>
              <a:t>‹#›</a:t>
            </a:fld>
            <a:endParaRPr sz="1000" b="1" i="0" u="none" strike="noStrike" cap="none">
              <a:solidFill>
                <a:srgbClr val="007A41"/>
              </a:solidFill>
              <a:latin typeface="Arial"/>
              <a:ea typeface="Arial"/>
              <a:cs typeface="Arial"/>
              <a:sym typeface="Arial"/>
            </a:endParaRPr>
          </a:p>
        </p:txBody>
      </p:sp>
      <p:sp>
        <p:nvSpPr>
          <p:cNvPr id="14" name="Google Shape;14;p56"/>
          <p:cNvSpPr/>
          <p:nvPr/>
        </p:nvSpPr>
        <p:spPr>
          <a:xfrm>
            <a:off x="287847" y="6599195"/>
            <a:ext cx="5807377" cy="251789"/>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US" sz="1000" b="0" i="0" u="none" strike="noStrike" cap="none">
                <a:solidFill>
                  <a:schemeClr val="lt1"/>
                </a:solidFill>
                <a:latin typeface="Arial"/>
                <a:ea typeface="Arial"/>
                <a:cs typeface="Arial"/>
                <a:sym typeface="Arial"/>
              </a:rPr>
              <a:t>Zambia Sugar Site Visit</a:t>
            </a:r>
            <a:endParaRPr/>
          </a:p>
        </p:txBody>
      </p:sp>
      <p:cxnSp>
        <p:nvCxnSpPr>
          <p:cNvPr id="15" name="Google Shape;15;p56"/>
          <p:cNvCxnSpPr/>
          <p:nvPr/>
        </p:nvCxnSpPr>
        <p:spPr>
          <a:xfrm>
            <a:off x="1393431" y="6553188"/>
            <a:ext cx="8893470" cy="0"/>
          </a:xfrm>
          <a:prstGeom prst="straightConnector1">
            <a:avLst/>
          </a:prstGeom>
          <a:noFill/>
          <a:ln w="22225" cap="flat" cmpd="sng">
            <a:solidFill>
              <a:srgbClr val="008340"/>
            </a:solidFill>
            <a:prstDash val="solid"/>
            <a:round/>
            <a:headEnd type="none" w="sm" len="sm"/>
            <a:tailEnd type="none" w="sm" len="sm"/>
          </a:ln>
        </p:spPr>
      </p:cxnSp>
      <p:pic>
        <p:nvPicPr>
          <p:cNvPr id="16" name="Google Shape;16;p56"/>
          <p:cNvPicPr preferRelativeResize="0"/>
          <p:nvPr/>
        </p:nvPicPr>
        <p:blipFill rotWithShape="1">
          <a:blip r:embed="rId24">
            <a:alphaModFix/>
          </a:blip>
          <a:srcRect/>
          <a:stretch/>
        </p:blipFill>
        <p:spPr>
          <a:xfrm>
            <a:off x="10286921" y="6099830"/>
            <a:ext cx="1968481" cy="843599"/>
          </a:xfrm>
          <a:prstGeom prst="rect">
            <a:avLst/>
          </a:prstGeom>
          <a:noFill/>
          <a:ln>
            <a:noFill/>
          </a:ln>
        </p:spPr>
      </p:pic>
      <p:pic>
        <p:nvPicPr>
          <p:cNvPr id="17" name="Google Shape;17;p56"/>
          <p:cNvPicPr preferRelativeResize="0"/>
          <p:nvPr/>
        </p:nvPicPr>
        <p:blipFill rotWithShape="1">
          <a:blip r:embed="rId25">
            <a:alphaModFix/>
          </a:blip>
          <a:srcRect/>
          <a:stretch/>
        </p:blipFill>
        <p:spPr>
          <a:xfrm>
            <a:off x="42347" y="6011450"/>
            <a:ext cx="1351103" cy="877643"/>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 id="2147483665" r:id="rId14"/>
    <p:sldLayoutId id="2147483666" r:id="rId15"/>
    <p:sldLayoutId id="2147483667" r:id="rId16"/>
    <p:sldLayoutId id="2147483668" r:id="rId17"/>
    <p:sldLayoutId id="2147483669" r:id="rId1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mod="1">
    <p:ext uri="{27BBF7A9-308A-43DC-89C8-2F10F3537804}">
      <p15:sldGuideLst xmlns:p15="http://schemas.microsoft.com/office/powerpoint/2012/main">
        <p15:guide id="1" orient="horz" pos="4156">
          <p15:clr>
            <a:srgbClr val="F26B43"/>
          </p15:clr>
        </p15:guide>
        <p15:guide id="2" pos="5624">
          <p15:clr>
            <a:srgbClr val="F26B43"/>
          </p15:clr>
        </p15:guide>
        <p15:guide id="3" orient="horz" pos="686">
          <p15:clr>
            <a:srgbClr val="F26B43"/>
          </p15:clr>
        </p15:guide>
        <p15:guide id="4" orient="horz" pos="4065">
          <p15:clr>
            <a:srgbClr val="F26B43"/>
          </p15:clr>
        </p15:guide>
        <p15:guide id="5" pos="136">
          <p15:clr>
            <a:srgbClr val="F26B43"/>
          </p15:clr>
        </p15:guide>
        <p15:guide id="6" orient="horz" pos="391">
          <p15:clr>
            <a:srgbClr val="F26B43"/>
          </p15:clr>
        </p15:guide>
        <p15:guide id="7" orient="horz" pos="822">
          <p15:clr>
            <a:srgbClr val="F26B43"/>
          </p15:clr>
        </p15:guide>
        <p15:guide id="8" orient="horz">
          <p15:clr>
            <a:srgbClr val="F26B43"/>
          </p15:clr>
        </p15:guide>
        <p15:guide id="9" pos="2880">
          <p15:clr>
            <a:srgbClr val="F26B43"/>
          </p15:clr>
        </p15:guide>
        <p15:guide id="10" orient="horz" pos="244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userDrawn="1">
            <p:custDataLst>
              <p:tags r:id="rId8"/>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85" name="think-cell Slide" r:id="rId17" imgW="395" imgH="394" progId="TCLayout.ActiveDocument.1">
                  <p:embed/>
                </p:oleObj>
              </mc:Choice>
              <mc:Fallback>
                <p:oleObj name="think-cell Slide" r:id="rId17" imgW="395" imgH="394" progId="TCLayout.ActiveDocument.1">
                  <p:embed/>
                  <p:pic>
                    <p:nvPicPr>
                      <p:cNvPr id="0" name=""/>
                      <p:cNvPicPr/>
                      <p:nvPr/>
                    </p:nvPicPr>
                    <p:blipFill>
                      <a:blip r:embed="rId18"/>
                      <a:stretch>
                        <a:fillRect/>
                      </a:stretch>
                    </p:blipFill>
                    <p:spPr>
                      <a:xfrm>
                        <a:off x="1588" y="1588"/>
                        <a:ext cx="1588" cy="1588"/>
                      </a:xfrm>
                      <a:prstGeom prst="rect">
                        <a:avLst/>
                      </a:prstGeom>
                    </p:spPr>
                  </p:pic>
                </p:oleObj>
              </mc:Fallback>
            </mc:AlternateContent>
          </a:graphicData>
        </a:graphic>
      </p:graphicFrame>
      <p:sp>
        <p:nvSpPr>
          <p:cNvPr id="15" name="Rectangle 14"/>
          <p:cNvSpPr/>
          <p:nvPr>
            <p:custDataLst>
              <p:tags r:id="rId9"/>
            </p:custDataLst>
          </p:nvPr>
        </p:nvSpPr>
        <p:spPr>
          <a:xfrm>
            <a:off x="7" y="-6768"/>
            <a:ext cx="12190413" cy="911215"/>
          </a:xfrm>
          <a:prstGeom prst="rect">
            <a:avLst/>
          </a:prstGeom>
          <a:solidFill>
            <a:srgbClr val="008340"/>
          </a:solidFill>
          <a:ln>
            <a:noFill/>
          </a:ln>
        </p:spPr>
        <p:style>
          <a:lnRef idx="2">
            <a:schemeClr val="accent1">
              <a:shade val="50000"/>
            </a:schemeClr>
          </a:lnRef>
          <a:fillRef idx="1">
            <a:schemeClr val="accent1"/>
          </a:fillRef>
          <a:effectRef idx="0">
            <a:schemeClr val="accent1"/>
          </a:effectRef>
          <a:fontRef idx="minor">
            <a:schemeClr val="lt1"/>
          </a:fontRef>
        </p:style>
        <p:txBody>
          <a:bodyPr lIns="47981" tIns="47981" rIns="47981" bIns="47981" rtlCol="0" anchor="ctr"/>
          <a:lstStyle/>
          <a:p>
            <a:pPr marL="177739" indent="-177739" algn="ctr" defTabSz="710959">
              <a:spcBef>
                <a:spcPts val="1200"/>
              </a:spcBef>
              <a:buClrTx/>
              <a:buFontTx/>
              <a:buChar char="•"/>
            </a:pPr>
            <a:endParaRPr lang="en-GB" sz="2200" kern="1200">
              <a:solidFill>
                <a:prstClr val="white"/>
              </a:solidFill>
            </a:endParaRPr>
          </a:p>
        </p:txBody>
      </p:sp>
      <p:sp>
        <p:nvSpPr>
          <p:cNvPr id="5" name="BtfpConfiguration" hidden="1"/>
          <p:cNvSpPr txBox="1"/>
          <p:nvPr>
            <p:custDataLst>
              <p:tags r:id="rId10"/>
            </p:custDataLst>
          </p:nvPr>
        </p:nvSpPr>
        <p:spPr bwMode="hidden">
          <a:xfrm>
            <a:off x="0" y="0"/>
            <a:ext cx="35995" cy="36008"/>
          </a:xfrm>
          <a:prstGeom prst="rect">
            <a:avLst/>
          </a:prstGeom>
          <a:noFill/>
        </p:spPr>
        <p:txBody>
          <a:bodyPr wrap="none" lIns="0" tIns="0" rIns="0" bIns="0" rtlCol="0">
            <a:noAutofit/>
          </a:bodyPr>
          <a:lstStyle/>
          <a:p>
            <a:pPr defTabSz="710959">
              <a:spcBef>
                <a:spcPts val="1200"/>
              </a:spcBef>
              <a:buClrTx/>
              <a:buFontTx/>
              <a:buNone/>
            </a:pPr>
            <a:r>
              <a:rPr lang="en-US" sz="100" kern="1200">
                <a:solidFill>
                  <a:prstClr val="white">
                    <a:alpha val="0"/>
                  </a:prstClr>
                </a:solidFill>
              </a:rPr>
              <a:t>&lt;btfp&gt;</a:t>
            </a:r>
          </a:p>
          <a:p>
            <a:pPr defTabSz="710959">
              <a:spcBef>
                <a:spcPts val="1200"/>
              </a:spcBef>
              <a:buClrTx/>
              <a:buFontTx/>
              <a:buNone/>
            </a:pPr>
            <a:r>
              <a:rPr lang="en-US" sz="100" kern="1200">
                <a:solidFill>
                  <a:prstClr val="white">
                    <a:alpha val="0"/>
                  </a:prstClr>
                </a:solidFill>
              </a:rPr>
              <a:t>  &lt;!-- Instructions for the &lt;template&gt; tag:       Keep "version" and "type" options unchanged.       Set "name" option to the client name that should appear on the client color section.        Set "pageSize" to the paper size you are setting this slide master up on. Valid values are: "widescreen" (which equals 16:9), "4_3", "a4" and "letter". Observe capitalization! --&gt;</a:t>
            </a:r>
          </a:p>
          <a:p>
            <a:pPr defTabSz="710959">
              <a:spcBef>
                <a:spcPts val="1200"/>
              </a:spcBef>
              <a:buClrTx/>
              <a:buFontTx/>
              <a:buNone/>
            </a:pPr>
            <a:r>
              <a:rPr lang="en-US" sz="100" kern="1200">
                <a:solidFill>
                  <a:prstClr val="white">
                    <a:alpha val="0"/>
                  </a:prstClr>
                </a:solidFill>
              </a:rPr>
              <a:t>  &lt;template version="2.0.14" type="unbranded" name="Illovo" pageSize="widescreen"&gt;</a:t>
            </a:r>
          </a:p>
          <a:p>
            <a:pPr defTabSz="710959">
              <a:spcBef>
                <a:spcPts val="1200"/>
              </a:spcBef>
              <a:buClrTx/>
              <a:buFontTx/>
              <a:buNone/>
            </a:pPr>
            <a:r>
              <a:rPr lang="en-US" sz="100" kern="1200">
                <a:solidFill>
                  <a:prstClr val="white">
                    <a:alpha val="0"/>
                  </a:prstClr>
                </a:solidFill>
              </a:rPr>
              <a:t>    &lt;!-- Instructions for &lt;settings&gt; tag:         In each sub-tag set the hex code of the RGB color you wish to use for the standard elements when they are created on this slide master.         If the value is missing or invalid, default colors will be used. --&gt;</a:t>
            </a:r>
          </a:p>
          <a:p>
            <a:pPr defTabSz="710959">
              <a:spcBef>
                <a:spcPts val="1200"/>
              </a:spcBef>
              <a:buClrTx/>
              <a:buFontTx/>
              <a:buNone/>
            </a:pPr>
            <a:r>
              <a:rPr lang="en-US" sz="100" kern="1200">
                <a:solidFill>
                  <a:prstClr val="white">
                    <a:alpha val="0"/>
                  </a:prstClr>
                </a:solidFill>
              </a:rPr>
              <a:t>    &lt;settings&gt;</a:t>
            </a:r>
          </a:p>
          <a:p>
            <a:pPr defTabSz="710959">
              <a:spcBef>
                <a:spcPts val="1200"/>
              </a:spcBef>
              <a:buClrTx/>
              <a:buFontTx/>
              <a:buNone/>
            </a:pPr>
            <a:r>
              <a:rPr lang="en-US" sz="100" kern="1200">
                <a:solidFill>
                  <a:prstClr val="white">
                    <a:alpha val="0"/>
                  </a:prstClr>
                </a:solidFill>
              </a:rPr>
              <a:t>      &lt;runningAgendaBackColorLeft&gt;#7A4C15&lt;/runningAgendaBackColorLeft&gt;</a:t>
            </a:r>
          </a:p>
          <a:p>
            <a:pPr defTabSz="710959">
              <a:spcBef>
                <a:spcPts val="1200"/>
              </a:spcBef>
              <a:buClrTx/>
              <a:buFontTx/>
              <a:buNone/>
            </a:pPr>
            <a:r>
              <a:rPr lang="en-US" sz="100" kern="1200">
                <a:solidFill>
                  <a:prstClr val="white">
                    <a:alpha val="0"/>
                  </a:prstClr>
                </a:solidFill>
              </a:rPr>
              <a:t>      &lt;runningAgendaBackColorRight&gt;#A59B82&lt;/runningAgendaBackColorRight&gt;</a:t>
            </a:r>
          </a:p>
          <a:p>
            <a:pPr defTabSz="710959">
              <a:spcBef>
                <a:spcPts val="1200"/>
              </a:spcBef>
              <a:buClrTx/>
              <a:buFontTx/>
              <a:buNone/>
            </a:pPr>
            <a:r>
              <a:rPr lang="en-US" sz="100" kern="1200">
                <a:solidFill>
                  <a:prstClr val="white">
                    <a:alpha val="0"/>
                  </a:prstClr>
                </a:solidFill>
              </a:rPr>
              <a:t>      &lt;runningAgendaTextColorLeft&gt;#FFFFFF&lt;/runningAgendaTextColorLeft&gt;</a:t>
            </a:r>
          </a:p>
          <a:p>
            <a:pPr defTabSz="710959">
              <a:spcBef>
                <a:spcPts val="1200"/>
              </a:spcBef>
              <a:buClrTx/>
              <a:buFontTx/>
              <a:buNone/>
            </a:pPr>
            <a:r>
              <a:rPr lang="en-US" sz="100" kern="1200">
                <a:solidFill>
                  <a:prstClr val="white">
                    <a:alpha val="0"/>
                  </a:prstClr>
                </a:solidFill>
              </a:rPr>
              <a:t>      &lt;runningAgendaTextColorRight&gt;#FFFFFF&lt;/runningAgendaTextColorRight&gt;</a:t>
            </a:r>
          </a:p>
          <a:p>
            <a:pPr defTabSz="710959">
              <a:spcBef>
                <a:spcPts val="1200"/>
              </a:spcBef>
              <a:buClrTx/>
              <a:buFontTx/>
              <a:buNone/>
            </a:pPr>
            <a:r>
              <a:rPr lang="en-US" sz="100" kern="1200">
                <a:solidFill>
                  <a:prstClr val="white">
                    <a:alpha val="0"/>
                  </a:prstClr>
                </a:solidFill>
              </a:rPr>
              <a:t>      &lt;columnHeaderLineColor&gt;#000000&lt;/columnHeaderLineColor&gt;</a:t>
            </a:r>
          </a:p>
          <a:p>
            <a:pPr defTabSz="710959">
              <a:spcBef>
                <a:spcPts val="1200"/>
              </a:spcBef>
              <a:buClrTx/>
              <a:buFontTx/>
              <a:buNone/>
            </a:pPr>
            <a:r>
              <a:rPr lang="en-US" sz="100" kern="1200">
                <a:solidFill>
                  <a:prstClr val="white">
                    <a:alpha val="0"/>
                  </a:prstClr>
                </a:solidFill>
              </a:rPr>
              <a:t>      &lt;columnHeaderTextColor&gt;#000000&lt;/columnHeaderTextColor&gt;</a:t>
            </a:r>
          </a:p>
          <a:p>
            <a:pPr defTabSz="710959">
              <a:spcBef>
                <a:spcPts val="1200"/>
              </a:spcBef>
              <a:buClrTx/>
              <a:buFontTx/>
              <a:buNone/>
            </a:pPr>
            <a:r>
              <a:rPr lang="en-US" sz="100" kern="1200">
                <a:solidFill>
                  <a:prstClr val="white">
                    <a:alpha val="0"/>
                  </a:prstClr>
                </a:solidFill>
              </a:rPr>
              <a:t>      &lt;rowHeaderLineColor&gt;#333333&lt;/rowHeaderLineColor&gt;</a:t>
            </a:r>
          </a:p>
          <a:p>
            <a:pPr defTabSz="710959">
              <a:spcBef>
                <a:spcPts val="1200"/>
              </a:spcBef>
              <a:buClrTx/>
              <a:buFontTx/>
              <a:buNone/>
            </a:pPr>
            <a:r>
              <a:rPr lang="en-US" sz="100" kern="1200">
                <a:solidFill>
                  <a:prstClr val="white">
                    <a:alpha val="0"/>
                  </a:prstClr>
                </a:solidFill>
              </a:rPr>
              <a:t>      &lt;rowHeaderTextColor&gt;#333333&lt;/rowHeaderTextColor&gt;</a:t>
            </a:r>
          </a:p>
          <a:p>
            <a:pPr defTabSz="710959">
              <a:spcBef>
                <a:spcPts val="1200"/>
              </a:spcBef>
              <a:buClrTx/>
              <a:buFontTx/>
              <a:buNone/>
            </a:pPr>
            <a:r>
              <a:rPr lang="en-US" sz="100" kern="1200">
                <a:solidFill>
                  <a:prstClr val="white">
                    <a:alpha val="0"/>
                  </a:prstClr>
                </a:solidFill>
              </a:rPr>
              <a:t>      &lt;bainArrowLineColor&gt;#F8971D&lt;/bainArrowLineColor&gt;</a:t>
            </a:r>
          </a:p>
          <a:p>
            <a:pPr defTabSz="710959">
              <a:spcBef>
                <a:spcPts val="1200"/>
              </a:spcBef>
              <a:buClrTx/>
              <a:buFontTx/>
              <a:buNone/>
            </a:pPr>
            <a:r>
              <a:rPr lang="en-US" sz="100" kern="1200">
                <a:solidFill>
                  <a:prstClr val="white">
                    <a:alpha val="0"/>
                  </a:prstClr>
                </a:solidFill>
              </a:rPr>
              <a:t>      &lt;bainArrowTextColor&gt;#F8971D&lt;/bainArrowTextColor&gt;</a:t>
            </a:r>
          </a:p>
          <a:p>
            <a:pPr defTabSz="710959">
              <a:spcBef>
                <a:spcPts val="1200"/>
              </a:spcBef>
              <a:buClrTx/>
              <a:buFontTx/>
              <a:buNone/>
            </a:pPr>
            <a:r>
              <a:rPr lang="en-US" sz="100" kern="1200">
                <a:solidFill>
                  <a:prstClr val="white">
                    <a:alpha val="0"/>
                  </a:prstClr>
                </a:solidFill>
              </a:rPr>
              <a:t>      &lt;percentageCircleFullCircleColor&gt;#A59B82&lt;/percentageCircleFullCircleColor&gt;</a:t>
            </a:r>
          </a:p>
          <a:p>
            <a:pPr defTabSz="710959">
              <a:spcBef>
                <a:spcPts val="1200"/>
              </a:spcBef>
              <a:buClrTx/>
              <a:buFontTx/>
              <a:buNone/>
            </a:pPr>
            <a:r>
              <a:rPr lang="en-US" sz="100" kern="1200">
                <a:solidFill>
                  <a:prstClr val="white">
                    <a:alpha val="0"/>
                  </a:prstClr>
                </a:solidFill>
              </a:rPr>
              <a:t>      &lt;percentageCircleTextHighlightColor&gt;#F8971D&lt;/percentageCircleTextHighlightColor&gt;</a:t>
            </a:r>
          </a:p>
          <a:p>
            <a:pPr defTabSz="710959">
              <a:spcBef>
                <a:spcPts val="1200"/>
              </a:spcBef>
              <a:buClrTx/>
              <a:buFontTx/>
              <a:buNone/>
            </a:pPr>
            <a:r>
              <a:rPr lang="en-US" sz="100" kern="1200">
                <a:solidFill>
                  <a:prstClr val="white">
                    <a:alpha val="0"/>
                  </a:prstClr>
                </a:solidFill>
              </a:rPr>
              <a:t>      &lt;statusStickerColor&gt;#000000&lt;/statusStickerColor&gt;</a:t>
            </a:r>
          </a:p>
          <a:p>
            <a:pPr defTabSz="710959">
              <a:spcBef>
                <a:spcPts val="1200"/>
              </a:spcBef>
              <a:buClrTx/>
              <a:buFontTx/>
              <a:buNone/>
            </a:pPr>
            <a:r>
              <a:rPr lang="en-US" sz="100" kern="1200">
                <a:solidFill>
                  <a:prstClr val="white">
                    <a:alpha val="0"/>
                  </a:prstClr>
                </a:solidFill>
              </a:rPr>
              <a:t>      &lt;calloutBackColor&gt;#FFFFFF&lt;/calloutBackColor&gt;</a:t>
            </a:r>
          </a:p>
          <a:p>
            <a:pPr defTabSz="710959">
              <a:spcBef>
                <a:spcPts val="1200"/>
              </a:spcBef>
              <a:buClrTx/>
              <a:buFontTx/>
              <a:buNone/>
            </a:pPr>
            <a:r>
              <a:rPr lang="en-US" sz="100" kern="1200">
                <a:solidFill>
                  <a:prstClr val="white">
                    <a:alpha val="0"/>
                  </a:prstClr>
                </a:solidFill>
              </a:rPr>
              <a:t>      &lt;calloutTextLineColor&gt;#F8971D&lt;/calloutTextLineColor&gt;</a:t>
            </a:r>
          </a:p>
          <a:p>
            <a:pPr defTabSz="710959">
              <a:spcBef>
                <a:spcPts val="1200"/>
              </a:spcBef>
              <a:buClrTx/>
              <a:buFontTx/>
              <a:buNone/>
            </a:pPr>
            <a:r>
              <a:rPr lang="en-US" sz="100" kern="1200">
                <a:solidFill>
                  <a:prstClr val="white">
                    <a:alpha val="0"/>
                  </a:prstClr>
                </a:solidFill>
              </a:rPr>
              <a:t>      &lt;numberBubbleBackColor&gt;#FFFFFF&lt;/numberBubbleBackColor&gt;</a:t>
            </a:r>
          </a:p>
          <a:p>
            <a:pPr defTabSz="710959">
              <a:spcBef>
                <a:spcPts val="1200"/>
              </a:spcBef>
              <a:buClrTx/>
              <a:buFontTx/>
              <a:buNone/>
            </a:pPr>
            <a:r>
              <a:rPr lang="en-US" sz="100" kern="1200">
                <a:solidFill>
                  <a:prstClr val="white">
                    <a:alpha val="0"/>
                  </a:prstClr>
                </a:solidFill>
              </a:rPr>
              <a:t>      &lt;numberBubbleTextLineColor&gt;#F8971D&lt;/numberBubbleTextLineColor&gt;</a:t>
            </a:r>
          </a:p>
          <a:p>
            <a:pPr defTabSz="710959">
              <a:spcBef>
                <a:spcPts val="1200"/>
              </a:spcBef>
              <a:buClrTx/>
              <a:buFontTx/>
              <a:buNone/>
            </a:pPr>
            <a:r>
              <a:rPr lang="en-US" sz="100" kern="1200">
                <a:solidFill>
                  <a:prstClr val="white">
                    <a:alpha val="0"/>
                  </a:prstClr>
                </a:solidFill>
              </a:rPr>
              <a:t>      &lt;valueChainTextLineColor&gt;#333333&lt;/valueChainTextLineColor&gt;</a:t>
            </a:r>
          </a:p>
          <a:p>
            <a:pPr defTabSz="710959">
              <a:spcBef>
                <a:spcPts val="1200"/>
              </a:spcBef>
              <a:buClrTx/>
              <a:buFontTx/>
              <a:buNone/>
            </a:pPr>
            <a:r>
              <a:rPr lang="en-US" sz="100" kern="1200">
                <a:solidFill>
                  <a:prstClr val="white">
                    <a:alpha val="0"/>
                  </a:prstClr>
                </a:solidFill>
              </a:rPr>
              <a:t>      &lt;agendaHighlightColor&gt;#F8971D&lt;/agendaHighlightColor&gt;</a:t>
            </a:r>
          </a:p>
          <a:p>
            <a:pPr defTabSz="710959">
              <a:spcBef>
                <a:spcPts val="1200"/>
              </a:spcBef>
              <a:buClrTx/>
              <a:buFontTx/>
              <a:buNone/>
            </a:pPr>
            <a:r>
              <a:rPr lang="en-US" sz="100" kern="1200">
                <a:solidFill>
                  <a:prstClr val="white">
                    <a:alpha val="0"/>
                  </a:prstClr>
                </a:solidFill>
              </a:rPr>
              <a:t>      &lt;!-- The &lt;tableAccentNumber&gt; defines which table layout from the "Light Style 1" row should be applied for newly created tables.            Valid values are 0, 1, 2, 3, 4, 5, and 6 - representing the layouts on the Table Layout drop-down from left to right.            The highlight colors used in those table layouts link to the Theme color palette, they cannot be specified here. --&gt;</a:t>
            </a:r>
          </a:p>
          <a:p>
            <a:pPr defTabSz="710959">
              <a:spcBef>
                <a:spcPts val="1200"/>
              </a:spcBef>
              <a:buClrTx/>
              <a:buFontTx/>
              <a:buNone/>
            </a:pPr>
            <a:r>
              <a:rPr lang="en-US" sz="100" kern="1200">
                <a:solidFill>
                  <a:prstClr val="white">
                    <a:alpha val="0"/>
                  </a:prstClr>
                </a:solidFill>
              </a:rPr>
              <a:t>      &lt;tableAccentNumber&gt;4&lt;/tableAccentNumber&gt;</a:t>
            </a:r>
          </a:p>
          <a:p>
            <a:pPr defTabSz="710959">
              <a:spcBef>
                <a:spcPts val="1200"/>
              </a:spcBef>
              <a:buClrTx/>
              <a:buFontTx/>
              <a:buNone/>
            </a:pPr>
            <a:r>
              <a:rPr lang="en-US" sz="100" kern="1200">
                <a:solidFill>
                  <a:prstClr val="white">
                    <a:alpha val="0"/>
                  </a:prstClr>
                </a:solidFill>
              </a:rPr>
              <a:t>      &lt;!-- The &lt;statusStickerRunningAgendaFontSize&gt; tag determines what font size should be applied to newly created status stickers and running agendas.            Valid values are integer numbers. If the option is not present or not valid, the default is used. --&gt;</a:t>
            </a:r>
          </a:p>
          <a:p>
            <a:pPr defTabSz="710959">
              <a:spcBef>
                <a:spcPts val="1200"/>
              </a:spcBef>
              <a:buClrTx/>
              <a:buFontTx/>
              <a:buNone/>
            </a:pPr>
            <a:r>
              <a:rPr lang="en-US" sz="100" kern="1200">
                <a:solidFill>
                  <a:prstClr val="white">
                    <a:alpha val="0"/>
                  </a:prstClr>
                </a:solidFill>
              </a:rPr>
              <a:t>      &lt;statusStickerRunningAgendaFontSize&gt;12&lt;/statusStickerRunningAgendaFontSize&gt;</a:t>
            </a:r>
          </a:p>
          <a:p>
            <a:pPr defTabSz="710959">
              <a:spcBef>
                <a:spcPts val="1200"/>
              </a:spcBef>
              <a:buClrTx/>
              <a:buFontTx/>
              <a:buNone/>
            </a:pPr>
            <a:r>
              <a:rPr lang="en-US" sz="100" kern="1200">
                <a:solidFill>
                  <a:prstClr val="white">
                    <a:alpha val="0"/>
                  </a:prstClr>
                </a:solidFill>
              </a:rPr>
              <a:t>      &lt;!-- The &lt;columnSpacing&gt; tag determines the width of the spacing between columns in pt.           Valid values are integer numbers, min. 28, max. 85 (~1-3cm). If the option is not present or not valid, the default is used. --&gt;</a:t>
            </a:r>
          </a:p>
          <a:p>
            <a:pPr defTabSz="710959">
              <a:spcBef>
                <a:spcPts val="1200"/>
              </a:spcBef>
              <a:buClrTx/>
              <a:buFontTx/>
              <a:buNone/>
            </a:pPr>
            <a:r>
              <a:rPr lang="en-US" sz="100" kern="1200">
                <a:solidFill>
                  <a:prstClr val="white">
                    <a:alpha val="0"/>
                  </a:prstClr>
                </a:solidFill>
              </a:rPr>
              <a:t>      &lt;columnSpacing&gt;32&lt;/columnSpacing&gt;</a:t>
            </a:r>
          </a:p>
          <a:p>
            <a:pPr defTabSz="710959">
              <a:spcBef>
                <a:spcPts val="1200"/>
              </a:spcBef>
              <a:buClrTx/>
              <a:buFontTx/>
              <a:buNone/>
            </a:pPr>
            <a:r>
              <a:rPr lang="en-US" sz="100" kern="1200">
                <a:solidFill>
                  <a:prstClr val="white">
                    <a:alpha val="0"/>
                  </a:prstClr>
                </a:solidFill>
              </a:rPr>
              <a:t>    &lt;/settings&gt;</a:t>
            </a:r>
          </a:p>
          <a:p>
            <a:pPr defTabSz="710959">
              <a:spcBef>
                <a:spcPts val="1200"/>
              </a:spcBef>
              <a:buClrTx/>
              <a:buFontTx/>
              <a:buNone/>
            </a:pPr>
            <a:r>
              <a:rPr lang="en-US" sz="100" kern="1200">
                <a:solidFill>
                  <a:prstClr val="white">
                    <a:alpha val="0"/>
                  </a:prstClr>
                </a:solidFill>
              </a:rPr>
              <a:t>    &lt;!-- Instructions for &lt;colors&gt; tag:         Use any number of &lt;color&gt;...&lt;/color&gt; lines. Each line creates a client color on the client color palette in the order they appear here.         The client color hex code goes between the &lt;color&gt; and &lt;/color&gt; tags.         The &lt;color&gt; tag may have the option "contrastingTextColor". If it is set to a valid RGB hex code then that color will be used for text if the user applies the client color to fill a shape.          Hence, contrastingTextColor usually is white (#FFFFFF), black (#000000) or another dark color. --&gt;</a:t>
            </a:r>
          </a:p>
          <a:p>
            <a:pPr defTabSz="710959">
              <a:spcBef>
                <a:spcPts val="1200"/>
              </a:spcBef>
              <a:buClrTx/>
              <a:buFontTx/>
              <a:buNone/>
            </a:pPr>
            <a:r>
              <a:rPr lang="en-US" sz="100" kern="1200">
                <a:solidFill>
                  <a:prstClr val="white">
                    <a:alpha val="0"/>
                  </a:prstClr>
                </a:solidFill>
              </a:rPr>
              <a:t>    &lt;colors&gt;</a:t>
            </a:r>
          </a:p>
          <a:p>
            <a:pPr defTabSz="710959">
              <a:spcBef>
                <a:spcPts val="1200"/>
              </a:spcBef>
              <a:buClrTx/>
              <a:buFontTx/>
              <a:buNone/>
            </a:pPr>
            <a:r>
              <a:rPr lang="en-US" sz="100" kern="1200">
                <a:solidFill>
                  <a:prstClr val="white">
                    <a:alpha val="0"/>
                  </a:prstClr>
                </a:solidFill>
              </a:rPr>
              <a:t>      &lt;color contrastingTextColor="#FFFFFF"&gt;#7A4C15&lt;/color&gt;</a:t>
            </a:r>
          </a:p>
          <a:p>
            <a:pPr defTabSz="710959">
              <a:spcBef>
                <a:spcPts val="1200"/>
              </a:spcBef>
              <a:buClrTx/>
              <a:buFontTx/>
              <a:buNone/>
            </a:pPr>
            <a:r>
              <a:rPr lang="en-US" sz="100" kern="1200">
                <a:solidFill>
                  <a:prstClr val="white">
                    <a:alpha val="0"/>
                  </a:prstClr>
                </a:solidFill>
              </a:rPr>
              <a:t>      &lt;color contrastingTextColor="#FFFFFF"&gt;#A59B82&lt;/color&gt;</a:t>
            </a:r>
          </a:p>
          <a:p>
            <a:pPr defTabSz="710959">
              <a:spcBef>
                <a:spcPts val="1200"/>
              </a:spcBef>
              <a:buClrTx/>
              <a:buFontTx/>
              <a:buNone/>
            </a:pPr>
            <a:r>
              <a:rPr lang="en-US" sz="100" kern="1200">
                <a:solidFill>
                  <a:prstClr val="white">
                    <a:alpha val="0"/>
                  </a:prstClr>
                </a:solidFill>
              </a:rPr>
              <a:t>      &lt;color contrastingTextColor="#FFFFFF"&gt;#155A46&lt;/color&gt;</a:t>
            </a:r>
          </a:p>
          <a:p>
            <a:pPr defTabSz="710959">
              <a:spcBef>
                <a:spcPts val="1200"/>
              </a:spcBef>
              <a:buClrTx/>
              <a:buFontTx/>
              <a:buNone/>
            </a:pPr>
            <a:r>
              <a:rPr lang="en-US" sz="100" kern="1200">
                <a:solidFill>
                  <a:prstClr val="white">
                    <a:alpha val="0"/>
                  </a:prstClr>
                </a:solidFill>
              </a:rPr>
              <a:t>      &lt;color contrastingTextColor="#FFFFFF"&gt;#407B6F&lt;/color&gt;</a:t>
            </a:r>
          </a:p>
          <a:p>
            <a:pPr defTabSz="710959">
              <a:spcBef>
                <a:spcPts val="1200"/>
              </a:spcBef>
              <a:buClrTx/>
              <a:buFontTx/>
              <a:buNone/>
            </a:pPr>
            <a:r>
              <a:rPr lang="en-US" sz="100" kern="1200">
                <a:solidFill>
                  <a:prstClr val="white">
                    <a:alpha val="0"/>
                  </a:prstClr>
                </a:solidFill>
              </a:rPr>
              <a:t>      &lt;color contrastingTextColor="#000000"&gt;#93B4AD&lt;/color&gt;</a:t>
            </a:r>
          </a:p>
          <a:p>
            <a:pPr defTabSz="710959">
              <a:spcBef>
                <a:spcPts val="1200"/>
              </a:spcBef>
              <a:buClrTx/>
              <a:buFontTx/>
              <a:buNone/>
            </a:pPr>
            <a:r>
              <a:rPr lang="en-US" sz="100" kern="1200">
                <a:solidFill>
                  <a:prstClr val="white">
                    <a:alpha val="0"/>
                  </a:prstClr>
                </a:solidFill>
              </a:rPr>
              <a:t>      &lt;color contrastingTextColor="#FFFFFF"&gt;#485118&lt;/color&gt;</a:t>
            </a:r>
          </a:p>
          <a:p>
            <a:pPr defTabSz="710959">
              <a:spcBef>
                <a:spcPts val="1200"/>
              </a:spcBef>
              <a:buClrTx/>
              <a:buFontTx/>
              <a:buNone/>
            </a:pPr>
            <a:r>
              <a:rPr lang="en-US" sz="100" kern="1200">
                <a:solidFill>
                  <a:prstClr val="white">
                    <a:alpha val="0"/>
                  </a:prstClr>
                </a:solidFill>
              </a:rPr>
              <a:t>      &lt;color contrastingTextColor="#000000"&gt;#F8971D&lt;/color&gt;</a:t>
            </a:r>
          </a:p>
          <a:p>
            <a:pPr defTabSz="710959">
              <a:spcBef>
                <a:spcPts val="1200"/>
              </a:spcBef>
              <a:buClrTx/>
              <a:buFontTx/>
              <a:buNone/>
            </a:pPr>
            <a:r>
              <a:rPr lang="en-US" sz="100" kern="1200">
                <a:solidFill>
                  <a:prstClr val="white">
                    <a:alpha val="0"/>
                  </a:prstClr>
                </a:solidFill>
              </a:rPr>
              <a:t>      &lt;color contrastingTextColor="#FFFFFF"&gt;#769A2A&lt;/color&gt;</a:t>
            </a:r>
          </a:p>
          <a:p>
            <a:pPr defTabSz="710959">
              <a:spcBef>
                <a:spcPts val="1200"/>
              </a:spcBef>
              <a:buClrTx/>
              <a:buFontTx/>
              <a:buNone/>
            </a:pPr>
            <a:r>
              <a:rPr lang="en-US" sz="100" kern="1200">
                <a:solidFill>
                  <a:prstClr val="white">
                    <a:alpha val="0"/>
                  </a:prstClr>
                </a:solidFill>
              </a:rPr>
              <a:t>      &lt;color contrastingTextColor="#FFFFFF"&gt;#333333&lt;/color&gt;</a:t>
            </a:r>
          </a:p>
          <a:p>
            <a:pPr defTabSz="710959">
              <a:spcBef>
                <a:spcPts val="1200"/>
              </a:spcBef>
              <a:buClrTx/>
              <a:buFontTx/>
              <a:buNone/>
            </a:pPr>
            <a:r>
              <a:rPr lang="en-US" sz="100" kern="1200">
                <a:solidFill>
                  <a:prstClr val="white">
                    <a:alpha val="0"/>
                  </a:prstClr>
                </a:solidFill>
              </a:rPr>
              <a:t>    &lt;/colors&gt;</a:t>
            </a:r>
          </a:p>
          <a:p>
            <a:pPr defTabSz="710959">
              <a:spcBef>
                <a:spcPts val="1200"/>
              </a:spcBef>
              <a:buClrTx/>
              <a:buFontTx/>
              <a:buNone/>
            </a:pPr>
            <a:r>
              <a:rPr lang="en-US" sz="100" kern="1200">
                <a:solidFill>
                  <a:prstClr val="white">
                    <a:alpha val="0"/>
                  </a:prstClr>
                </a:solidFill>
              </a:rPr>
              <a:t>  &lt;/template&gt;</a:t>
            </a:r>
          </a:p>
          <a:p>
            <a:pPr defTabSz="710959">
              <a:spcBef>
                <a:spcPts val="1200"/>
              </a:spcBef>
              <a:buClrTx/>
              <a:buFontTx/>
              <a:buNone/>
            </a:pPr>
            <a:r>
              <a:rPr lang="en-US" sz="100" kern="1200">
                <a:solidFill>
                  <a:prstClr val="white">
                    <a:alpha val="0"/>
                  </a:prstClr>
                </a:solidFill>
              </a:rPr>
              <a:t>  &lt;!--BTFPCONFIGURATION:3C627466703E0D0A20203C212D2D20496E737472756374696F6E7320666F7220746865203C74656D706C6174653E207461673A202020202020204B656570202276657273696F6E2220616E6420227479706522206F7074696F6E7320756E6368616E6765642E2020202020202053657420226E616D6522206F7074696F6E20746F2074686520636C69656E74206E616D6520746861742073686F756C6420617070656172206F6E2074686520636C69656E7420636F6C6F722073656374696F6E2E202020202020202053657420227061676553697A652220746F207468652070617065722073697A6520796F75206172652073657474696E67207468697320736C696465206D6173746572207570206F6E2E2056616C69642076616C756573206172653A20227769646573637265656E222028776869636820657175616C732031363A39292C2022345F33222C202261342220616E6420226C6574746572222E204F627365727665206361706974616C697A6174696F6E21202D2D3E0D0A20203C74656D706C6174652076657273696F6E3D22322E332E342220747970653D22756E6272616E64656422206E616D653D22496C6C6F766F22207061676553697A653D227769646573637265656E223E0D0A202020203C212D2D20496E737472756374696F6E7320666F72203C73657474696E67733E207461673A202020202020202020496E2065616368207375622D74616720736574207468652068657820636F6465206F66207468652052474220636F6C6F7220796F75207769736820746F2075736520666F7220746865207374616E6461726420656C656D656E7473207768656E2074686579206172652063726561746564206F6E207468697320736C696465206D61737465722E2020202020202020204966207468652076616C7565206973206D697373696E67206F7220696E76616C69642C2064656661756C7420636F6C6F72732077696C6C20626520757365642E202D2D3E0D0A202020203C73657474696E67733E0D0A2020202020203C72756E6E696E674167656E64614261636B436F6C6F724C6566743E233741344331353C2F72756E6E696E674167656E64614261636B436F6C6F724C6566743E0D0A2020202020203C72756E6E696E674167656E64614261636B436F6C6F7252696768743E234135394238323C2F72756E6E696E674167656E64614261636B436F6C6F7252696768743E0D0A2020202020203C72756E6E696E674167656E646154657874436F6C6F724C6566743E234646464646463C2F72756E6E696E674167656E646154657874436F6C6F724C6566743E0D0A2020202020203C72756E6E696E674167656E646154657874436F6C6F7252696768743E234646464646463C2F72756E6E696E674167656E646154657874436F6C6F7252696768743E0D0A2020202020203C636F6C756D6E4865616465724C696E65436F6C6F723E233030303030303C2F636F6C756D6E4865616465724C696E65436F6C6F723E0D0A2020202020203C636F6C756D6E48656164657254657874436F6C6F723E233030303030303C2F636F6C756D6E48656164657254657874436F6C6F723E0D0A2020202020203C726F774865616465724C696E65436F6C6F723E233333333333333C2F726F774865616465724C696E65436F6C6F723E0D0A2020202020203C726F7748656164657254657874436F6C6F723E233333333333333C2F726F7748656164657254657874436F6C6F723E0D0A2020202020203C636F6E636C7573696F6E4172726F774C696E65436F6C6F723E234638393731443C2F636F6E636C7573696F6E4172726F774C696E65436F6C6F723E0D0A2020202020203C636F6E636C7573696F6E4172726F7754657874436F6C6F723E234638393731443C2F636F6E636C7573696F6E4172726F7754657874436F6C6F723E0D0A2020202020203C70657263656E74616765436972636C6546756C6C436972636C65436F6C6F723E234135394238323C2F70657263656E74616765436972636C6546756C6C436972636C65436F6C6F723E0D0A2020202020203C70657263656E74616765436972636C6554657874486967686C69676874436F6C6F723E234638393731443C2F70657263656E74616765436972636C6554657874486967686C69676874436F6C6F723E0D0A2020202020203C737461747573537469636B6572436F6C6F723E233030303030303C2F737461747573537469636B6572436F6C6F723E0D0A2020202020203C63616C6C6F75744261636B436F6C6F723E234646464646463C2F63616C6C6F75744261636B436F6C6F723E0D0A2020202020203C63616C6C6F7574546578744C696E65436F6C6F723E234638393731443C2F63616C6C6F7574546578744C696E65436F6C6F723E0D0A2020202020203C6E756D626572427562626C654261636B436F6C6F723E234646464646463C2F6E756D626572427562626C654261636B436F6C6F723E0D0A2020202020203C6E756D626572427562626C65546578744C696E65436F6C6F723E234638393731443C2F6E756D626572427562626C65546578744C696E65436F6C6F723E0D0A2020202020203C76616C7565436861696E546578744C696E65436F6C6F723E233333333333333C2F76616C7565436861696E546578744C696E65436F6C6F723E0D0A2020202020203C6167656E6461486967686C69676874436F6C6F723E234638393731443C2F6167656E6461486967686C69676874436F6C6F723E0D0A2020202020203C212D2D20546865203C7461626C65416363656E744E756D6265723E20646566696E6573207768696368207461626C65206C61796F75742066726F6D2074686520224C69676874205374796C6520312220726F772073686F756C64206265206170706C69656420666F72206E65776C792063726561746564207461626C65732E20202020202020202020202056616C69642076616C7565732061726520302C20312C20322C20332C20342C20352C20616E642036202D20726570726573656E74696E6720746865206C61796F757473206F6E20746865205461626C65204C61796F75742064726F702D646F776E2066726F6D206C65667420746F2072696768742E20202020202020202020202054686520686967686C6967687420636F6C6F7273207573656420696E2074686F7365207461626C65206C61796F757473206C696E6B20746F20746865205468656D6520636F6C6F722070616C657474652C20746865792063616E6E6F742062652073706563696669656420686572652E202D2D3E0D0A2020202020203C7461626C65416363656E744E756D6265723E343C2F7461626C65416363656E744E756D6265723E0D0A2020202020203C212D2D20546865203C737461747573537469636B657252756E6E696E674167656E6461466F6E7453697A653E207461672064657465726D696E6573207768617420666F6E742073697A652073686F756C64206265206170706C69656420746F206E65776C7920637265617465642073746174757320737469636B65727320616E642072756E6E696E67206167656E6461732E20202020202020202020202056616C69642076616C7565732061726520696E7465676572206E756D626572732E20496620746865206F7074696F6E206973206E6F742070726573656E74206F72206E6F742076616C69642C207468652064656661756C7420697320757365642E202D2D3E0D0A2020202020203C737461747573537469636B657252756E6E696E674167656E6461466F6E7453697A653E31323C2F737461747573537469636B657252756E6E696E674167656E6461466F6E7453697A653E0D0A2020202020203C212D2D20546865203C636F6C756D6E53706163696E673E207461672064657465726D696E657320746865207769647468206F66207468652073706163696E67206265747765656E20636F6C756D6E7320696E2070742E202020202020202020202056616C69642076616C7565732061726520696E7465676572206E756D626572732C206D696E2E2032382C206D61782E20383520287E312D33636D292E20496620746865206F7074696F6E206973206E6F742070726573656E74206F72206E6F742076616C69642C207468652064656661756C7420697320757365642E202D2D3E0D0A2020202020203C636F6C756D6E53706163696E673E33323C2F636F6C756D6E53706163696E673E0D0A202020203C2F73657474696E67733E0D0A202020203C212D2D20496E737472756374696F6E7320666F72203C636F6C6F72733E207461673A20202020202020202055736520616E79206E756D626572206F66203C636F6C6F723E2E2E2E3C2F636F6C6F723E206C696E65732E2045616368206C696E652063726561746573206120636C69656E7420636F6C6F72206F6E2074686520636C69656E7420636F6C6F722070616C6574746520696E20746865206F7264657220746865792061707065617220686572652E20202020202020202054686520636C69656E7420636F6C6F722068657820636F646520676F6573206265747765656E20746865203C636F6C6F723E20616E64203C2F636F6C6F723E20746167732E202020202020202020546865203C636F6C6F723E20746167206D6179206861766520746865206F7074696F6E2022636F6E7472617374696E6754657874436F6C6F72222E2049662069742069732073657420746F20612076616C6964205247422068657820636F6465207468656E207468617420636F6C6F722077696C6C206265207573656420666F722074657874206966207468652075736572206170706C6965732074686520636C69656E7420636F6C6F7220746F2066696C6C20612073686170652E2020202020202020202048656E63652C20636F6E7472617374696E6754657874436F6C6F7220757375616C6C79206973207768697465202823464646464646292C20626C61636B20282330303030303029206F7220616E6F74686572206461726B20636F6C6F722E202D2D3E0D0A202020203C636F6C6F72733E0D0A2020202020203C636F6C6F7220636F6E7472617374696E6754657874436F6C6F723D2223464646464646223E233741344331353C2F636F6C6F723E0D0A2020202020203C636F6C6F7220636F6E7472617374696E6754657874436F6C6F723D2223464646464646223E234135394238323C2F636F6C6F723E0D0A2020202020203C636F6C6F7220636F6E7472617374696E6754657874436F6C6F723D2223464646464646223E233135354134363C2F636F6C6F723E0D0A2020202020203C636F6C6F7220636F6E7472617374696E6754657874436F6C6F723D2223464646464646223E233430374236463C2F636F6C6F723E0D0A2020202020203C636F6C6F7220636F6E7472617374696E6754657874436F6C6F723D2223303030303030223E233933423441443C2F636F6C6F723E0D0A2020202020203C636F6C6F7220636F6E7472617374696E6754657874436F6C6F723D2223464646464646223E233438353131383C2F636F6C6F723E0D0A2020202020203C636F6C6F7220636F6E7472617374696E6754657874436F6C6F723D2223303030303030223E234638393731443C2F636F6C6F723E0D0A2020202020203C636F6C6F7220636F6E7472617374696E6754657874436F6C6F723D2223464646464646223E233736394132413C2F636F6C6F723E0D0A2020202020203C636F6C6F7220636F6E7472617374696E6754657874436F6C6F723D2223464646464646223E233333333333333C2F636F6C6F723E0D0A202020203C2F636F6C6F72733E0D0A20203C2F74656D706C6174653E0D0A3C2F627466703E--&gt;</a:t>
            </a:r>
          </a:p>
          <a:p>
            <a:pPr defTabSz="710959">
              <a:spcBef>
                <a:spcPts val="1200"/>
              </a:spcBef>
              <a:buClrTx/>
              <a:buFontTx/>
              <a:buNone/>
            </a:pPr>
            <a:r>
              <a:rPr lang="en-US" sz="100" kern="1200">
                <a:solidFill>
                  <a:prstClr val="white">
                    <a:alpha val="0"/>
                  </a:prstClr>
                </a:solidFill>
              </a:rPr>
              <a:t>&lt;/btfp&gt;</a:t>
            </a:r>
          </a:p>
        </p:txBody>
      </p:sp>
      <p:sp>
        <p:nvSpPr>
          <p:cNvPr id="19" name="SlideNumber"/>
          <p:cNvSpPr/>
          <p:nvPr>
            <p:custDataLst>
              <p:tags r:id="rId11"/>
            </p:custDataLst>
          </p:nvPr>
        </p:nvSpPr>
        <p:spPr bwMode="gray">
          <a:xfrm>
            <a:off x="11864988" y="6645603"/>
            <a:ext cx="141046" cy="138531"/>
          </a:xfrm>
          <a:prstGeom prst="roundRect">
            <a:avLst>
              <a:gd name="adj" fmla="val 0"/>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spAutoFit/>
          </a:bodyPr>
          <a:lstStyle/>
          <a:p>
            <a:pPr algn="r" defTabSz="710959">
              <a:spcBef>
                <a:spcPts val="1200"/>
              </a:spcBef>
              <a:buClrTx/>
              <a:buFontTx/>
              <a:buNone/>
            </a:pPr>
            <a:fld id="{BB69BBE8-4DB2-4642-B003-B220ACD5A2FD}" type="slidenum">
              <a:rPr lang="en-US" sz="900" kern="1200">
                <a:solidFill>
                  <a:srgbClr val="000000"/>
                </a:solidFill>
              </a:rPr>
              <a:pPr algn="r" defTabSz="710959">
                <a:spcBef>
                  <a:spcPts val="1200"/>
                </a:spcBef>
                <a:buClrTx/>
                <a:buFontTx/>
                <a:buNone/>
              </a:pPr>
              <a:t>‹#›</a:t>
            </a:fld>
            <a:endParaRPr lang="fr-FR" sz="900" kern="1200">
              <a:solidFill>
                <a:srgbClr val="000000"/>
              </a:solidFill>
            </a:endParaRPr>
          </a:p>
        </p:txBody>
      </p:sp>
      <p:sp>
        <p:nvSpPr>
          <p:cNvPr id="8" name="CreatedFooter" hidden="1"/>
          <p:cNvSpPr/>
          <p:nvPr>
            <p:custDataLst>
              <p:tags r:id="rId12"/>
            </p:custDataLst>
          </p:nvPr>
        </p:nvSpPr>
        <p:spPr>
          <a:xfrm>
            <a:off x="7262307" y="6662937"/>
            <a:ext cx="2140249" cy="165074"/>
          </a:xfrm>
          <a:prstGeom prst="rect">
            <a:avLst/>
          </a:prstGeom>
        </p:spPr>
        <p:txBody>
          <a:bodyPr wrap="square" lIns="35986" tIns="35986" rIns="35986" bIns="35986">
            <a:spAutoFit/>
          </a:bodyPr>
          <a:lstStyle/>
          <a:p>
            <a:pPr defTabSz="710959">
              <a:spcBef>
                <a:spcPts val="1200"/>
              </a:spcBef>
              <a:buClrTx/>
              <a:buFontTx/>
              <a:buNone/>
            </a:pPr>
            <a:r>
              <a:rPr lang="en-GB" sz="600" kern="1200">
                <a:solidFill>
                  <a:srgbClr val="FFFFFF"/>
                </a:solidFill>
              </a:rPr>
              <a:t> </a:t>
            </a:r>
          </a:p>
        </p:txBody>
      </p:sp>
      <p:sp>
        <p:nvSpPr>
          <p:cNvPr id="7" name="OfficeCode" hidden="1"/>
          <p:cNvSpPr/>
          <p:nvPr>
            <p:custDataLst>
              <p:tags r:id="rId13"/>
            </p:custDataLst>
          </p:nvPr>
        </p:nvSpPr>
        <p:spPr>
          <a:xfrm>
            <a:off x="6722054" y="6662937"/>
            <a:ext cx="540257" cy="165074"/>
          </a:xfrm>
          <a:prstGeom prst="rect">
            <a:avLst/>
          </a:prstGeom>
        </p:spPr>
        <p:txBody>
          <a:bodyPr wrap="square" lIns="35986" tIns="35986" rIns="35986" bIns="35986">
            <a:spAutoFit/>
          </a:bodyPr>
          <a:lstStyle/>
          <a:p>
            <a:pPr defTabSz="710959">
              <a:spcBef>
                <a:spcPts val="1200"/>
              </a:spcBef>
              <a:buClrTx/>
              <a:buFontTx/>
              <a:buNone/>
            </a:pPr>
            <a:r>
              <a:rPr lang="en-GB" sz="600" kern="1200">
                <a:solidFill>
                  <a:srgbClr val="FFFFFF"/>
                </a:solidFill>
              </a:rPr>
              <a:t>WRS</a:t>
            </a:r>
          </a:p>
        </p:txBody>
      </p:sp>
      <p:sp>
        <p:nvSpPr>
          <p:cNvPr id="3" name="Text Placeholder"/>
          <p:cNvSpPr>
            <a:spLocks noGrp="1"/>
          </p:cNvSpPr>
          <p:nvPr>
            <p:ph type="body" idx="1"/>
            <p:custDataLst>
              <p:tags r:id="rId14"/>
            </p:custDataLst>
          </p:nvPr>
        </p:nvSpPr>
        <p:spPr>
          <a:xfrm>
            <a:off x="192064" y="1376683"/>
            <a:ext cx="11806288" cy="5185975"/>
          </a:xfrm>
          <a:prstGeom prst="rect">
            <a:avLst/>
          </a:prstGeom>
        </p:spPr>
        <p:txBody>
          <a:bodyPr vert="horz" lIns="35999" tIns="35999" rIns="35999" bIns="35999"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Slide Title"/>
          <p:cNvSpPr>
            <a:spLocks noGrp="1"/>
          </p:cNvSpPr>
          <p:nvPr>
            <p:ph type="title"/>
            <p:custDataLst>
              <p:tags r:id="rId15"/>
            </p:custDataLst>
          </p:nvPr>
        </p:nvSpPr>
        <p:spPr>
          <a:xfrm>
            <a:off x="-8295" y="27156"/>
            <a:ext cx="12014337" cy="863125"/>
          </a:xfrm>
          <a:prstGeom prst="rect">
            <a:avLst/>
          </a:prstGeom>
          <a:noFill/>
          <a:ln>
            <a:noFill/>
          </a:ln>
        </p:spPr>
        <p:txBody>
          <a:bodyPr vert="horz" lIns="215991" tIns="0" rIns="0" bIns="0" rtlCol="0" anchor="b" anchorCtr="0">
            <a:noAutofit/>
          </a:bodyPr>
          <a:lstStyle/>
          <a:p>
            <a:pPr lvl="0" defTabSz="1218845"/>
            <a:r>
              <a:rPr lang="en-US"/>
              <a:t>Click to edit Master title style</a:t>
            </a:r>
          </a:p>
        </p:txBody>
      </p:sp>
      <p:sp>
        <p:nvSpPr>
          <p:cNvPr id="4" name="btfpLayoutConfig" hidden="1"/>
          <p:cNvSpPr txBox="1"/>
          <p:nvPr>
            <p:custDataLst>
              <p:tags r:id="rId16"/>
            </p:custDataLst>
          </p:nvPr>
        </p:nvSpPr>
        <p:spPr>
          <a:xfrm>
            <a:off x="12700" y="12703"/>
            <a:ext cx="611230" cy="88110"/>
          </a:xfrm>
          <a:prstGeom prst="rect">
            <a:avLst/>
          </a:prstGeom>
          <a:noFill/>
        </p:spPr>
        <p:txBody>
          <a:bodyPr vert="horz" wrap="none" lIns="35986" tIns="35986" rIns="35986" bIns="35986" rtlCol="0">
            <a:spAutoFit/>
          </a:bodyPr>
          <a:lstStyle/>
          <a:p>
            <a:pPr marL="177739" indent="-177739" defTabSz="710959">
              <a:spcBef>
                <a:spcPts val="1200"/>
              </a:spcBef>
              <a:buClrTx/>
              <a:buFontTx/>
              <a:buChar char="•"/>
            </a:pPr>
            <a:r>
              <a:rPr lang="en-US" sz="100" kern="1200">
                <a:solidFill>
                  <a:srgbClr val="FFFFFF">
                    <a:alpha val="0"/>
                  </a:srgbClr>
                </a:solidFill>
              </a:rPr>
              <a:t>overall_0_131468204519021135 columns_1_131468204519021135 </a:t>
            </a:r>
          </a:p>
        </p:txBody>
      </p:sp>
    </p:spTree>
    <p:extLst>
      <p:ext uri="{BB962C8B-B14F-4D97-AF65-F5344CB8AC3E}">
        <p14:creationId xmlns:p14="http://schemas.microsoft.com/office/powerpoint/2010/main" val="4115077254"/>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Lst>
  <p:transition/>
  <p:txStyles>
    <p:titleStyle>
      <a:lvl1pPr algn="l" defTabSz="710959" rtl="0" eaLnBrk="1" latinLnBrk="0" hangingPunct="1">
        <a:lnSpc>
          <a:spcPct val="100000"/>
        </a:lnSpc>
        <a:spcBef>
          <a:spcPct val="0"/>
        </a:spcBef>
        <a:buNone/>
        <a:tabLst>
          <a:tab pos="722068" algn="l"/>
        </a:tabLst>
        <a:defRPr lang="en-US" sz="2400" b="1" i="0" kern="1200" cap="none" baseline="0">
          <a:solidFill>
            <a:schemeClr val="bg1"/>
          </a:solidFill>
          <a:latin typeface="+mj-lt"/>
          <a:ea typeface="+mj-ea"/>
          <a:cs typeface="+mj-cs"/>
        </a:defRPr>
      </a:lvl1pPr>
    </p:titleStyle>
    <p:bodyStyle>
      <a:lvl1pPr marL="180914" indent="-180914" algn="l" defTabSz="914043" rtl="0" eaLnBrk="1" latinLnBrk="0" hangingPunct="1">
        <a:lnSpc>
          <a:spcPct val="100000"/>
        </a:lnSpc>
        <a:spcBef>
          <a:spcPts val="1200"/>
        </a:spcBef>
        <a:buFont typeface="Arial" panose="020B0604020202020204" pitchFamily="34" charset="0"/>
        <a:buChar char="•"/>
        <a:defRPr sz="1500" kern="1200">
          <a:solidFill>
            <a:srgbClr val="000000"/>
          </a:solidFill>
          <a:latin typeface="+mn-lt"/>
          <a:ea typeface="+mn-ea"/>
          <a:cs typeface="+mn-cs"/>
        </a:defRPr>
      </a:lvl1pPr>
      <a:lvl2pPr marL="361828" indent="-180914" algn="l" defTabSz="914043" rtl="0" eaLnBrk="1" latinLnBrk="0" hangingPunct="1">
        <a:lnSpc>
          <a:spcPct val="100000"/>
        </a:lnSpc>
        <a:spcBef>
          <a:spcPts val="600"/>
        </a:spcBef>
        <a:buFont typeface="Arial" panose="020B0604020202020204" pitchFamily="34" charset="0"/>
        <a:buChar char="–"/>
        <a:defRPr sz="1400" kern="1200">
          <a:solidFill>
            <a:srgbClr val="000000"/>
          </a:solidFill>
          <a:latin typeface="+mn-lt"/>
          <a:ea typeface="+mn-ea"/>
          <a:cs typeface="+mn-cs"/>
        </a:defRPr>
      </a:lvl2pPr>
      <a:lvl3pPr marL="534807" indent="-172980" algn="l" defTabSz="914043" rtl="0" eaLnBrk="1" latinLnBrk="0" hangingPunct="1">
        <a:lnSpc>
          <a:spcPct val="100000"/>
        </a:lnSpc>
        <a:spcBef>
          <a:spcPts val="600"/>
        </a:spcBef>
        <a:buFont typeface="Arial" panose="020B0604020202020204" pitchFamily="34" charset="0"/>
        <a:buChar char="&gt;"/>
        <a:defRPr sz="1400" kern="1200">
          <a:solidFill>
            <a:srgbClr val="000000"/>
          </a:solidFill>
          <a:latin typeface="+mn-lt"/>
          <a:ea typeface="+mn-ea"/>
          <a:cs typeface="+mn-cs"/>
        </a:defRPr>
      </a:lvl3pPr>
      <a:lvl4pPr marL="715719" indent="-180914" algn="l" defTabSz="914043" rtl="0" eaLnBrk="1" latinLnBrk="0" hangingPunct="1">
        <a:lnSpc>
          <a:spcPct val="100000"/>
        </a:lnSpc>
        <a:spcBef>
          <a:spcPts val="600"/>
        </a:spcBef>
        <a:buFont typeface="Arial" panose="020B0604020202020204" pitchFamily="34" charset="0"/>
        <a:buChar char="–"/>
        <a:defRPr sz="1400" kern="1200">
          <a:solidFill>
            <a:srgbClr val="000000"/>
          </a:solidFill>
          <a:latin typeface="+mn-lt"/>
          <a:ea typeface="+mn-ea"/>
          <a:cs typeface="+mn-cs"/>
        </a:defRPr>
      </a:lvl4pPr>
      <a:lvl5pPr marL="898220" indent="-182501" algn="l" defTabSz="914043" rtl="0" eaLnBrk="1" latinLnBrk="0" hangingPunct="1">
        <a:lnSpc>
          <a:spcPct val="100000"/>
        </a:lnSpc>
        <a:spcBef>
          <a:spcPts val="600"/>
        </a:spcBef>
        <a:buFont typeface="Arial" panose="020B0604020202020204" pitchFamily="34" charset="0"/>
        <a:buChar char="&gt;"/>
        <a:defRPr sz="1400" kern="1200">
          <a:solidFill>
            <a:srgbClr val="000000"/>
          </a:solidFill>
          <a:latin typeface="+mn-lt"/>
          <a:ea typeface="+mn-ea"/>
          <a:cs typeface="+mn-cs"/>
        </a:defRPr>
      </a:lvl5pPr>
      <a:lvl6pPr marL="2513620" indent="-228510" algn="l" defTabSz="91404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0643" indent="-228510" algn="l" defTabSz="91404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663" indent="-228510" algn="l" defTabSz="91404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685" indent="-228510" algn="l" defTabSz="91404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177739" indent="-177739" algn="l" defTabSz="710959" rtl="0" eaLnBrk="1" latinLnBrk="0" hangingPunct="1">
        <a:spcBef>
          <a:spcPts val="1200"/>
        </a:spcBef>
        <a:buChar char="•"/>
        <a:defRPr sz="1500" kern="1200">
          <a:solidFill>
            <a:schemeClr val="tx1"/>
          </a:solidFill>
          <a:latin typeface="+mn-lt"/>
          <a:ea typeface="+mn-ea"/>
          <a:cs typeface="+mn-cs"/>
        </a:defRPr>
      </a:lvl1pPr>
      <a:lvl2pPr marL="355479" indent="-177739" algn="l" defTabSz="710959" rtl="0" eaLnBrk="1" latinLnBrk="0" hangingPunct="1">
        <a:spcBef>
          <a:spcPts val="600"/>
        </a:spcBef>
        <a:buChar char="–"/>
        <a:defRPr sz="1400" kern="1200">
          <a:solidFill>
            <a:schemeClr val="tx1"/>
          </a:solidFill>
          <a:latin typeface="+mn-lt"/>
          <a:ea typeface="+mn-ea"/>
          <a:cs typeface="+mn-cs"/>
        </a:defRPr>
      </a:lvl2pPr>
      <a:lvl3pPr marL="533219" indent="-177739" algn="l" defTabSz="710959" rtl="0" eaLnBrk="1" latinLnBrk="0" hangingPunct="1">
        <a:spcBef>
          <a:spcPts val="600"/>
        </a:spcBef>
        <a:buChar char="&gt;"/>
        <a:defRPr sz="1400" kern="1200">
          <a:solidFill>
            <a:schemeClr val="tx1"/>
          </a:solidFill>
          <a:latin typeface="+mn-lt"/>
          <a:ea typeface="+mn-ea"/>
          <a:cs typeface="+mn-cs"/>
        </a:defRPr>
      </a:lvl3pPr>
      <a:lvl4pPr marL="710959" indent="-177739" algn="l" defTabSz="710959" rtl="0" eaLnBrk="1" latinLnBrk="0" hangingPunct="1">
        <a:spcBef>
          <a:spcPts val="600"/>
        </a:spcBef>
        <a:buChar char="–"/>
        <a:defRPr sz="1400" kern="1200">
          <a:solidFill>
            <a:schemeClr val="tx1"/>
          </a:solidFill>
          <a:latin typeface="+mn-lt"/>
          <a:ea typeface="+mn-ea"/>
          <a:cs typeface="+mn-cs"/>
        </a:defRPr>
      </a:lvl4pPr>
      <a:lvl5pPr marL="888697" indent="-177739" algn="l" defTabSz="710959" rtl="0" eaLnBrk="1" latinLnBrk="0" hangingPunct="1">
        <a:spcBef>
          <a:spcPts val="600"/>
        </a:spcBef>
        <a:buChar char="&gt;"/>
        <a:defRPr sz="1400" kern="1200">
          <a:solidFill>
            <a:schemeClr val="tx1"/>
          </a:solidFill>
          <a:latin typeface="+mn-lt"/>
          <a:ea typeface="+mn-ea"/>
          <a:cs typeface="+mn-cs"/>
        </a:defRPr>
      </a:lvl5pPr>
      <a:lvl6pPr marL="1066437" algn="l" defTabSz="710959" rtl="0" eaLnBrk="1" latinLnBrk="0" hangingPunct="1">
        <a:defRPr sz="1400" kern="1200">
          <a:solidFill>
            <a:schemeClr val="tx1"/>
          </a:solidFill>
          <a:latin typeface="+mn-lt"/>
          <a:ea typeface="+mn-ea"/>
          <a:cs typeface="+mn-cs"/>
        </a:defRPr>
      </a:lvl6pPr>
      <a:lvl7pPr marL="1244177" algn="l" defTabSz="710959" rtl="0" eaLnBrk="1" latinLnBrk="0" hangingPunct="1">
        <a:defRPr sz="1400" kern="1200">
          <a:solidFill>
            <a:schemeClr val="tx1"/>
          </a:solidFill>
          <a:latin typeface="+mn-lt"/>
          <a:ea typeface="+mn-ea"/>
          <a:cs typeface="+mn-cs"/>
        </a:defRPr>
      </a:lvl7pPr>
      <a:lvl8pPr marL="1421917" algn="l" defTabSz="710959" rtl="0" eaLnBrk="1" latinLnBrk="0" hangingPunct="1">
        <a:defRPr sz="1400" kern="1200">
          <a:solidFill>
            <a:schemeClr val="tx1"/>
          </a:solidFill>
          <a:latin typeface="+mn-lt"/>
          <a:ea typeface="+mn-ea"/>
          <a:cs typeface="+mn-cs"/>
        </a:defRPr>
      </a:lvl8pPr>
      <a:lvl9pPr marL="1599656" algn="l" defTabSz="710959"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618">
          <p15:clr>
            <a:srgbClr val="D1D1D1"/>
          </p15:clr>
        </p15:guide>
        <p15:guide id="2" pos="121">
          <p15:clr>
            <a:srgbClr val="D1D1D1"/>
          </p15:clr>
        </p15:guide>
        <p15:guide id="3" orient="horz" pos="867">
          <p15:clr>
            <a:srgbClr val="D1D1D1"/>
          </p15:clr>
        </p15:guide>
        <p15:guide id="4" orient="horz" pos="4133">
          <p15:clr>
            <a:srgbClr val="D1D1D1"/>
          </p15:clr>
        </p15:guide>
        <p15:guide id="5" pos="7559">
          <p15:clr>
            <a:srgbClr val="D1D1D1"/>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6"/>
            </p:custDataLst>
            <p:extLst>
              <p:ext uri="{D42A27DB-BD31-4B8C-83A1-F6EECF244321}">
                <p14:modId xmlns:p14="http://schemas.microsoft.com/office/powerpoint/2010/main" val="3480423347"/>
              </p:ext>
            </p:extLst>
          </p:nvPr>
        </p:nvGraphicFramePr>
        <p:xfrm>
          <a:off x="2122" y="1590"/>
          <a:ext cx="2116" cy="1587"/>
        </p:xfrm>
        <a:graphic>
          <a:graphicData uri="http://schemas.openxmlformats.org/presentationml/2006/ole">
            <mc:AlternateContent xmlns:mc="http://schemas.openxmlformats.org/markup-compatibility/2006">
              <mc:Choice xmlns:v="urn:schemas-microsoft-com:vml" Requires="v">
                <p:oleObj spid="_x0000_s33908" name="think-cell Slide" r:id="rId28" imgW="270" imgH="270" progId="TCLayout.ActiveDocument.1">
                  <p:embed/>
                </p:oleObj>
              </mc:Choice>
              <mc:Fallback>
                <p:oleObj name="think-cell Slide" r:id="rId28" imgW="270" imgH="270" progId="TCLayout.ActiveDocument.1">
                  <p:embed/>
                  <p:pic>
                    <p:nvPicPr>
                      <p:cNvPr id="0" name=""/>
                      <p:cNvPicPr/>
                      <p:nvPr/>
                    </p:nvPicPr>
                    <p:blipFill>
                      <a:blip r:embed="rId29"/>
                      <a:stretch>
                        <a:fillRect/>
                      </a:stretch>
                    </p:blipFill>
                    <p:spPr>
                      <a:xfrm>
                        <a:off x="2122" y="1590"/>
                        <a:ext cx="2116" cy="1587"/>
                      </a:xfrm>
                      <a:prstGeom prst="rect">
                        <a:avLst/>
                      </a:prstGeom>
                    </p:spPr>
                  </p:pic>
                </p:oleObj>
              </mc:Fallback>
            </mc:AlternateContent>
          </a:graphicData>
        </a:graphic>
      </p:graphicFrame>
      <p:sp>
        <p:nvSpPr>
          <p:cNvPr id="9" name="Rectangle 8" hidden="1"/>
          <p:cNvSpPr/>
          <p:nvPr userDrawn="1">
            <p:custDataLst>
              <p:tags r:id="rId27"/>
            </p:custDataLst>
          </p:nvPr>
        </p:nvSpPr>
        <p:spPr>
          <a:xfrm>
            <a:off x="0" y="0"/>
            <a:ext cx="211639" cy="2117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defTabSz="1218958">
              <a:buClrTx/>
              <a:buFontTx/>
              <a:buNone/>
            </a:pPr>
            <a:endParaRPr lang="en-US" sz="2400" b="1" kern="1200" dirty="0" smtClean="0">
              <a:solidFill>
                <a:prstClr val="white"/>
              </a:solidFill>
            </a:endParaRPr>
          </a:p>
        </p:txBody>
      </p:sp>
      <p:sp>
        <p:nvSpPr>
          <p:cNvPr id="6" name="Rectangle 5"/>
          <p:cNvSpPr/>
          <p:nvPr/>
        </p:nvSpPr>
        <p:spPr>
          <a:xfrm>
            <a:off x="0" y="247292"/>
            <a:ext cx="12190413" cy="468420"/>
          </a:xfrm>
          <a:prstGeom prst="rect">
            <a:avLst/>
          </a:prstGeom>
          <a:solidFill>
            <a:srgbClr val="008340"/>
          </a:solidFill>
          <a:ln>
            <a:noFill/>
          </a:ln>
        </p:spPr>
        <p:style>
          <a:lnRef idx="2">
            <a:schemeClr val="accent1">
              <a:shade val="50000"/>
            </a:schemeClr>
          </a:lnRef>
          <a:fillRef idx="1">
            <a:schemeClr val="accent1"/>
          </a:fillRef>
          <a:effectRef idx="0">
            <a:schemeClr val="accent1"/>
          </a:effectRef>
          <a:fontRef idx="minor">
            <a:schemeClr val="lt1"/>
          </a:fontRef>
        </p:style>
        <p:txBody>
          <a:bodyPr lIns="47988" tIns="47988" rIns="47988" bIns="47988" rtlCol="0" anchor="ctr"/>
          <a:lstStyle/>
          <a:p>
            <a:pPr algn="ctr" defTabSz="1218958">
              <a:buClrTx/>
              <a:buFontTx/>
              <a:buNone/>
            </a:pPr>
            <a:endParaRPr lang="en-GB" sz="2400" kern="1200" dirty="0">
              <a:solidFill>
                <a:prstClr val="white"/>
              </a:solidFill>
            </a:endParaRPr>
          </a:p>
        </p:txBody>
      </p:sp>
      <p:sp>
        <p:nvSpPr>
          <p:cNvPr id="2" name="Title Placeholder 1"/>
          <p:cNvSpPr>
            <a:spLocks noGrp="1"/>
          </p:cNvSpPr>
          <p:nvPr>
            <p:ph type="title"/>
          </p:nvPr>
        </p:nvSpPr>
        <p:spPr>
          <a:xfrm>
            <a:off x="-8302" y="234429"/>
            <a:ext cx="9223450" cy="468446"/>
          </a:xfrm>
          <a:prstGeom prst="rect">
            <a:avLst/>
          </a:prstGeom>
          <a:noFill/>
          <a:ln>
            <a:noFill/>
          </a:ln>
        </p:spPr>
        <p:txBody>
          <a:bodyPr vert="horz" lIns="215978" tIns="0" rIns="0" bIns="0" rtlCol="0" anchor="ctr" anchorCtr="0">
            <a:normAutofit/>
          </a:bodyPr>
          <a:lstStyle/>
          <a:p>
            <a:r>
              <a:rPr lang="en-US" dirty="0"/>
              <a:t>Click to edit Master title style</a:t>
            </a:r>
            <a:endParaRPr lang="en-ZA" dirty="0"/>
          </a:p>
        </p:txBody>
      </p:sp>
      <p:sp>
        <p:nvSpPr>
          <p:cNvPr id="3" name="Text Placeholder 2"/>
          <p:cNvSpPr>
            <a:spLocks noGrp="1"/>
          </p:cNvSpPr>
          <p:nvPr>
            <p:ph type="body" idx="1"/>
          </p:nvPr>
        </p:nvSpPr>
        <p:spPr>
          <a:xfrm>
            <a:off x="287832" y="1007273"/>
            <a:ext cx="11614755" cy="5004158"/>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Rectangle 3"/>
          <p:cNvSpPr/>
          <p:nvPr/>
        </p:nvSpPr>
        <p:spPr>
          <a:xfrm>
            <a:off x="11726743" y="-1798"/>
            <a:ext cx="450516" cy="249139"/>
          </a:xfrm>
          <a:prstGeom prst="rect">
            <a:avLst/>
          </a:prstGeom>
        </p:spPr>
        <p:txBody>
          <a:bodyPr vert="horz" lIns="0" tIns="0" rIns="0" bIns="0" rtlCol="0" anchor="ctr" anchorCtr="0"/>
          <a:lstStyle/>
          <a:p>
            <a:pPr algn="ctr" defTabSz="1218958">
              <a:buClrTx/>
              <a:buFontTx/>
              <a:buNone/>
            </a:pPr>
            <a:fld id="{9D7885EC-A39C-4BBF-9213-068C860D65CE}" type="slidenum">
              <a:rPr lang="en-ZA" sz="1333" b="1" kern="1200" smtClean="0">
                <a:solidFill>
                  <a:srgbClr val="007A41"/>
                </a:solidFill>
                <a:ea typeface="+mn-ea"/>
                <a:cs typeface="+mn-cs"/>
              </a:rPr>
              <a:pPr algn="ctr" defTabSz="1218958">
                <a:buClrTx/>
                <a:buFontTx/>
                <a:buNone/>
              </a:pPr>
              <a:t>‹#›</a:t>
            </a:fld>
            <a:endParaRPr lang="en-ZA" sz="1333" b="1" kern="1200" dirty="0">
              <a:solidFill>
                <a:srgbClr val="007A41"/>
              </a:solidFill>
              <a:ea typeface="+mn-ea"/>
              <a:cs typeface="+mn-cs"/>
            </a:endParaRPr>
          </a:p>
        </p:txBody>
      </p:sp>
      <p:sp>
        <p:nvSpPr>
          <p:cNvPr id="10" name="Rectangle 9"/>
          <p:cNvSpPr/>
          <p:nvPr/>
        </p:nvSpPr>
        <p:spPr>
          <a:xfrm>
            <a:off x="287829" y="6599177"/>
            <a:ext cx="5807377" cy="251789"/>
          </a:xfrm>
          <a:prstGeom prst="rect">
            <a:avLst/>
          </a:prstGeom>
        </p:spPr>
        <p:txBody>
          <a:bodyPr vert="horz" lIns="0" tIns="0" rIns="0" bIns="0" rtlCol="0" anchor="ctr" anchorCtr="0"/>
          <a:lstStyle/>
          <a:p>
            <a:pPr defTabSz="1218958">
              <a:buClrTx/>
              <a:buFontTx/>
              <a:buNone/>
            </a:pPr>
            <a:r>
              <a:rPr lang="en-ZA" sz="1333" kern="1200" dirty="0">
                <a:solidFill>
                  <a:prstClr val="white"/>
                </a:solidFill>
                <a:ea typeface="+mn-ea"/>
                <a:cs typeface="+mn-cs"/>
              </a:rPr>
              <a:t>Zambia Sugar Site Visit</a:t>
            </a:r>
          </a:p>
        </p:txBody>
      </p:sp>
      <p:cxnSp>
        <p:nvCxnSpPr>
          <p:cNvPr id="7" name="Straight Connector 6"/>
          <p:cNvCxnSpPr/>
          <p:nvPr/>
        </p:nvCxnSpPr>
        <p:spPr>
          <a:xfrm>
            <a:off x="1393442" y="6553188"/>
            <a:ext cx="8893470" cy="0"/>
          </a:xfrm>
          <a:prstGeom prst="line">
            <a:avLst/>
          </a:prstGeom>
          <a:ln w="22225">
            <a:solidFill>
              <a:srgbClr val="008340"/>
            </a:solidFill>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42346" y="6011432"/>
            <a:ext cx="1351103" cy="877643"/>
          </a:xfrm>
          <a:prstGeom prst="rect">
            <a:avLst/>
          </a:prstGeom>
        </p:spPr>
      </p:pic>
      <p:pic>
        <p:nvPicPr>
          <p:cNvPr id="5" name="Picture 4"/>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10275664" y="6088693"/>
            <a:ext cx="1967744" cy="824253"/>
          </a:xfrm>
          <a:prstGeom prst="rect">
            <a:avLst/>
          </a:prstGeom>
        </p:spPr>
      </p:pic>
      <p:pic>
        <p:nvPicPr>
          <p:cNvPr id="11" name="Picture 10"/>
          <p:cNvPicPr>
            <a:picLocks noChangeAspect="1"/>
          </p:cNvPicPr>
          <p:nvPr/>
        </p:nvPicPr>
        <p:blipFill>
          <a:blip r:embed="rId32"/>
          <a:stretch>
            <a:fillRect/>
          </a:stretch>
        </p:blipFill>
        <p:spPr>
          <a:xfrm>
            <a:off x="10444982" y="-107693"/>
            <a:ext cx="1629108" cy="1310667"/>
          </a:xfrm>
          <a:prstGeom prst="ellipse">
            <a:avLst/>
          </a:prstGeom>
          <a:ln>
            <a:noFill/>
          </a:ln>
          <a:effectLst>
            <a:softEdge rad="112500"/>
          </a:effectLst>
        </p:spPr>
      </p:pic>
    </p:spTree>
    <p:extLst>
      <p:ext uri="{BB962C8B-B14F-4D97-AF65-F5344CB8AC3E}">
        <p14:creationId xmlns:p14="http://schemas.microsoft.com/office/powerpoint/2010/main" val="4285507516"/>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 id="2147483779" r:id="rId17"/>
    <p:sldLayoutId id="2147483780" r:id="rId18"/>
    <p:sldLayoutId id="2147483781" r:id="rId19"/>
    <p:sldLayoutId id="2147483782" r:id="rId20"/>
    <p:sldLayoutId id="2147483783" r:id="rId21"/>
    <p:sldLayoutId id="2147483784" r:id="rId22"/>
    <p:sldLayoutId id="2147483785" r:id="rId23"/>
  </p:sldLayoutIdLst>
  <p:timing>
    <p:tnLst>
      <p:par>
        <p:cTn id="1" dur="indefinite" restart="never" nodeType="tmRoot"/>
      </p:par>
    </p:tnLst>
  </p:timing>
  <p:hf hdr="0" ftr="0" dt="0"/>
  <p:txStyles>
    <p:titleStyle>
      <a:lvl1pPr algn="l" defTabSz="1218958" rtl="0" eaLnBrk="1" latinLnBrk="0" hangingPunct="1">
        <a:spcBef>
          <a:spcPct val="0"/>
        </a:spcBef>
        <a:buNone/>
        <a:defRPr sz="2400" b="1" i="0" kern="1200" cap="all" baseline="0">
          <a:solidFill>
            <a:schemeClr val="bg1"/>
          </a:solidFill>
          <a:latin typeface="+mj-lt"/>
          <a:ea typeface="+mj-ea"/>
          <a:cs typeface="+mj-cs"/>
        </a:defRPr>
      </a:lvl1pPr>
    </p:titleStyle>
    <p:bodyStyle>
      <a:lvl1pPr marL="0" indent="0" algn="l" defTabSz="1218958" rtl="0" eaLnBrk="1" latinLnBrk="0" hangingPunct="1">
        <a:lnSpc>
          <a:spcPct val="100000"/>
        </a:lnSpc>
        <a:spcBef>
          <a:spcPts val="533"/>
        </a:spcBef>
        <a:spcAft>
          <a:spcPts val="533"/>
        </a:spcAft>
        <a:buFont typeface="Arial" pitchFamily="34" charset="0"/>
        <a:buNone/>
        <a:defRPr sz="2133" b="0" kern="1200">
          <a:solidFill>
            <a:schemeClr val="tx1"/>
          </a:solidFill>
          <a:latin typeface="+mn-lt"/>
          <a:ea typeface="+mn-ea"/>
          <a:cs typeface="+mn-cs"/>
        </a:defRPr>
      </a:lvl1pPr>
      <a:lvl2pPr marL="241253" indent="-241253" algn="l" defTabSz="1218958" rtl="0" eaLnBrk="1" latinLnBrk="0" hangingPunct="1">
        <a:lnSpc>
          <a:spcPct val="100000"/>
        </a:lnSpc>
        <a:spcBef>
          <a:spcPts val="267"/>
        </a:spcBef>
        <a:spcAft>
          <a:spcPts val="133"/>
        </a:spcAft>
        <a:buClrTx/>
        <a:buFont typeface="Arial" pitchFamily="34" charset="0"/>
        <a:buChar char="•"/>
        <a:defRPr sz="2133" b="0" kern="1200">
          <a:solidFill>
            <a:schemeClr val="tx1"/>
          </a:solidFill>
          <a:latin typeface="+mn-lt"/>
          <a:ea typeface="+mn-ea"/>
          <a:cs typeface="+mn-cs"/>
        </a:defRPr>
      </a:lvl2pPr>
      <a:lvl3pPr marL="598899" indent="-239137" algn="l" defTabSz="1218958" rtl="0" eaLnBrk="1" latinLnBrk="0" hangingPunct="1">
        <a:lnSpc>
          <a:spcPct val="100000"/>
        </a:lnSpc>
        <a:spcBef>
          <a:spcPts val="267"/>
        </a:spcBef>
        <a:spcAft>
          <a:spcPts val="133"/>
        </a:spcAft>
        <a:buClrTx/>
        <a:buFont typeface="Arial" pitchFamily="34" charset="0"/>
        <a:buChar char="•"/>
        <a:defRPr sz="2133" b="0" kern="1200">
          <a:solidFill>
            <a:schemeClr val="tx1"/>
          </a:solidFill>
          <a:latin typeface="+mn-lt"/>
          <a:ea typeface="+mn-ea"/>
          <a:cs typeface="+mn-cs"/>
        </a:defRPr>
      </a:lvl3pPr>
      <a:lvl4pPr marL="956542" indent="-241253" algn="l" defTabSz="1218958" rtl="0" eaLnBrk="1" latinLnBrk="0" hangingPunct="1">
        <a:lnSpc>
          <a:spcPct val="100000"/>
        </a:lnSpc>
        <a:spcBef>
          <a:spcPts val="267"/>
        </a:spcBef>
        <a:spcAft>
          <a:spcPts val="133"/>
        </a:spcAft>
        <a:buClrTx/>
        <a:buFont typeface="Arial" pitchFamily="34" charset="0"/>
        <a:buChar char="•"/>
        <a:defRPr sz="2133" b="0" kern="1200">
          <a:solidFill>
            <a:schemeClr val="tx1"/>
          </a:solidFill>
          <a:latin typeface="+mn-lt"/>
          <a:ea typeface="+mn-ea"/>
          <a:cs typeface="+mn-cs"/>
        </a:defRPr>
      </a:lvl4pPr>
      <a:lvl5pPr marL="1447511" indent="-245485" algn="l" defTabSz="1218958" rtl="0" eaLnBrk="1" latinLnBrk="0" hangingPunct="1">
        <a:lnSpc>
          <a:spcPct val="100000"/>
        </a:lnSpc>
        <a:spcBef>
          <a:spcPts val="267"/>
        </a:spcBef>
        <a:spcAft>
          <a:spcPts val="133"/>
        </a:spcAft>
        <a:buClrTx/>
        <a:buFont typeface="Arial" pitchFamily="34" charset="0"/>
        <a:buChar char="•"/>
        <a:defRPr sz="2133" b="0" kern="1200">
          <a:solidFill>
            <a:schemeClr val="tx1"/>
          </a:solidFill>
          <a:latin typeface="+mn-lt"/>
          <a:ea typeface="+mn-ea"/>
          <a:cs typeface="+mn-cs"/>
        </a:defRPr>
      </a:lvl5pPr>
      <a:lvl6pPr marL="3352129" indent="-304738" algn="l" defTabSz="1218958"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609" indent="-304738" algn="l" defTabSz="1218958"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1087" indent="-304738" algn="l" defTabSz="1218958"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565" indent="-304738" algn="l" defTabSz="1218958" rtl="0" eaLnBrk="1" latinLnBrk="0" hangingPunct="1">
        <a:spcBef>
          <a:spcPct val="20000"/>
        </a:spcBef>
        <a:buFont typeface="Arial" pitchFamily="34" charset="0"/>
        <a:buChar char="•"/>
        <a:defRPr sz="2666" kern="1200">
          <a:solidFill>
            <a:schemeClr val="tx1"/>
          </a:solidFill>
          <a:latin typeface="+mn-lt"/>
          <a:ea typeface="+mn-ea"/>
          <a:cs typeface="+mn-cs"/>
        </a:defRPr>
      </a:lvl9pPr>
    </p:bodyStyle>
    <p:otherStyle>
      <a:defPPr>
        <a:defRPr lang="en-US"/>
      </a:defPPr>
      <a:lvl1pPr marL="0" algn="l" defTabSz="1218958" rtl="0" eaLnBrk="1" latinLnBrk="0" hangingPunct="1">
        <a:defRPr sz="2400" kern="1200">
          <a:solidFill>
            <a:schemeClr val="tx1"/>
          </a:solidFill>
          <a:latin typeface="+mn-lt"/>
          <a:ea typeface="+mn-ea"/>
          <a:cs typeface="+mn-cs"/>
        </a:defRPr>
      </a:lvl1pPr>
      <a:lvl2pPr marL="609478" algn="l" defTabSz="1218958" rtl="0" eaLnBrk="1" latinLnBrk="0" hangingPunct="1">
        <a:defRPr sz="2400" kern="1200">
          <a:solidFill>
            <a:schemeClr val="tx1"/>
          </a:solidFill>
          <a:latin typeface="+mn-lt"/>
          <a:ea typeface="+mn-ea"/>
          <a:cs typeface="+mn-cs"/>
        </a:defRPr>
      </a:lvl2pPr>
      <a:lvl3pPr marL="1218958" algn="l" defTabSz="1218958" rtl="0" eaLnBrk="1" latinLnBrk="0" hangingPunct="1">
        <a:defRPr sz="2400" kern="1200">
          <a:solidFill>
            <a:schemeClr val="tx1"/>
          </a:solidFill>
          <a:latin typeface="+mn-lt"/>
          <a:ea typeface="+mn-ea"/>
          <a:cs typeface="+mn-cs"/>
        </a:defRPr>
      </a:lvl3pPr>
      <a:lvl4pPr marL="1828436" algn="l" defTabSz="1218958" rtl="0" eaLnBrk="1" latinLnBrk="0" hangingPunct="1">
        <a:defRPr sz="2400" kern="1200">
          <a:solidFill>
            <a:schemeClr val="tx1"/>
          </a:solidFill>
          <a:latin typeface="+mn-lt"/>
          <a:ea typeface="+mn-ea"/>
          <a:cs typeface="+mn-cs"/>
        </a:defRPr>
      </a:lvl4pPr>
      <a:lvl5pPr marL="2437915" algn="l" defTabSz="1218958" rtl="0" eaLnBrk="1" latinLnBrk="0" hangingPunct="1">
        <a:defRPr sz="2400" kern="1200">
          <a:solidFill>
            <a:schemeClr val="tx1"/>
          </a:solidFill>
          <a:latin typeface="+mn-lt"/>
          <a:ea typeface="+mn-ea"/>
          <a:cs typeface="+mn-cs"/>
        </a:defRPr>
      </a:lvl5pPr>
      <a:lvl6pPr marL="3047391" algn="l" defTabSz="1218958" rtl="0" eaLnBrk="1" latinLnBrk="0" hangingPunct="1">
        <a:defRPr sz="2400" kern="1200">
          <a:solidFill>
            <a:schemeClr val="tx1"/>
          </a:solidFill>
          <a:latin typeface="+mn-lt"/>
          <a:ea typeface="+mn-ea"/>
          <a:cs typeface="+mn-cs"/>
        </a:defRPr>
      </a:lvl6pPr>
      <a:lvl7pPr marL="3656869" algn="l" defTabSz="1218958" rtl="0" eaLnBrk="1" latinLnBrk="0" hangingPunct="1">
        <a:defRPr sz="2400" kern="1200">
          <a:solidFill>
            <a:schemeClr val="tx1"/>
          </a:solidFill>
          <a:latin typeface="+mn-lt"/>
          <a:ea typeface="+mn-ea"/>
          <a:cs typeface="+mn-cs"/>
        </a:defRPr>
      </a:lvl7pPr>
      <a:lvl8pPr marL="4266347" algn="l" defTabSz="1218958" rtl="0" eaLnBrk="1" latinLnBrk="0" hangingPunct="1">
        <a:defRPr sz="2400" kern="1200">
          <a:solidFill>
            <a:schemeClr val="tx1"/>
          </a:solidFill>
          <a:latin typeface="+mn-lt"/>
          <a:ea typeface="+mn-ea"/>
          <a:cs typeface="+mn-cs"/>
        </a:defRPr>
      </a:lvl8pPr>
      <a:lvl9pPr marL="4875826" algn="l" defTabSz="1218958"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4156">
          <p15:clr>
            <a:srgbClr val="F26B43"/>
          </p15:clr>
        </p15:guide>
        <p15:guide id="2" pos="5624">
          <p15:clr>
            <a:srgbClr val="F26B43"/>
          </p15:clr>
        </p15:guide>
        <p15:guide id="3" orient="horz" pos="686">
          <p15:clr>
            <a:srgbClr val="F26B43"/>
          </p15:clr>
        </p15:guide>
        <p15:guide id="4" orient="horz" pos="4065">
          <p15:clr>
            <a:srgbClr val="F26B43"/>
          </p15:clr>
        </p15:guide>
        <p15:guide id="5" pos="136">
          <p15:clr>
            <a:srgbClr val="F26B43"/>
          </p15:clr>
        </p15:guide>
        <p15:guide id="6" orient="horz" pos="391">
          <p15:clr>
            <a:srgbClr val="F26B43"/>
          </p15:clr>
        </p15:guide>
        <p15:guide id="7" orient="horz" pos="822">
          <p15:clr>
            <a:srgbClr val="F26B43"/>
          </p15:clr>
        </p15:guide>
        <p15:guide id="8" orient="horz">
          <p15:clr>
            <a:srgbClr val="F26B43"/>
          </p15:clr>
        </p15:guide>
        <p15:guide id="9" pos="2880">
          <p15:clr>
            <a:srgbClr val="F26B43"/>
          </p15:clr>
        </p15:guide>
        <p15:guide id="10" orient="horz" pos="244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8.xml"/><Relationship Id="rId7" Type="http://schemas.openxmlformats.org/officeDocument/2006/relationships/image" Target="../media/image21.png"/><Relationship Id="rId2" Type="http://schemas.openxmlformats.org/officeDocument/2006/relationships/tags" Target="../tags/tag28.xml"/><Relationship Id="rId1" Type="http://schemas.openxmlformats.org/officeDocument/2006/relationships/vmlDrawing" Target="../drawings/vmlDrawing7.vml"/><Relationship Id="rId6" Type="http://schemas.openxmlformats.org/officeDocument/2006/relationships/image" Target="../media/image20.jpeg"/><Relationship Id="rId5" Type="http://schemas.openxmlformats.org/officeDocument/2006/relationships/image" Target="../media/image15.emf"/><Relationship Id="rId4" Type="http://schemas.openxmlformats.org/officeDocument/2006/relationships/oleObject" Target="../embeddings/oleObject7.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p1"/>
          <p:cNvSpPr txBox="1">
            <a:spLocks noGrp="1"/>
          </p:cNvSpPr>
          <p:nvPr>
            <p:ph type="title"/>
          </p:nvPr>
        </p:nvSpPr>
        <p:spPr>
          <a:xfrm>
            <a:off x="13" y="16"/>
            <a:ext cx="8691600" cy="1368445"/>
          </a:xfrm>
          <a:prstGeom prst="rect">
            <a:avLst/>
          </a:prstGeom>
          <a:noFill/>
          <a:ln>
            <a:noFill/>
          </a:ln>
        </p:spPr>
        <p:txBody>
          <a:bodyPr spcFirstLastPara="1" wrap="square" lIns="216000" tIns="0" rIns="0" bIns="0" anchor="ctr" anchorCtr="0">
            <a:normAutofit/>
          </a:bodyPr>
          <a:lstStyle/>
          <a:p>
            <a:pPr marL="0" lvl="0" indent="0" algn="l" rtl="0">
              <a:spcBef>
                <a:spcPts val="0"/>
              </a:spcBef>
              <a:spcAft>
                <a:spcPts val="0"/>
              </a:spcAft>
              <a:buClr>
                <a:schemeClr val="lt1"/>
              </a:buClr>
              <a:buSzPts val="2400"/>
              <a:buFont typeface="Arial"/>
              <a:buNone/>
            </a:pPr>
            <a:r>
              <a:rPr lang="en-US" dirty="0" smtClean="0"/>
              <a:t>LEADING OUTSIDE THE BOX</a:t>
            </a:r>
            <a:endParaRPr dirty="0"/>
          </a:p>
        </p:txBody>
      </p:sp>
      <p:sp>
        <p:nvSpPr>
          <p:cNvPr id="488" name="Google Shape;488;p1"/>
          <p:cNvSpPr txBox="1">
            <a:spLocks noGrp="1"/>
          </p:cNvSpPr>
          <p:nvPr>
            <p:ph type="subTitle" idx="1"/>
          </p:nvPr>
        </p:nvSpPr>
        <p:spPr>
          <a:xfrm>
            <a:off x="-9468" y="1370112"/>
            <a:ext cx="2708981" cy="2744741"/>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Clr>
                <a:schemeClr val="dk1"/>
              </a:buClr>
              <a:buSzPts val="1600"/>
              <a:buNone/>
            </a:pPr>
            <a:r>
              <a:rPr lang="en-US" sz="1600" b="0" i="0" u="none" strike="noStrike" cap="none" dirty="0">
                <a:solidFill>
                  <a:schemeClr val="dk1"/>
                </a:solidFill>
                <a:latin typeface="Arial"/>
                <a:ea typeface="Arial"/>
                <a:cs typeface="Arial"/>
                <a:sym typeface="Arial"/>
              </a:rPr>
              <a:t>Presented by:</a:t>
            </a:r>
            <a:endParaRPr dirty="0"/>
          </a:p>
          <a:p>
            <a:pPr marL="0" lvl="0" indent="0" algn="ctr" rtl="0">
              <a:lnSpc>
                <a:spcPct val="100000"/>
              </a:lnSpc>
              <a:spcBef>
                <a:spcPts val="0"/>
              </a:spcBef>
              <a:spcAft>
                <a:spcPts val="0"/>
              </a:spcAft>
              <a:buClr>
                <a:schemeClr val="dk1"/>
              </a:buClr>
              <a:buSzPts val="1600"/>
              <a:buNone/>
            </a:pPr>
            <a:endParaRPr sz="1600" b="0" i="0" u="none" strike="noStrike" cap="none" dirty="0">
              <a:solidFill>
                <a:schemeClr val="dk1"/>
              </a:solidFill>
              <a:latin typeface="Arial"/>
              <a:ea typeface="Arial"/>
              <a:cs typeface="Arial"/>
              <a:sym typeface="Arial"/>
            </a:endParaRPr>
          </a:p>
          <a:p>
            <a:pPr marL="0" lvl="0" indent="0" algn="ctr" rtl="0">
              <a:lnSpc>
                <a:spcPct val="100000"/>
              </a:lnSpc>
              <a:spcBef>
                <a:spcPts val="0"/>
              </a:spcBef>
              <a:spcAft>
                <a:spcPts val="0"/>
              </a:spcAft>
              <a:buClr>
                <a:schemeClr val="dk1"/>
              </a:buClr>
              <a:buSzPts val="1600"/>
              <a:buNone/>
            </a:pPr>
            <a:r>
              <a:rPr lang="en-US" sz="1600" b="0" i="0" u="none" strike="noStrike" cap="none" dirty="0" smtClean="0">
                <a:solidFill>
                  <a:schemeClr val="dk1"/>
                </a:solidFill>
                <a:latin typeface="Arial"/>
                <a:ea typeface="Arial"/>
                <a:cs typeface="Arial"/>
                <a:sym typeface="Arial"/>
              </a:rPr>
              <a:t>Lekani Katandula</a:t>
            </a:r>
            <a:endParaRPr sz="1600" b="0" i="0" u="none" strike="noStrike" cap="none" dirty="0">
              <a:solidFill>
                <a:schemeClr val="dk1"/>
              </a:solidFill>
              <a:latin typeface="Arial"/>
              <a:ea typeface="Arial"/>
              <a:cs typeface="Arial"/>
              <a:sym typeface="Arial"/>
            </a:endParaRPr>
          </a:p>
        </p:txBody>
      </p:sp>
      <p:pic>
        <p:nvPicPr>
          <p:cNvPr id="489" name="Google Shape;489;p1"/>
          <p:cNvPicPr preferRelativeResize="0"/>
          <p:nvPr/>
        </p:nvPicPr>
        <p:blipFill rotWithShape="1">
          <a:blip r:embed="rId3">
            <a:alphaModFix/>
          </a:blip>
          <a:srcRect/>
          <a:stretch/>
        </p:blipFill>
        <p:spPr>
          <a:xfrm>
            <a:off x="2699515" y="1369287"/>
            <a:ext cx="9490898" cy="5491131"/>
          </a:xfrm>
          <a:prstGeom prst="rect">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The foundations</a:t>
            </a:r>
            <a:endParaRPr lang="en-US" sz="2800" dirty="0"/>
          </a:p>
        </p:txBody>
      </p:sp>
      <p:sp>
        <p:nvSpPr>
          <p:cNvPr id="3" name="Text Placeholder 2"/>
          <p:cNvSpPr>
            <a:spLocks noGrp="1"/>
          </p:cNvSpPr>
          <p:nvPr>
            <p:ph type="body" sz="quarter" idx="12"/>
          </p:nvPr>
        </p:nvSpPr>
        <p:spPr/>
        <p:txBody>
          <a:bodyPr/>
          <a:lstStyle/>
          <a:p>
            <a:r>
              <a:rPr lang="en-US" sz="3600" dirty="0" smtClean="0"/>
              <a:t>What is leadership?</a:t>
            </a:r>
          </a:p>
          <a:p>
            <a:endParaRPr lang="en-US" sz="3600" dirty="0"/>
          </a:p>
          <a:p>
            <a:r>
              <a:rPr lang="en-US" sz="3600" dirty="0" smtClean="0"/>
              <a:t>What then would outside the box leadership mean?</a:t>
            </a:r>
          </a:p>
          <a:p>
            <a:endParaRPr lang="en-US" sz="3600" dirty="0"/>
          </a:p>
          <a:p>
            <a:r>
              <a:rPr lang="en-US" sz="3600" dirty="0" smtClean="0"/>
              <a:t>Who needs leadership and why?</a:t>
            </a:r>
          </a:p>
          <a:p>
            <a:endParaRPr lang="en-US" sz="3600" dirty="0"/>
          </a:p>
          <a:p>
            <a:r>
              <a:rPr lang="en-US" sz="3600" dirty="0" smtClean="0"/>
              <a:t>Why and how do we exercise outside the box leadership?</a:t>
            </a:r>
            <a:endParaRPr lang="en-US" sz="3600" dirty="0"/>
          </a:p>
        </p:txBody>
      </p:sp>
    </p:spTree>
    <p:extLst>
      <p:ext uri="{BB962C8B-B14F-4D97-AF65-F5344CB8AC3E}">
        <p14:creationId xmlns:p14="http://schemas.microsoft.com/office/powerpoint/2010/main" val="23583527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775318351"/>
              </p:ext>
            </p:extLst>
          </p:nvPr>
        </p:nvGraphicFramePr>
        <p:xfrm>
          <a:off x="2117" y="3358"/>
          <a:ext cx="2117" cy="2117"/>
        </p:xfrm>
        <a:graphic>
          <a:graphicData uri="http://schemas.openxmlformats.org/presentationml/2006/ole">
            <mc:AlternateContent xmlns:mc="http://schemas.openxmlformats.org/markup-compatibility/2006">
              <mc:Choice xmlns:v="urn:schemas-microsoft-com:vml" Requires="v">
                <p:oleObj spid="_x0000_s38009" name="think-cell Slide" r:id="rId4" imgW="395" imgH="396" progId="TCLayout.ActiveDocument.1">
                  <p:embed/>
                </p:oleObj>
              </mc:Choice>
              <mc:Fallback>
                <p:oleObj name="think-cell Slide" r:id="rId4" imgW="395" imgH="396" progId="TCLayout.ActiveDocument.1">
                  <p:embed/>
                  <p:pic>
                    <p:nvPicPr>
                      <p:cNvPr id="0" name=""/>
                      <p:cNvPicPr/>
                      <p:nvPr/>
                    </p:nvPicPr>
                    <p:blipFill>
                      <a:blip r:embed="rId5"/>
                      <a:stretch>
                        <a:fillRect/>
                      </a:stretch>
                    </p:blipFill>
                    <p:spPr>
                      <a:xfrm>
                        <a:off x="2117" y="3358"/>
                        <a:ext cx="2117" cy="2117"/>
                      </a:xfrm>
                      <a:prstGeom prst="rect">
                        <a:avLst/>
                      </a:prstGeom>
                    </p:spPr>
                  </p:pic>
                </p:oleObj>
              </mc:Fallback>
            </mc:AlternateContent>
          </a:graphicData>
        </a:graphic>
      </p:graphicFrame>
      <p:sp>
        <p:nvSpPr>
          <p:cNvPr id="2" name="Title 1"/>
          <p:cNvSpPr>
            <a:spLocks noGrp="1"/>
          </p:cNvSpPr>
          <p:nvPr>
            <p:ph type="title"/>
          </p:nvPr>
        </p:nvSpPr>
        <p:spPr/>
        <p:txBody>
          <a:bodyPr vert="horz"/>
          <a:lstStyle/>
          <a:p>
            <a:r>
              <a:rPr lang="en-ZA" dirty="0" smtClean="0"/>
              <a:t>The journey to Self and entity out of the box leadership</a:t>
            </a:r>
            <a:endParaRPr lang="en-ZA" dirty="0"/>
          </a:p>
        </p:txBody>
      </p:sp>
      <p:grpSp>
        <p:nvGrpSpPr>
          <p:cNvPr id="72" name="Group 71"/>
          <p:cNvGrpSpPr/>
          <p:nvPr/>
        </p:nvGrpSpPr>
        <p:grpSpPr>
          <a:xfrm>
            <a:off x="11082" y="672114"/>
            <a:ext cx="12197609" cy="6360568"/>
            <a:chOff x="0" y="499730"/>
            <a:chExt cx="9149398" cy="4771047"/>
          </a:xfrm>
        </p:grpSpPr>
        <p:pic>
          <p:nvPicPr>
            <p:cNvPr id="9" name="Picture 8">
              <a:extLst>
                <a:ext uri="{FF2B5EF4-FFF2-40B4-BE49-F238E27FC236}">
                  <a16:creationId xmlns="" xmlns:a16="http://schemas.microsoft.com/office/drawing/2014/main" id="{87DBC9AC-9F13-8747-9F1B-3ED777B6C932}"/>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0" y="499730"/>
              <a:ext cx="9144000" cy="4643769"/>
            </a:xfrm>
            <a:prstGeom prst="rect">
              <a:avLst/>
            </a:prstGeom>
          </p:spPr>
        </p:pic>
        <p:sp>
          <p:nvSpPr>
            <p:cNvPr id="10" name="Rectangle 9">
              <a:extLst>
                <a:ext uri="{FF2B5EF4-FFF2-40B4-BE49-F238E27FC236}">
                  <a16:creationId xmlns="" xmlns:a16="http://schemas.microsoft.com/office/drawing/2014/main" id="{8A595A75-3531-634F-B8DF-952069A1BF01}"/>
                </a:ext>
              </a:extLst>
            </p:cNvPr>
            <p:cNvSpPr/>
            <p:nvPr/>
          </p:nvSpPr>
          <p:spPr>
            <a:xfrm>
              <a:off x="5397" y="499730"/>
              <a:ext cx="9144001" cy="4771047"/>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58">
                <a:buClrTx/>
              </a:pPr>
              <a:endParaRPr lang="en-GB" sz="2400" kern="1200" dirty="0">
                <a:solidFill>
                  <a:prstClr val="white"/>
                </a:solidFill>
                <a:latin typeface="Futura Medium" panose="020B0602020204020303" pitchFamily="34" charset="-79"/>
              </a:endParaRPr>
            </a:p>
          </p:txBody>
        </p:sp>
      </p:grpSp>
      <p:pic>
        <p:nvPicPr>
          <p:cNvPr id="29"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338350" y="6039081"/>
            <a:ext cx="2092902" cy="1082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9" name="Group 18"/>
          <p:cNvGrpSpPr/>
          <p:nvPr/>
        </p:nvGrpSpPr>
        <p:grpSpPr>
          <a:xfrm>
            <a:off x="9102972" y="2780348"/>
            <a:ext cx="2952969" cy="1412453"/>
            <a:chOff x="6828118" y="2084602"/>
            <a:chExt cx="2215015" cy="1059478"/>
          </a:xfrm>
        </p:grpSpPr>
        <p:sp>
          <p:nvSpPr>
            <p:cNvPr id="20" name="TextBox 19"/>
            <p:cNvSpPr txBox="1"/>
            <p:nvPr/>
          </p:nvSpPr>
          <p:spPr>
            <a:xfrm>
              <a:off x="6828118" y="2180858"/>
              <a:ext cx="423489" cy="684845"/>
            </a:xfrm>
            <a:prstGeom prst="rect">
              <a:avLst/>
            </a:prstGeom>
            <a:noFill/>
          </p:spPr>
          <p:txBody>
            <a:bodyPr wrap="none" rtlCol="0">
              <a:spAutoFit/>
            </a:bodyPr>
            <a:lstStyle/>
            <a:p>
              <a:pPr defTabSz="1218958">
                <a:buClrTx/>
              </a:pPr>
              <a:r>
                <a:rPr lang="en-ZA" sz="5333" kern="1200" dirty="0">
                  <a:solidFill>
                    <a:prstClr val="white"/>
                  </a:solidFill>
                  <a:ea typeface="+mn-ea"/>
                  <a:cs typeface="+mn-cs"/>
                </a:rPr>
                <a:t>5</a:t>
              </a:r>
            </a:p>
          </p:txBody>
        </p:sp>
        <p:sp>
          <p:nvSpPr>
            <p:cNvPr id="57" name="Rectangle 56">
              <a:extLst>
                <a:ext uri="{FF2B5EF4-FFF2-40B4-BE49-F238E27FC236}">
                  <a16:creationId xmlns="" xmlns:a16="http://schemas.microsoft.com/office/drawing/2014/main" id="{F7220849-CE4A-8341-BE5A-F163DA82AA3A}"/>
                </a:ext>
              </a:extLst>
            </p:cNvPr>
            <p:cNvSpPr/>
            <p:nvPr/>
          </p:nvSpPr>
          <p:spPr>
            <a:xfrm>
              <a:off x="7298118" y="2084602"/>
              <a:ext cx="1745015" cy="105947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7994" tIns="47994" rIns="47994" bIns="47994" rtlCol="0" anchor="ctr"/>
            <a:lstStyle/>
            <a:p>
              <a:pPr algn="ctr" defTabSz="1218958">
                <a:buClrTx/>
              </a:pPr>
              <a:r>
                <a:rPr lang="en-US" sz="1800" kern="1200" dirty="0" smtClean="0">
                  <a:solidFill>
                    <a:prstClr val="white"/>
                  </a:solidFill>
                  <a:latin typeface="Futura Medium" panose="020B0602020204020303" pitchFamily="34" charset="-79"/>
                </a:rPr>
                <a:t>Engaging your customers</a:t>
              </a:r>
              <a:endParaRPr lang="en-US" sz="1800" kern="1200" dirty="0">
                <a:solidFill>
                  <a:prstClr val="white"/>
                </a:solidFill>
                <a:latin typeface="Futura Medium" panose="020B0602020204020303" pitchFamily="34" charset="-79"/>
              </a:endParaRPr>
            </a:p>
          </p:txBody>
        </p:sp>
        <p:sp>
          <p:nvSpPr>
            <p:cNvPr id="61" name="Triangle 14">
              <a:extLst>
                <a:ext uri="{FF2B5EF4-FFF2-40B4-BE49-F238E27FC236}">
                  <a16:creationId xmlns="" xmlns:a16="http://schemas.microsoft.com/office/drawing/2014/main" id="{44521012-2629-054D-9C7C-9705EF9A2447}"/>
                </a:ext>
              </a:extLst>
            </p:cNvPr>
            <p:cNvSpPr/>
            <p:nvPr/>
          </p:nvSpPr>
          <p:spPr>
            <a:xfrm flipV="1">
              <a:off x="8102156" y="2084602"/>
              <a:ext cx="311972" cy="234000"/>
            </a:xfrm>
            <a:prstGeom prst="triangl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58">
                <a:buClrTx/>
              </a:pPr>
              <a:endParaRPr lang="en-US" sz="2400" kern="1200" dirty="0">
                <a:solidFill>
                  <a:prstClr val="white"/>
                </a:solidFill>
                <a:latin typeface="Futura Medium" panose="020B0602020204020303" pitchFamily="34" charset="-79"/>
              </a:endParaRPr>
            </a:p>
          </p:txBody>
        </p:sp>
      </p:grpSp>
      <p:grpSp>
        <p:nvGrpSpPr>
          <p:cNvPr id="21" name="Group 20"/>
          <p:cNvGrpSpPr/>
          <p:nvPr/>
        </p:nvGrpSpPr>
        <p:grpSpPr>
          <a:xfrm>
            <a:off x="-76152" y="4650049"/>
            <a:ext cx="2966180" cy="1389031"/>
            <a:chOff x="-57122" y="3487061"/>
            <a:chExt cx="2224925" cy="1041909"/>
          </a:xfrm>
        </p:grpSpPr>
        <p:sp>
          <p:nvSpPr>
            <p:cNvPr id="28" name="TextBox 27"/>
            <p:cNvSpPr txBox="1"/>
            <p:nvPr/>
          </p:nvSpPr>
          <p:spPr>
            <a:xfrm>
              <a:off x="-57122" y="3661619"/>
              <a:ext cx="423489" cy="684844"/>
            </a:xfrm>
            <a:prstGeom prst="rect">
              <a:avLst/>
            </a:prstGeom>
            <a:noFill/>
          </p:spPr>
          <p:txBody>
            <a:bodyPr wrap="none" rtlCol="0">
              <a:spAutoFit/>
            </a:bodyPr>
            <a:lstStyle/>
            <a:p>
              <a:pPr defTabSz="1218958">
                <a:buClrTx/>
              </a:pPr>
              <a:r>
                <a:rPr lang="en-ZA" sz="5333" kern="1200" dirty="0">
                  <a:solidFill>
                    <a:prstClr val="white"/>
                  </a:solidFill>
                  <a:ea typeface="+mn-ea"/>
                  <a:cs typeface="+mn-cs"/>
                </a:rPr>
                <a:t>9</a:t>
              </a:r>
            </a:p>
          </p:txBody>
        </p:sp>
        <p:sp>
          <p:nvSpPr>
            <p:cNvPr id="58" name="Rectangle 57">
              <a:extLst>
                <a:ext uri="{FF2B5EF4-FFF2-40B4-BE49-F238E27FC236}">
                  <a16:creationId xmlns="" xmlns:a16="http://schemas.microsoft.com/office/drawing/2014/main" id="{31DAC46C-3736-1B41-95DD-27AC6A8E8495}"/>
                </a:ext>
              </a:extLst>
            </p:cNvPr>
            <p:cNvSpPr/>
            <p:nvPr/>
          </p:nvSpPr>
          <p:spPr>
            <a:xfrm>
              <a:off x="427929" y="3553444"/>
              <a:ext cx="1739874" cy="97552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47994" tIns="47994" rIns="47994" bIns="47994" rtlCol="0" anchor="ctr"/>
            <a:lstStyle/>
            <a:p>
              <a:pPr algn="ctr" defTabSz="1218958">
                <a:buClrTx/>
              </a:pPr>
              <a:r>
                <a:rPr lang="en-US" sz="1800" kern="1200" dirty="0" smtClean="0">
                  <a:solidFill>
                    <a:prstClr val="white"/>
                  </a:solidFill>
                  <a:latin typeface="Futura Medium" panose="020B0602020204020303" pitchFamily="34" charset="-79"/>
                </a:rPr>
                <a:t>Engaging your shareholders</a:t>
              </a:r>
              <a:endParaRPr lang="en-US" sz="1800" kern="1200" dirty="0">
                <a:solidFill>
                  <a:prstClr val="white"/>
                </a:solidFill>
                <a:latin typeface="Futura Medium" panose="020B0602020204020303" pitchFamily="34" charset="-79"/>
              </a:endParaRPr>
            </a:p>
          </p:txBody>
        </p:sp>
        <p:sp>
          <p:nvSpPr>
            <p:cNvPr id="62" name="Triangle 15">
              <a:extLst>
                <a:ext uri="{FF2B5EF4-FFF2-40B4-BE49-F238E27FC236}">
                  <a16:creationId xmlns="" xmlns:a16="http://schemas.microsoft.com/office/drawing/2014/main" id="{C6FB2F54-EEAC-9048-8A71-2C36DCDC8964}"/>
                </a:ext>
              </a:extLst>
            </p:cNvPr>
            <p:cNvSpPr/>
            <p:nvPr/>
          </p:nvSpPr>
          <p:spPr>
            <a:xfrm flipV="1">
              <a:off x="1118119" y="3487061"/>
              <a:ext cx="311972" cy="234000"/>
            </a:xfrm>
            <a:prstGeom prst="triangl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58">
                <a:buClrTx/>
              </a:pPr>
              <a:endParaRPr lang="en-US" sz="2400" kern="1200" dirty="0">
                <a:solidFill>
                  <a:prstClr val="white"/>
                </a:solidFill>
                <a:latin typeface="Futura Medium" panose="020B0602020204020303" pitchFamily="34" charset="-79"/>
              </a:endParaRPr>
            </a:p>
          </p:txBody>
        </p:sp>
      </p:grpSp>
      <p:grpSp>
        <p:nvGrpSpPr>
          <p:cNvPr id="13" name="Group 12"/>
          <p:cNvGrpSpPr/>
          <p:nvPr/>
        </p:nvGrpSpPr>
        <p:grpSpPr>
          <a:xfrm>
            <a:off x="-67056" y="2727018"/>
            <a:ext cx="2933829" cy="1446218"/>
            <a:chOff x="-50298" y="2044599"/>
            <a:chExt cx="2200658" cy="1084805"/>
          </a:xfrm>
        </p:grpSpPr>
        <p:sp>
          <p:nvSpPr>
            <p:cNvPr id="26" name="TextBox 25"/>
            <p:cNvSpPr txBox="1"/>
            <p:nvPr/>
          </p:nvSpPr>
          <p:spPr>
            <a:xfrm>
              <a:off x="-50298" y="2174059"/>
              <a:ext cx="423489" cy="684845"/>
            </a:xfrm>
            <a:prstGeom prst="rect">
              <a:avLst/>
            </a:prstGeom>
            <a:noFill/>
          </p:spPr>
          <p:txBody>
            <a:bodyPr wrap="none" rtlCol="0">
              <a:spAutoFit/>
            </a:bodyPr>
            <a:lstStyle/>
            <a:p>
              <a:pPr defTabSz="1218958">
                <a:buClrTx/>
              </a:pPr>
              <a:r>
                <a:rPr lang="en-ZA" sz="5333" kern="1200" dirty="0">
                  <a:solidFill>
                    <a:prstClr val="white"/>
                  </a:solidFill>
                  <a:ea typeface="+mn-ea"/>
                  <a:cs typeface="+mn-cs"/>
                </a:rPr>
                <a:t>8</a:t>
              </a:r>
            </a:p>
          </p:txBody>
        </p:sp>
        <p:sp>
          <p:nvSpPr>
            <p:cNvPr id="51" name="Rectangle 50">
              <a:extLst>
                <a:ext uri="{FF2B5EF4-FFF2-40B4-BE49-F238E27FC236}">
                  <a16:creationId xmlns="" xmlns:a16="http://schemas.microsoft.com/office/drawing/2014/main" id="{1209B9E8-442D-0F43-806D-97F37BF399B7}"/>
                </a:ext>
              </a:extLst>
            </p:cNvPr>
            <p:cNvSpPr/>
            <p:nvPr/>
          </p:nvSpPr>
          <p:spPr>
            <a:xfrm>
              <a:off x="428447" y="2044599"/>
              <a:ext cx="1721912" cy="108480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47994" tIns="47994" rIns="47994" bIns="47994" rtlCol="0" anchor="ctr"/>
            <a:lstStyle/>
            <a:p>
              <a:pPr algn="ctr" defTabSz="1218958">
                <a:buClrTx/>
              </a:pPr>
              <a:r>
                <a:rPr lang="en-US" sz="1800" kern="1200" dirty="0" smtClean="0">
                  <a:solidFill>
                    <a:prstClr val="white"/>
                  </a:solidFill>
                  <a:latin typeface="Futura Medium" panose="020B0602020204020303" pitchFamily="34" charset="-79"/>
                </a:rPr>
                <a:t>Engaging other stakeholders</a:t>
              </a:r>
              <a:endParaRPr lang="en-US" sz="1800" kern="1200" dirty="0">
                <a:solidFill>
                  <a:prstClr val="white"/>
                </a:solidFill>
                <a:latin typeface="Futura Medium" panose="020B0602020204020303" pitchFamily="34" charset="-79"/>
              </a:endParaRPr>
            </a:p>
          </p:txBody>
        </p:sp>
        <p:sp>
          <p:nvSpPr>
            <p:cNvPr id="63" name="Triangle 16">
              <a:extLst>
                <a:ext uri="{FF2B5EF4-FFF2-40B4-BE49-F238E27FC236}">
                  <a16:creationId xmlns="" xmlns:a16="http://schemas.microsoft.com/office/drawing/2014/main" id="{BD1AD893-56C8-D142-B1CA-85AE23D5E088}"/>
                </a:ext>
              </a:extLst>
            </p:cNvPr>
            <p:cNvSpPr/>
            <p:nvPr/>
          </p:nvSpPr>
          <p:spPr>
            <a:xfrm rot="16200000">
              <a:off x="1877374" y="2548628"/>
              <a:ext cx="311972" cy="234000"/>
            </a:xfrm>
            <a:prstGeom prst="triangl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58">
                <a:buClrTx/>
              </a:pPr>
              <a:endParaRPr lang="en-US" sz="2400" kern="1200" dirty="0">
                <a:solidFill>
                  <a:prstClr val="white"/>
                </a:solidFill>
                <a:latin typeface="Futura Medium" panose="020B0602020204020303" pitchFamily="34" charset="-79"/>
              </a:endParaRPr>
            </a:p>
          </p:txBody>
        </p:sp>
      </p:grpSp>
      <p:grpSp>
        <p:nvGrpSpPr>
          <p:cNvPr id="15" name="Group 14"/>
          <p:cNvGrpSpPr/>
          <p:nvPr/>
        </p:nvGrpSpPr>
        <p:grpSpPr>
          <a:xfrm>
            <a:off x="2954731" y="2759854"/>
            <a:ext cx="3147673" cy="1413383"/>
            <a:chOff x="2216337" y="2069229"/>
            <a:chExt cx="2361062" cy="1060175"/>
          </a:xfrm>
        </p:grpSpPr>
        <p:sp>
          <p:nvSpPr>
            <p:cNvPr id="24" name="TextBox 23"/>
            <p:cNvSpPr txBox="1"/>
            <p:nvPr/>
          </p:nvSpPr>
          <p:spPr>
            <a:xfrm>
              <a:off x="2216337" y="2174059"/>
              <a:ext cx="423489" cy="684844"/>
            </a:xfrm>
            <a:prstGeom prst="rect">
              <a:avLst/>
            </a:prstGeom>
            <a:noFill/>
          </p:spPr>
          <p:txBody>
            <a:bodyPr wrap="none" rtlCol="0">
              <a:spAutoFit/>
            </a:bodyPr>
            <a:lstStyle/>
            <a:p>
              <a:pPr defTabSz="1218958">
                <a:buClrTx/>
              </a:pPr>
              <a:r>
                <a:rPr lang="en-ZA" sz="5333" kern="1200" dirty="0">
                  <a:solidFill>
                    <a:prstClr val="white"/>
                  </a:solidFill>
                  <a:ea typeface="+mn-ea"/>
                  <a:cs typeface="+mn-cs"/>
                </a:rPr>
                <a:t>7</a:t>
              </a:r>
            </a:p>
          </p:txBody>
        </p:sp>
        <p:sp>
          <p:nvSpPr>
            <p:cNvPr id="55" name="Rectangle 54">
              <a:extLst>
                <a:ext uri="{FF2B5EF4-FFF2-40B4-BE49-F238E27FC236}">
                  <a16:creationId xmlns="" xmlns:a16="http://schemas.microsoft.com/office/drawing/2014/main" id="{47E91C89-68A1-9145-8D7C-EBDB3F764441}"/>
                </a:ext>
              </a:extLst>
            </p:cNvPr>
            <p:cNvSpPr/>
            <p:nvPr/>
          </p:nvSpPr>
          <p:spPr>
            <a:xfrm>
              <a:off x="2711746" y="2069229"/>
              <a:ext cx="1865652" cy="1060175"/>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7994" tIns="47994" rIns="47994" bIns="47994" rtlCol="0" anchor="ctr"/>
            <a:lstStyle/>
            <a:p>
              <a:pPr algn="ctr" defTabSz="1218958">
                <a:buClrTx/>
              </a:pPr>
              <a:r>
                <a:rPr lang="en-US" sz="1800" kern="1200" dirty="0" smtClean="0">
                  <a:solidFill>
                    <a:prstClr val="white"/>
                  </a:solidFill>
                  <a:latin typeface="Futura Medium" panose="020B0602020204020303" pitchFamily="34" charset="-79"/>
                </a:rPr>
                <a:t>Engaging Government and regulators</a:t>
              </a:r>
              <a:endParaRPr lang="en-US" sz="1800" kern="1200" dirty="0">
                <a:solidFill>
                  <a:prstClr val="white"/>
                </a:solidFill>
                <a:latin typeface="Futura Medium" panose="020B0602020204020303" pitchFamily="34" charset="-79"/>
              </a:endParaRPr>
            </a:p>
          </p:txBody>
        </p:sp>
        <p:sp>
          <p:nvSpPr>
            <p:cNvPr id="64" name="Triangle 17">
              <a:extLst>
                <a:ext uri="{FF2B5EF4-FFF2-40B4-BE49-F238E27FC236}">
                  <a16:creationId xmlns="" xmlns:a16="http://schemas.microsoft.com/office/drawing/2014/main" id="{F356CF91-C211-6645-8814-700EF07B0554}"/>
                </a:ext>
              </a:extLst>
            </p:cNvPr>
            <p:cNvSpPr/>
            <p:nvPr/>
          </p:nvSpPr>
          <p:spPr>
            <a:xfrm rot="16200000">
              <a:off x="4304413" y="2517058"/>
              <a:ext cx="311972" cy="234000"/>
            </a:xfrm>
            <a:prstGeom prst="triangl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58">
                <a:buClrTx/>
              </a:pPr>
              <a:endParaRPr lang="en-US" sz="2400" kern="1200" dirty="0">
                <a:solidFill>
                  <a:prstClr val="white"/>
                </a:solidFill>
                <a:latin typeface="Futura Medium" panose="020B0602020204020303" pitchFamily="34" charset="-79"/>
              </a:endParaRPr>
            </a:p>
          </p:txBody>
        </p:sp>
      </p:grpSp>
      <p:grpSp>
        <p:nvGrpSpPr>
          <p:cNvPr id="5" name="Group 4"/>
          <p:cNvGrpSpPr/>
          <p:nvPr/>
        </p:nvGrpSpPr>
        <p:grpSpPr>
          <a:xfrm>
            <a:off x="2890028" y="897767"/>
            <a:ext cx="3095963" cy="1277304"/>
            <a:chOff x="2344726" y="711816"/>
            <a:chExt cx="2322275" cy="958103"/>
          </a:xfrm>
        </p:grpSpPr>
        <p:sp>
          <p:nvSpPr>
            <p:cNvPr id="14" name="TextBox 13"/>
            <p:cNvSpPr txBox="1"/>
            <p:nvPr/>
          </p:nvSpPr>
          <p:spPr>
            <a:xfrm>
              <a:off x="2344726" y="804991"/>
              <a:ext cx="423489" cy="684845"/>
            </a:xfrm>
            <a:prstGeom prst="rect">
              <a:avLst/>
            </a:prstGeom>
            <a:noFill/>
          </p:spPr>
          <p:txBody>
            <a:bodyPr wrap="none" rtlCol="0">
              <a:spAutoFit/>
            </a:bodyPr>
            <a:lstStyle/>
            <a:p>
              <a:pPr defTabSz="1218958">
                <a:buClrTx/>
              </a:pPr>
              <a:r>
                <a:rPr lang="en-ZA" sz="5333" kern="1200" dirty="0">
                  <a:solidFill>
                    <a:prstClr val="white"/>
                  </a:solidFill>
                  <a:ea typeface="+mn-ea"/>
                  <a:cs typeface="+mn-cs"/>
                </a:rPr>
                <a:t>2</a:t>
              </a:r>
            </a:p>
          </p:txBody>
        </p:sp>
        <p:grpSp>
          <p:nvGrpSpPr>
            <p:cNvPr id="4" name="Group 3"/>
            <p:cNvGrpSpPr/>
            <p:nvPr/>
          </p:nvGrpSpPr>
          <p:grpSpPr>
            <a:xfrm>
              <a:off x="2894634" y="711816"/>
              <a:ext cx="1772367" cy="958103"/>
              <a:chOff x="3286499" y="735643"/>
              <a:chExt cx="1772367" cy="958103"/>
            </a:xfrm>
          </p:grpSpPr>
          <p:sp>
            <p:nvSpPr>
              <p:cNvPr id="53" name="Rectangle 52">
                <a:extLst>
                  <a:ext uri="{FF2B5EF4-FFF2-40B4-BE49-F238E27FC236}">
                    <a16:creationId xmlns="" xmlns:a16="http://schemas.microsoft.com/office/drawing/2014/main" id="{ABE116F6-ACC3-8C47-BAA0-25145F53B1FD}"/>
                  </a:ext>
                </a:extLst>
              </p:cNvPr>
              <p:cNvSpPr/>
              <p:nvPr/>
            </p:nvSpPr>
            <p:spPr>
              <a:xfrm>
                <a:off x="3294975" y="735643"/>
                <a:ext cx="1763891" cy="95810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47994" tIns="47994" rIns="47994" bIns="47994" rtlCol="0" anchor="ctr"/>
              <a:lstStyle/>
              <a:p>
                <a:pPr algn="ctr" defTabSz="1218958">
                  <a:buClrTx/>
                </a:pPr>
                <a:r>
                  <a:rPr lang="en-US" sz="1800" kern="1200" dirty="0" smtClean="0">
                    <a:solidFill>
                      <a:prstClr val="white"/>
                    </a:solidFill>
                    <a:latin typeface="Futura Medium" panose="020B0602020204020303" pitchFamily="34" charset="-79"/>
                  </a:rPr>
                  <a:t>Know your stakeholders and their needs</a:t>
                </a:r>
                <a:endParaRPr lang="en-US" sz="2000" kern="1200" dirty="0">
                  <a:solidFill>
                    <a:prstClr val="white"/>
                  </a:solidFill>
                  <a:latin typeface="Futura Medium" panose="020B0602020204020303" pitchFamily="34" charset="-79"/>
                </a:endParaRPr>
              </a:p>
            </p:txBody>
          </p:sp>
          <p:sp>
            <p:nvSpPr>
              <p:cNvPr id="65" name="Triangle 18">
                <a:extLst>
                  <a:ext uri="{FF2B5EF4-FFF2-40B4-BE49-F238E27FC236}">
                    <a16:creationId xmlns="" xmlns:a16="http://schemas.microsoft.com/office/drawing/2014/main" id="{EC617D5C-DECB-9E4B-9D89-2D04A826983C}"/>
                  </a:ext>
                </a:extLst>
              </p:cNvPr>
              <p:cNvSpPr/>
              <p:nvPr/>
            </p:nvSpPr>
            <p:spPr>
              <a:xfrm rot="16200000" flipV="1">
                <a:off x="3247513" y="1087926"/>
                <a:ext cx="311972" cy="234000"/>
              </a:xfrm>
              <a:prstGeom prst="triangl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58">
                  <a:buClrTx/>
                </a:pPr>
                <a:endParaRPr lang="en-US" sz="2400" kern="1200" dirty="0">
                  <a:solidFill>
                    <a:prstClr val="white"/>
                  </a:solidFill>
                  <a:latin typeface="Futura Medium" panose="020B0602020204020303" pitchFamily="34" charset="-79"/>
                </a:endParaRPr>
              </a:p>
            </p:txBody>
          </p:sp>
        </p:grpSp>
      </p:grpSp>
      <p:grpSp>
        <p:nvGrpSpPr>
          <p:cNvPr id="11" name="Group 10"/>
          <p:cNvGrpSpPr/>
          <p:nvPr/>
        </p:nvGrpSpPr>
        <p:grpSpPr>
          <a:xfrm>
            <a:off x="9177934" y="857366"/>
            <a:ext cx="2802643" cy="1332059"/>
            <a:chOff x="6884347" y="642178"/>
            <a:chExt cx="2102256" cy="999174"/>
          </a:xfrm>
        </p:grpSpPr>
        <p:sp>
          <p:nvSpPr>
            <p:cNvPr id="18" name="TextBox 17"/>
            <p:cNvSpPr txBox="1"/>
            <p:nvPr/>
          </p:nvSpPr>
          <p:spPr>
            <a:xfrm>
              <a:off x="6884347" y="795403"/>
              <a:ext cx="423489" cy="684844"/>
            </a:xfrm>
            <a:prstGeom prst="rect">
              <a:avLst/>
            </a:prstGeom>
            <a:noFill/>
          </p:spPr>
          <p:txBody>
            <a:bodyPr wrap="none" rtlCol="0">
              <a:spAutoFit/>
            </a:bodyPr>
            <a:lstStyle/>
            <a:p>
              <a:pPr defTabSz="1218958">
                <a:buClrTx/>
              </a:pPr>
              <a:r>
                <a:rPr lang="en-ZA" sz="5333" kern="1200" dirty="0">
                  <a:solidFill>
                    <a:prstClr val="white"/>
                  </a:solidFill>
                  <a:ea typeface="+mn-ea"/>
                  <a:cs typeface="+mn-cs"/>
                </a:rPr>
                <a:t>4</a:t>
              </a:r>
            </a:p>
          </p:txBody>
        </p:sp>
        <p:sp>
          <p:nvSpPr>
            <p:cNvPr id="52" name="Rectangle 51">
              <a:extLst>
                <a:ext uri="{FF2B5EF4-FFF2-40B4-BE49-F238E27FC236}">
                  <a16:creationId xmlns="" xmlns:a16="http://schemas.microsoft.com/office/drawing/2014/main" id="{D9FF082D-FEE2-294B-AF8F-25C4803F6906}"/>
                </a:ext>
              </a:extLst>
            </p:cNvPr>
            <p:cNvSpPr/>
            <p:nvPr/>
          </p:nvSpPr>
          <p:spPr>
            <a:xfrm>
              <a:off x="7354347" y="642178"/>
              <a:ext cx="1632256" cy="99917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7994" tIns="47994" rIns="47994" bIns="47994" rtlCol="0" anchor="ctr"/>
            <a:lstStyle/>
            <a:p>
              <a:pPr algn="ctr" defTabSz="1218958">
                <a:buClrTx/>
              </a:pPr>
              <a:r>
                <a:rPr lang="en-US" sz="1800" kern="1200" dirty="0">
                  <a:solidFill>
                    <a:prstClr val="white"/>
                  </a:solidFill>
                  <a:latin typeface="Futura Medium" panose="020B0602020204020303" pitchFamily="34" charset="-79"/>
                </a:rPr>
                <a:t> </a:t>
              </a:r>
              <a:r>
                <a:rPr lang="en-US" sz="1800" kern="1200" dirty="0" smtClean="0">
                  <a:solidFill>
                    <a:prstClr val="white"/>
                  </a:solidFill>
                  <a:latin typeface="Futura Medium" panose="020B0602020204020303" pitchFamily="34" charset="-79"/>
                </a:rPr>
                <a:t>Engaging employees</a:t>
              </a:r>
              <a:endParaRPr lang="en-US" sz="1800" kern="1200" dirty="0">
                <a:solidFill>
                  <a:prstClr val="white"/>
                </a:solidFill>
                <a:latin typeface="Futura Medium" panose="020B0602020204020303" pitchFamily="34" charset="-79"/>
              </a:endParaRPr>
            </a:p>
          </p:txBody>
        </p:sp>
        <p:sp>
          <p:nvSpPr>
            <p:cNvPr id="66" name="Triangle 19">
              <a:extLst>
                <a:ext uri="{FF2B5EF4-FFF2-40B4-BE49-F238E27FC236}">
                  <a16:creationId xmlns="" xmlns:a16="http://schemas.microsoft.com/office/drawing/2014/main" id="{3B1C9B82-AD27-1543-AB77-570544CF7A86}"/>
                </a:ext>
              </a:extLst>
            </p:cNvPr>
            <p:cNvSpPr/>
            <p:nvPr/>
          </p:nvSpPr>
          <p:spPr>
            <a:xfrm rot="16200000" flipV="1">
              <a:off x="7300043" y="1022152"/>
              <a:ext cx="311972" cy="234000"/>
            </a:xfrm>
            <a:prstGeom prst="triangl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58">
                <a:buClrTx/>
              </a:pPr>
              <a:endParaRPr lang="en-US" sz="2400" kern="1200" dirty="0">
                <a:solidFill>
                  <a:prstClr val="white"/>
                </a:solidFill>
                <a:latin typeface="Futura Medium" panose="020B0602020204020303" pitchFamily="34" charset="-79"/>
              </a:endParaRPr>
            </a:p>
          </p:txBody>
        </p:sp>
      </p:grpSp>
      <p:grpSp>
        <p:nvGrpSpPr>
          <p:cNvPr id="8" name="Group 7"/>
          <p:cNvGrpSpPr/>
          <p:nvPr/>
        </p:nvGrpSpPr>
        <p:grpSpPr>
          <a:xfrm>
            <a:off x="6091055" y="912898"/>
            <a:ext cx="2941329" cy="1326794"/>
            <a:chOff x="4568886" y="683832"/>
            <a:chExt cx="2206284" cy="995225"/>
          </a:xfrm>
        </p:grpSpPr>
        <p:grpSp>
          <p:nvGrpSpPr>
            <p:cNvPr id="7" name="Group 6"/>
            <p:cNvGrpSpPr/>
            <p:nvPr/>
          </p:nvGrpSpPr>
          <p:grpSpPr>
            <a:xfrm>
              <a:off x="4568886" y="683832"/>
              <a:ext cx="2206284" cy="995225"/>
              <a:chOff x="4861578" y="711816"/>
              <a:chExt cx="2206284" cy="995225"/>
            </a:xfrm>
          </p:grpSpPr>
          <p:sp>
            <p:nvSpPr>
              <p:cNvPr id="16" name="TextBox 15"/>
              <p:cNvSpPr txBox="1"/>
              <p:nvPr/>
            </p:nvSpPr>
            <p:spPr>
              <a:xfrm>
                <a:off x="4861578" y="804990"/>
                <a:ext cx="423489" cy="684844"/>
              </a:xfrm>
              <a:prstGeom prst="rect">
                <a:avLst/>
              </a:prstGeom>
              <a:noFill/>
            </p:spPr>
            <p:txBody>
              <a:bodyPr wrap="none" rtlCol="0">
                <a:spAutoFit/>
              </a:bodyPr>
              <a:lstStyle/>
              <a:p>
                <a:pPr defTabSz="1218958">
                  <a:buClrTx/>
                </a:pPr>
                <a:r>
                  <a:rPr lang="en-ZA" sz="5333" kern="1200" dirty="0">
                    <a:solidFill>
                      <a:prstClr val="white"/>
                    </a:solidFill>
                    <a:ea typeface="+mn-ea"/>
                    <a:cs typeface="+mn-cs"/>
                  </a:rPr>
                  <a:t>3</a:t>
                </a:r>
              </a:p>
            </p:txBody>
          </p:sp>
          <p:sp>
            <p:nvSpPr>
              <p:cNvPr id="56" name="Rectangle 55">
                <a:extLst>
                  <a:ext uri="{FF2B5EF4-FFF2-40B4-BE49-F238E27FC236}">
                    <a16:creationId xmlns="" xmlns:a16="http://schemas.microsoft.com/office/drawing/2014/main" id="{86C0D70B-65A0-2847-939F-50B190B19F2D}"/>
                  </a:ext>
                </a:extLst>
              </p:cNvPr>
              <p:cNvSpPr/>
              <p:nvPr/>
            </p:nvSpPr>
            <p:spPr>
              <a:xfrm>
                <a:off x="5361947" y="711816"/>
                <a:ext cx="1705915" cy="995225"/>
              </a:xfrm>
              <a:prstGeom prst="rect">
                <a:avLst/>
              </a:prstGeom>
              <a:solidFill>
                <a:srgbClr val="F7D113"/>
              </a:solidFill>
              <a:ln>
                <a:noFill/>
              </a:ln>
            </p:spPr>
            <p:style>
              <a:lnRef idx="2">
                <a:schemeClr val="accent1">
                  <a:shade val="50000"/>
                </a:schemeClr>
              </a:lnRef>
              <a:fillRef idx="1">
                <a:schemeClr val="accent1"/>
              </a:fillRef>
              <a:effectRef idx="0">
                <a:schemeClr val="accent1"/>
              </a:effectRef>
              <a:fontRef idx="minor">
                <a:schemeClr val="lt1"/>
              </a:fontRef>
            </p:style>
            <p:txBody>
              <a:bodyPr lIns="47994" tIns="47994" rIns="47994" bIns="47994" rtlCol="0" anchor="ctr"/>
              <a:lstStyle/>
              <a:p>
                <a:pPr algn="ctr" defTabSz="1218958">
                  <a:buClrTx/>
                </a:pPr>
                <a:r>
                  <a:rPr lang="en-US" sz="1800" kern="1200" dirty="0" smtClean="0">
                    <a:solidFill>
                      <a:prstClr val="white"/>
                    </a:solidFill>
                    <a:latin typeface="Futura Medium" panose="020B0602020204020303" pitchFamily="34" charset="-79"/>
                  </a:rPr>
                  <a:t>Aim for effective engagement of stakeholders</a:t>
                </a:r>
                <a:endParaRPr lang="en-US" sz="1800" kern="1200" dirty="0">
                  <a:solidFill>
                    <a:prstClr val="white"/>
                  </a:solidFill>
                  <a:latin typeface="Futura Medium" panose="020B0602020204020303" pitchFamily="34" charset="-79"/>
                </a:endParaRPr>
              </a:p>
            </p:txBody>
          </p:sp>
        </p:grpSp>
        <p:sp>
          <p:nvSpPr>
            <p:cNvPr id="68" name="Triangle 21">
              <a:extLst>
                <a:ext uri="{FF2B5EF4-FFF2-40B4-BE49-F238E27FC236}">
                  <a16:creationId xmlns="" xmlns:a16="http://schemas.microsoft.com/office/drawing/2014/main" id="{79D38352-B029-9842-8539-78A363A7046E}"/>
                </a:ext>
              </a:extLst>
            </p:cNvPr>
            <p:cNvSpPr/>
            <p:nvPr/>
          </p:nvSpPr>
          <p:spPr>
            <a:xfrm rot="16200000" flipV="1">
              <a:off x="5030268" y="1032346"/>
              <a:ext cx="311972" cy="234000"/>
            </a:xfrm>
            <a:prstGeom prst="triangl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58">
                <a:buClrTx/>
              </a:pPr>
              <a:endParaRPr lang="en-US" sz="2400" kern="1200" dirty="0">
                <a:solidFill>
                  <a:prstClr val="white"/>
                </a:solidFill>
                <a:latin typeface="Futura Medium" panose="020B0602020204020303" pitchFamily="34" charset="-79"/>
              </a:endParaRPr>
            </a:p>
          </p:txBody>
        </p:sp>
      </p:grpSp>
      <p:grpSp>
        <p:nvGrpSpPr>
          <p:cNvPr id="17" name="Group 16"/>
          <p:cNvGrpSpPr/>
          <p:nvPr/>
        </p:nvGrpSpPr>
        <p:grpSpPr>
          <a:xfrm>
            <a:off x="6107497" y="2759855"/>
            <a:ext cx="3006823" cy="1413381"/>
            <a:chOff x="4581219" y="2069230"/>
            <a:chExt cx="2255411" cy="1060174"/>
          </a:xfrm>
        </p:grpSpPr>
        <p:sp>
          <p:nvSpPr>
            <p:cNvPr id="22" name="TextBox 21"/>
            <p:cNvSpPr txBox="1"/>
            <p:nvPr/>
          </p:nvSpPr>
          <p:spPr>
            <a:xfrm>
              <a:off x="4581219" y="2180858"/>
              <a:ext cx="423489" cy="684845"/>
            </a:xfrm>
            <a:prstGeom prst="rect">
              <a:avLst/>
            </a:prstGeom>
            <a:noFill/>
          </p:spPr>
          <p:txBody>
            <a:bodyPr wrap="none" rtlCol="0">
              <a:spAutoFit/>
            </a:bodyPr>
            <a:lstStyle/>
            <a:p>
              <a:pPr defTabSz="1218958">
                <a:buClrTx/>
              </a:pPr>
              <a:r>
                <a:rPr lang="en-ZA" sz="5333" kern="1200" dirty="0">
                  <a:solidFill>
                    <a:prstClr val="white"/>
                  </a:solidFill>
                  <a:ea typeface="+mn-ea"/>
                  <a:cs typeface="+mn-cs"/>
                </a:rPr>
                <a:t>6</a:t>
              </a:r>
            </a:p>
          </p:txBody>
        </p:sp>
        <p:sp>
          <p:nvSpPr>
            <p:cNvPr id="54" name="Rectangle 53">
              <a:extLst>
                <a:ext uri="{FF2B5EF4-FFF2-40B4-BE49-F238E27FC236}">
                  <a16:creationId xmlns="" xmlns:a16="http://schemas.microsoft.com/office/drawing/2014/main" id="{04AC12EC-4335-2646-8419-7E2E0BD678B8}"/>
                </a:ext>
              </a:extLst>
            </p:cNvPr>
            <p:cNvSpPr/>
            <p:nvPr/>
          </p:nvSpPr>
          <p:spPr>
            <a:xfrm>
              <a:off x="5038885" y="2069230"/>
              <a:ext cx="1797745" cy="106017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47994" tIns="47994" rIns="47994" bIns="47994" rtlCol="0" anchor="ctr"/>
            <a:lstStyle/>
            <a:p>
              <a:pPr algn="ctr" defTabSz="1218958">
                <a:buClrTx/>
              </a:pPr>
              <a:r>
                <a:rPr lang="en-US" sz="1800" kern="1200" dirty="0" smtClean="0">
                  <a:solidFill>
                    <a:prstClr val="white"/>
                  </a:solidFill>
                  <a:latin typeface="Futura Medium" panose="020B0602020204020303" pitchFamily="34" charset="-79"/>
                </a:rPr>
                <a:t>Engaging your suppliers</a:t>
              </a:r>
              <a:endParaRPr lang="en-US" sz="1800" kern="1200" dirty="0">
                <a:solidFill>
                  <a:prstClr val="white"/>
                </a:solidFill>
                <a:latin typeface="Futura Medium" panose="020B0602020204020303" pitchFamily="34" charset="-79"/>
              </a:endParaRPr>
            </a:p>
          </p:txBody>
        </p:sp>
        <p:sp>
          <p:nvSpPr>
            <p:cNvPr id="69" name="Triangle 22">
              <a:extLst>
                <a:ext uri="{FF2B5EF4-FFF2-40B4-BE49-F238E27FC236}">
                  <a16:creationId xmlns="" xmlns:a16="http://schemas.microsoft.com/office/drawing/2014/main" id="{8EEC323C-2F6A-2D4E-9D05-95EC2198C3D4}"/>
                </a:ext>
              </a:extLst>
            </p:cNvPr>
            <p:cNvSpPr/>
            <p:nvPr/>
          </p:nvSpPr>
          <p:spPr>
            <a:xfrm rot="5400000" flipV="1">
              <a:off x="6562952" y="2539758"/>
              <a:ext cx="311972" cy="234000"/>
            </a:xfrm>
            <a:prstGeom prst="triangl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58">
                <a:buClrTx/>
              </a:pPr>
              <a:endParaRPr lang="en-US" sz="2400" kern="1200" dirty="0">
                <a:solidFill>
                  <a:prstClr val="white"/>
                </a:solidFill>
                <a:latin typeface="Futura Medium" panose="020B0602020204020303" pitchFamily="34" charset="-79"/>
              </a:endParaRPr>
            </a:p>
          </p:txBody>
        </p:sp>
      </p:grpSp>
      <p:grpSp>
        <p:nvGrpSpPr>
          <p:cNvPr id="6" name="Group 5"/>
          <p:cNvGrpSpPr/>
          <p:nvPr/>
        </p:nvGrpSpPr>
        <p:grpSpPr>
          <a:xfrm>
            <a:off x="-118502" y="872275"/>
            <a:ext cx="2946115" cy="1322455"/>
            <a:chOff x="-14919" y="715071"/>
            <a:chExt cx="2209874" cy="991970"/>
          </a:xfrm>
        </p:grpSpPr>
        <p:sp>
          <p:nvSpPr>
            <p:cNvPr id="12" name="TextBox 11"/>
            <p:cNvSpPr txBox="1"/>
            <p:nvPr/>
          </p:nvSpPr>
          <p:spPr>
            <a:xfrm>
              <a:off x="-14919" y="836924"/>
              <a:ext cx="423489" cy="684844"/>
            </a:xfrm>
            <a:prstGeom prst="rect">
              <a:avLst/>
            </a:prstGeom>
            <a:noFill/>
          </p:spPr>
          <p:txBody>
            <a:bodyPr wrap="none" rtlCol="0">
              <a:spAutoFit/>
            </a:bodyPr>
            <a:lstStyle/>
            <a:p>
              <a:pPr defTabSz="1218958">
                <a:buClrTx/>
              </a:pPr>
              <a:r>
                <a:rPr lang="en-ZA" sz="5333" kern="1200" dirty="0">
                  <a:solidFill>
                    <a:prstClr val="white"/>
                  </a:solidFill>
                  <a:ea typeface="+mn-ea"/>
                  <a:cs typeface="+mn-cs"/>
                </a:rPr>
                <a:t>1</a:t>
              </a:r>
            </a:p>
          </p:txBody>
        </p:sp>
        <p:sp>
          <p:nvSpPr>
            <p:cNvPr id="71" name="Rectangle 70">
              <a:extLst>
                <a:ext uri="{FF2B5EF4-FFF2-40B4-BE49-F238E27FC236}">
                  <a16:creationId xmlns="" xmlns:a16="http://schemas.microsoft.com/office/drawing/2014/main" id="{9B8F228F-ADD0-9146-9A46-A483FC36BA4A}"/>
                </a:ext>
              </a:extLst>
            </p:cNvPr>
            <p:cNvSpPr/>
            <p:nvPr/>
          </p:nvSpPr>
          <p:spPr>
            <a:xfrm>
              <a:off x="501898" y="715071"/>
              <a:ext cx="1693057" cy="99197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47994" tIns="47994" rIns="47994" bIns="47994" rtlCol="0" anchor="ctr"/>
            <a:lstStyle/>
            <a:p>
              <a:pPr algn="ctr" defTabSz="1218958">
                <a:buClrTx/>
              </a:pPr>
              <a:r>
                <a:rPr lang="en-US" sz="1800" kern="1200" dirty="0" smtClean="0">
                  <a:solidFill>
                    <a:prstClr val="white"/>
                  </a:solidFill>
                  <a:latin typeface="Futura Medium" panose="020B0602020204020303" pitchFamily="34" charset="-79"/>
                </a:rPr>
                <a:t>Start with Why.</a:t>
              </a:r>
            </a:p>
            <a:p>
              <a:pPr algn="ctr" defTabSz="1218958">
                <a:buClrTx/>
              </a:pPr>
              <a:r>
                <a:rPr lang="en-US" sz="1800" kern="1200" dirty="0" smtClean="0">
                  <a:solidFill>
                    <a:prstClr val="white"/>
                  </a:solidFill>
                  <a:latin typeface="Futura Medium" panose="020B0602020204020303" pitchFamily="34" charset="-79"/>
                </a:rPr>
                <a:t>A clear purpose</a:t>
              </a:r>
            </a:p>
          </p:txBody>
        </p:sp>
      </p:grpSp>
      <p:grpSp>
        <p:nvGrpSpPr>
          <p:cNvPr id="27" name="Group 26"/>
          <p:cNvGrpSpPr/>
          <p:nvPr/>
        </p:nvGrpSpPr>
        <p:grpSpPr>
          <a:xfrm>
            <a:off x="2794745" y="4738550"/>
            <a:ext cx="3285845" cy="1300532"/>
            <a:chOff x="2096331" y="3553444"/>
            <a:chExt cx="2464705" cy="975526"/>
          </a:xfrm>
        </p:grpSpPr>
        <p:sp>
          <p:nvSpPr>
            <p:cNvPr id="74" name="TextBox 73"/>
            <p:cNvSpPr txBox="1"/>
            <p:nvPr/>
          </p:nvSpPr>
          <p:spPr>
            <a:xfrm>
              <a:off x="2096331" y="3686092"/>
              <a:ext cx="797871" cy="684845"/>
            </a:xfrm>
            <a:prstGeom prst="rect">
              <a:avLst/>
            </a:prstGeom>
            <a:noFill/>
          </p:spPr>
          <p:txBody>
            <a:bodyPr wrap="square" rtlCol="0">
              <a:spAutoFit/>
            </a:bodyPr>
            <a:lstStyle/>
            <a:p>
              <a:pPr defTabSz="1218958">
                <a:buClrTx/>
              </a:pPr>
              <a:r>
                <a:rPr lang="en-ZA" sz="5333" kern="1200" dirty="0">
                  <a:solidFill>
                    <a:prstClr val="white"/>
                  </a:solidFill>
                  <a:ea typeface="+mn-ea"/>
                  <a:cs typeface="+mn-cs"/>
                </a:rPr>
                <a:t>10</a:t>
              </a:r>
            </a:p>
          </p:txBody>
        </p:sp>
        <p:grpSp>
          <p:nvGrpSpPr>
            <p:cNvPr id="76" name="Group 75"/>
            <p:cNvGrpSpPr/>
            <p:nvPr/>
          </p:nvGrpSpPr>
          <p:grpSpPr>
            <a:xfrm>
              <a:off x="2238761" y="3553444"/>
              <a:ext cx="2322275" cy="975526"/>
              <a:chOff x="2344726" y="711816"/>
              <a:chExt cx="2322275" cy="958103"/>
            </a:xfrm>
          </p:grpSpPr>
          <p:sp>
            <p:nvSpPr>
              <p:cNvPr id="77" name="TextBox 76"/>
              <p:cNvSpPr txBox="1"/>
              <p:nvPr/>
            </p:nvSpPr>
            <p:spPr>
              <a:xfrm>
                <a:off x="2344726" y="804991"/>
                <a:ext cx="138566" cy="672613"/>
              </a:xfrm>
              <a:prstGeom prst="rect">
                <a:avLst/>
              </a:prstGeom>
              <a:noFill/>
            </p:spPr>
            <p:txBody>
              <a:bodyPr wrap="none" rtlCol="0">
                <a:spAutoFit/>
              </a:bodyPr>
              <a:lstStyle/>
              <a:p>
                <a:pPr defTabSz="1218958">
                  <a:buClrTx/>
                </a:pPr>
                <a:endParaRPr lang="en-ZA" sz="5333" kern="1200" dirty="0">
                  <a:solidFill>
                    <a:prstClr val="white"/>
                  </a:solidFill>
                  <a:ea typeface="+mn-ea"/>
                  <a:cs typeface="+mn-cs"/>
                </a:endParaRPr>
              </a:p>
            </p:txBody>
          </p:sp>
          <p:grpSp>
            <p:nvGrpSpPr>
              <p:cNvPr id="78" name="Group 77"/>
              <p:cNvGrpSpPr/>
              <p:nvPr/>
            </p:nvGrpSpPr>
            <p:grpSpPr>
              <a:xfrm>
                <a:off x="2894634" y="711816"/>
                <a:ext cx="1772367" cy="958103"/>
                <a:chOff x="3286499" y="735643"/>
                <a:chExt cx="1772367" cy="958103"/>
              </a:xfrm>
            </p:grpSpPr>
            <p:sp>
              <p:nvSpPr>
                <p:cNvPr id="79" name="Rectangle 78">
                  <a:extLst>
                    <a:ext uri="{FF2B5EF4-FFF2-40B4-BE49-F238E27FC236}">
                      <a16:creationId xmlns="" xmlns:a16="http://schemas.microsoft.com/office/drawing/2014/main" id="{ABE116F6-ACC3-8C47-BAA0-25145F53B1FD}"/>
                    </a:ext>
                  </a:extLst>
                </p:cNvPr>
                <p:cNvSpPr/>
                <p:nvPr/>
              </p:nvSpPr>
              <p:spPr>
                <a:xfrm>
                  <a:off x="3294975" y="735643"/>
                  <a:ext cx="1763891" cy="95810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47994" tIns="47994" rIns="47994" bIns="47994" rtlCol="0" anchor="ctr"/>
                <a:lstStyle/>
                <a:p>
                  <a:pPr algn="ctr" defTabSz="1218958">
                    <a:buClrTx/>
                  </a:pPr>
                  <a:r>
                    <a:rPr lang="en-US" sz="1800" kern="1200" dirty="0" smtClean="0">
                      <a:solidFill>
                        <a:prstClr val="white"/>
                      </a:solidFill>
                      <a:latin typeface="Futura Medium" panose="020B0602020204020303" pitchFamily="34" charset="-79"/>
                    </a:rPr>
                    <a:t>Defining your vision and strategy</a:t>
                  </a:r>
                  <a:endParaRPr lang="en-US" sz="1800" kern="1200" dirty="0">
                    <a:solidFill>
                      <a:prstClr val="white"/>
                    </a:solidFill>
                    <a:latin typeface="Futura Medium" panose="020B0602020204020303" pitchFamily="34" charset="-79"/>
                  </a:endParaRPr>
                </a:p>
              </p:txBody>
            </p:sp>
            <p:sp>
              <p:nvSpPr>
                <p:cNvPr id="80" name="Triangle 18">
                  <a:extLst>
                    <a:ext uri="{FF2B5EF4-FFF2-40B4-BE49-F238E27FC236}">
                      <a16:creationId xmlns="" xmlns:a16="http://schemas.microsoft.com/office/drawing/2014/main" id="{EC617D5C-DECB-9E4B-9D89-2D04A826983C}"/>
                    </a:ext>
                  </a:extLst>
                </p:cNvPr>
                <p:cNvSpPr/>
                <p:nvPr/>
              </p:nvSpPr>
              <p:spPr>
                <a:xfrm rot="16200000" flipV="1">
                  <a:off x="3247513" y="1087926"/>
                  <a:ext cx="311972" cy="234000"/>
                </a:xfrm>
                <a:prstGeom prst="triangl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58">
                    <a:buClrTx/>
                  </a:pPr>
                  <a:endParaRPr lang="en-US" sz="2400" kern="1200" dirty="0">
                    <a:solidFill>
                      <a:prstClr val="white"/>
                    </a:solidFill>
                    <a:latin typeface="Futura Medium" panose="020B0602020204020303" pitchFamily="34" charset="-79"/>
                  </a:endParaRPr>
                </a:p>
              </p:txBody>
            </p:sp>
          </p:grpSp>
        </p:grpSp>
      </p:grpSp>
      <p:grpSp>
        <p:nvGrpSpPr>
          <p:cNvPr id="23" name="Group 22"/>
          <p:cNvGrpSpPr/>
          <p:nvPr/>
        </p:nvGrpSpPr>
        <p:grpSpPr>
          <a:xfrm>
            <a:off x="5957899" y="4727974"/>
            <a:ext cx="3220035" cy="1322454"/>
            <a:chOff x="4469006" y="3545512"/>
            <a:chExt cx="2415341" cy="991970"/>
          </a:xfrm>
        </p:grpSpPr>
        <p:sp>
          <p:nvSpPr>
            <p:cNvPr id="75" name="Rectangle 74">
              <a:extLst>
                <a:ext uri="{FF2B5EF4-FFF2-40B4-BE49-F238E27FC236}">
                  <a16:creationId xmlns="" xmlns:a16="http://schemas.microsoft.com/office/drawing/2014/main" id="{9B8F228F-ADD0-9146-9A46-A483FC36BA4A}"/>
                </a:ext>
              </a:extLst>
            </p:cNvPr>
            <p:cNvSpPr/>
            <p:nvPr/>
          </p:nvSpPr>
          <p:spPr>
            <a:xfrm>
              <a:off x="5063451" y="3545512"/>
              <a:ext cx="1820896" cy="99197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47994" tIns="47994" rIns="47994" bIns="47994" rtlCol="0" anchor="ctr"/>
            <a:lstStyle/>
            <a:p>
              <a:pPr algn="ctr" defTabSz="1218958">
                <a:buClrTx/>
              </a:pPr>
              <a:r>
                <a:rPr lang="en-US" sz="1800" kern="1200" dirty="0" smtClean="0">
                  <a:solidFill>
                    <a:prstClr val="white"/>
                  </a:solidFill>
                  <a:latin typeface="Futura Medium" panose="020B0602020204020303" pitchFamily="34" charset="-79"/>
                </a:rPr>
                <a:t>Effective execution with proper LMC</a:t>
              </a:r>
              <a:endParaRPr lang="en-US" sz="1800" kern="1200" dirty="0">
                <a:solidFill>
                  <a:prstClr val="white"/>
                </a:solidFill>
                <a:latin typeface="Futura Medium" panose="020B0602020204020303" pitchFamily="34" charset="-79"/>
              </a:endParaRPr>
            </a:p>
          </p:txBody>
        </p:sp>
        <p:sp>
          <p:nvSpPr>
            <p:cNvPr id="81" name="TextBox 80"/>
            <p:cNvSpPr txBox="1"/>
            <p:nvPr/>
          </p:nvSpPr>
          <p:spPr>
            <a:xfrm>
              <a:off x="4469006" y="3661619"/>
              <a:ext cx="670367" cy="684845"/>
            </a:xfrm>
            <a:prstGeom prst="rect">
              <a:avLst/>
            </a:prstGeom>
            <a:noFill/>
          </p:spPr>
          <p:txBody>
            <a:bodyPr wrap="none" rtlCol="0">
              <a:spAutoFit/>
            </a:bodyPr>
            <a:lstStyle/>
            <a:p>
              <a:pPr defTabSz="1218958">
                <a:buClrTx/>
              </a:pPr>
              <a:r>
                <a:rPr lang="en-ZA" sz="5333" kern="1200" dirty="0">
                  <a:solidFill>
                    <a:prstClr val="white"/>
                  </a:solidFill>
                  <a:ea typeface="+mn-ea"/>
                  <a:cs typeface="+mn-cs"/>
                </a:rPr>
                <a:t>11</a:t>
              </a:r>
            </a:p>
          </p:txBody>
        </p:sp>
        <p:sp>
          <p:nvSpPr>
            <p:cNvPr id="83" name="Triangle 23">
              <a:extLst>
                <a:ext uri="{FF2B5EF4-FFF2-40B4-BE49-F238E27FC236}">
                  <a16:creationId xmlns="" xmlns:a16="http://schemas.microsoft.com/office/drawing/2014/main" id="{AB3FAACA-3DE2-FD4C-83A6-7F35377E6738}"/>
                </a:ext>
              </a:extLst>
            </p:cNvPr>
            <p:cNvSpPr/>
            <p:nvPr/>
          </p:nvSpPr>
          <p:spPr>
            <a:xfrm rot="16200000" flipV="1">
              <a:off x="5030268" y="3914261"/>
              <a:ext cx="311972" cy="234000"/>
            </a:xfrm>
            <a:prstGeom prst="triangl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58">
                <a:buClrTx/>
              </a:pPr>
              <a:endParaRPr lang="en-US" sz="2400" kern="1200" dirty="0">
                <a:solidFill>
                  <a:prstClr val="white"/>
                </a:solidFill>
                <a:latin typeface="Futura Medium" panose="020B0602020204020303" pitchFamily="34" charset="-79"/>
              </a:endParaRPr>
            </a:p>
          </p:txBody>
        </p:sp>
      </p:grpSp>
      <p:grpSp>
        <p:nvGrpSpPr>
          <p:cNvPr id="25" name="Group 24"/>
          <p:cNvGrpSpPr/>
          <p:nvPr/>
        </p:nvGrpSpPr>
        <p:grpSpPr>
          <a:xfrm>
            <a:off x="9032383" y="4727973"/>
            <a:ext cx="3065068" cy="1332058"/>
            <a:chOff x="6775170" y="3545512"/>
            <a:chExt cx="2299100" cy="999174"/>
          </a:xfrm>
        </p:grpSpPr>
        <p:sp>
          <p:nvSpPr>
            <p:cNvPr id="82" name="TextBox 81"/>
            <p:cNvSpPr txBox="1"/>
            <p:nvPr/>
          </p:nvSpPr>
          <p:spPr>
            <a:xfrm>
              <a:off x="6775170" y="3703587"/>
              <a:ext cx="708459" cy="684845"/>
            </a:xfrm>
            <a:prstGeom prst="rect">
              <a:avLst/>
            </a:prstGeom>
            <a:noFill/>
          </p:spPr>
          <p:txBody>
            <a:bodyPr wrap="none" rtlCol="0">
              <a:spAutoFit/>
            </a:bodyPr>
            <a:lstStyle/>
            <a:p>
              <a:pPr defTabSz="1218958">
                <a:buClrTx/>
              </a:pPr>
              <a:r>
                <a:rPr lang="en-ZA" sz="5333" kern="1200" dirty="0">
                  <a:solidFill>
                    <a:prstClr val="white"/>
                  </a:solidFill>
                  <a:ea typeface="+mn-ea"/>
                  <a:cs typeface="+mn-cs"/>
                </a:rPr>
                <a:t>12</a:t>
              </a:r>
            </a:p>
          </p:txBody>
        </p:sp>
        <p:sp>
          <p:nvSpPr>
            <p:cNvPr id="84" name="Rectangle 83">
              <a:extLst>
                <a:ext uri="{FF2B5EF4-FFF2-40B4-BE49-F238E27FC236}">
                  <a16:creationId xmlns="" xmlns:a16="http://schemas.microsoft.com/office/drawing/2014/main" id="{D9FF082D-FEE2-294B-AF8F-25C4803F6906}"/>
                </a:ext>
              </a:extLst>
            </p:cNvPr>
            <p:cNvSpPr/>
            <p:nvPr/>
          </p:nvSpPr>
          <p:spPr>
            <a:xfrm>
              <a:off x="7442014" y="3545512"/>
              <a:ext cx="1632256" cy="99917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7994" tIns="47994" rIns="47994" bIns="47994" rtlCol="0" anchor="ctr"/>
            <a:lstStyle/>
            <a:p>
              <a:pPr algn="ctr" defTabSz="1218958">
                <a:buClrTx/>
              </a:pPr>
              <a:r>
                <a:rPr lang="en-US" sz="2266" kern="1200" dirty="0">
                  <a:solidFill>
                    <a:prstClr val="white"/>
                  </a:solidFill>
                  <a:latin typeface="Futura Medium" panose="020B0602020204020303" pitchFamily="34" charset="-79"/>
                </a:rPr>
                <a:t> </a:t>
              </a:r>
              <a:r>
                <a:rPr lang="en-US" sz="1800" kern="1200" dirty="0" smtClean="0">
                  <a:solidFill>
                    <a:prstClr val="white"/>
                  </a:solidFill>
                  <a:latin typeface="Futura Medium" panose="020B0602020204020303" pitchFamily="34" charset="-79"/>
                </a:rPr>
                <a:t>Conducting PIRs and returning to step 1</a:t>
              </a:r>
              <a:endParaRPr lang="en-US" sz="1800" kern="1200" dirty="0">
                <a:solidFill>
                  <a:prstClr val="white"/>
                </a:solidFill>
                <a:latin typeface="Futura Medium" panose="020B0602020204020303" pitchFamily="34" charset="-79"/>
              </a:endParaRPr>
            </a:p>
          </p:txBody>
        </p:sp>
        <p:sp>
          <p:nvSpPr>
            <p:cNvPr id="85" name="Triangle 23">
              <a:extLst>
                <a:ext uri="{FF2B5EF4-FFF2-40B4-BE49-F238E27FC236}">
                  <a16:creationId xmlns="" xmlns:a16="http://schemas.microsoft.com/office/drawing/2014/main" id="{AB3FAACA-3DE2-FD4C-83A6-7F35377E6738}"/>
                </a:ext>
              </a:extLst>
            </p:cNvPr>
            <p:cNvSpPr/>
            <p:nvPr/>
          </p:nvSpPr>
          <p:spPr>
            <a:xfrm rot="16200000" flipV="1">
              <a:off x="7396997" y="3855677"/>
              <a:ext cx="311972" cy="206492"/>
            </a:xfrm>
            <a:prstGeom prst="triangl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58">
                <a:buClrTx/>
              </a:pPr>
              <a:endParaRPr lang="en-US" sz="2400" kern="1200" dirty="0">
                <a:solidFill>
                  <a:prstClr val="white"/>
                </a:solidFill>
                <a:latin typeface="Futura Medium" panose="020B0602020204020303" pitchFamily="34" charset="-79"/>
              </a:endParaRPr>
            </a:p>
          </p:txBody>
        </p:sp>
      </p:grpSp>
    </p:spTree>
    <p:extLst>
      <p:ext uri="{BB962C8B-B14F-4D97-AF65-F5344CB8AC3E}">
        <p14:creationId xmlns:p14="http://schemas.microsoft.com/office/powerpoint/2010/main" val="2713876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What else should we look out for?</a:t>
            </a:r>
            <a:endParaRPr lang="en-US" sz="3600" dirty="0"/>
          </a:p>
        </p:txBody>
      </p:sp>
      <p:sp>
        <p:nvSpPr>
          <p:cNvPr id="3" name="Text Placeholder 2"/>
          <p:cNvSpPr>
            <a:spLocks noGrp="1"/>
          </p:cNvSpPr>
          <p:nvPr>
            <p:ph type="body" sz="quarter" idx="12"/>
          </p:nvPr>
        </p:nvSpPr>
        <p:spPr/>
        <p:txBody>
          <a:bodyPr/>
          <a:lstStyle/>
          <a:p>
            <a:r>
              <a:rPr lang="en-US" sz="3200" dirty="0" smtClean="0"/>
              <a:t>Are we personally growing?</a:t>
            </a:r>
          </a:p>
          <a:p>
            <a:endParaRPr lang="en-US" sz="3200" dirty="0" smtClean="0"/>
          </a:p>
          <a:p>
            <a:r>
              <a:rPr lang="en-US" sz="3200" dirty="0" smtClean="0"/>
              <a:t>Are our families/teams growing with us?</a:t>
            </a:r>
          </a:p>
          <a:p>
            <a:endParaRPr lang="en-US" sz="3200" dirty="0" smtClean="0"/>
          </a:p>
          <a:p>
            <a:r>
              <a:rPr lang="en-US" sz="3200" dirty="0" smtClean="0"/>
              <a:t>Are we regularly in touch with our stakeholders and responsive to both their needs and our own needs?</a:t>
            </a:r>
          </a:p>
          <a:p>
            <a:endParaRPr lang="en-US" sz="3200" dirty="0"/>
          </a:p>
          <a:p>
            <a:r>
              <a:rPr lang="en-US" sz="3200" dirty="0" smtClean="0"/>
              <a:t>Are we harnessing the power of the collective genius?</a:t>
            </a:r>
          </a:p>
          <a:p>
            <a:endParaRPr lang="en-US" sz="2400" dirty="0" smtClean="0"/>
          </a:p>
          <a:p>
            <a:endParaRPr lang="en-US" dirty="0"/>
          </a:p>
        </p:txBody>
      </p:sp>
    </p:spTree>
    <p:extLst>
      <p:ext uri="{BB962C8B-B14F-4D97-AF65-F5344CB8AC3E}">
        <p14:creationId xmlns:p14="http://schemas.microsoft.com/office/powerpoint/2010/main" val="6721048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What else should we look out for?</a:t>
            </a:r>
            <a:endParaRPr lang="en-US" sz="3200" dirty="0"/>
          </a:p>
        </p:txBody>
      </p:sp>
      <p:sp>
        <p:nvSpPr>
          <p:cNvPr id="3" name="Text Placeholder 2"/>
          <p:cNvSpPr>
            <a:spLocks noGrp="1"/>
          </p:cNvSpPr>
          <p:nvPr>
            <p:ph type="body" sz="quarter" idx="12"/>
          </p:nvPr>
        </p:nvSpPr>
        <p:spPr/>
        <p:txBody>
          <a:bodyPr/>
          <a:lstStyle/>
          <a:p>
            <a:r>
              <a:rPr lang="en-US" sz="2900" dirty="0" smtClean="0"/>
              <a:t>Are we growing our talent and leadership bench?</a:t>
            </a:r>
          </a:p>
          <a:p>
            <a:endParaRPr lang="en-US" sz="2900" dirty="0" smtClean="0"/>
          </a:p>
          <a:p>
            <a:r>
              <a:rPr lang="en-US" sz="2900" dirty="0" smtClean="0"/>
              <a:t>Is our entity growing and getting better regardless of the environment?</a:t>
            </a:r>
          </a:p>
          <a:p>
            <a:endParaRPr lang="en-US" sz="2900" dirty="0" smtClean="0"/>
          </a:p>
          <a:p>
            <a:r>
              <a:rPr lang="en-US" sz="2900" dirty="0" smtClean="0"/>
              <a:t>Are we positively impacting the environment (both regulatory and ecological)?</a:t>
            </a:r>
          </a:p>
          <a:p>
            <a:endParaRPr lang="en-US" sz="2900" dirty="0"/>
          </a:p>
          <a:p>
            <a:r>
              <a:rPr lang="en-US" sz="2900" dirty="0" smtClean="0"/>
              <a:t>Are we adequately networked and leveraging on wider information sources?</a:t>
            </a:r>
          </a:p>
          <a:p>
            <a:endParaRPr lang="en-US" sz="2400" dirty="0" smtClean="0"/>
          </a:p>
          <a:p>
            <a:endParaRPr lang="en-US" dirty="0"/>
          </a:p>
        </p:txBody>
      </p:sp>
    </p:spTree>
    <p:extLst>
      <p:ext uri="{BB962C8B-B14F-4D97-AF65-F5344CB8AC3E}">
        <p14:creationId xmlns:p14="http://schemas.microsoft.com/office/powerpoint/2010/main" val="26020046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engage</a:t>
            </a:r>
            <a:endParaRPr lang="en-US" dirty="0"/>
          </a:p>
        </p:txBody>
      </p:sp>
      <p:sp>
        <p:nvSpPr>
          <p:cNvPr id="3" name="Text Placeholder 2"/>
          <p:cNvSpPr>
            <a:spLocks noGrp="1"/>
          </p:cNvSpPr>
          <p:nvPr>
            <p:ph type="body" idx="1"/>
          </p:nvPr>
        </p:nvSpPr>
        <p:spPr>
          <a:xfrm>
            <a:off x="287848" y="947783"/>
            <a:ext cx="11614755" cy="4948519"/>
          </a:xfrm>
        </p:spPr>
        <p:txBody>
          <a:bodyPr/>
          <a:lstStyle/>
          <a:p>
            <a:r>
              <a:rPr lang="en-US" sz="6000" b="1" dirty="0" smtClean="0">
                <a:solidFill>
                  <a:srgbClr val="002060"/>
                </a:solidFill>
              </a:rPr>
              <a:t> SWEET QUESTIONS &amp; COMMENTS ARE WELCOME</a:t>
            </a:r>
            <a:endParaRPr lang="en-US" sz="6000" b="1" dirty="0">
              <a:solidFill>
                <a:srgbClr val="002060"/>
              </a:solidFill>
            </a:endParaRPr>
          </a:p>
        </p:txBody>
      </p:sp>
    </p:spTree>
    <p:extLst>
      <p:ext uri="{BB962C8B-B14F-4D97-AF65-F5344CB8AC3E}">
        <p14:creationId xmlns:p14="http://schemas.microsoft.com/office/powerpoint/2010/main" val="41778883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2703369"/>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7037&quot;&gt;&lt;version val=&quot;32590&quot;/&gt;&lt;CPresentation id=&quot;1&quot;&gt;&lt;m_precDefaultNumber&gt;&lt;m_bNumberIsYear val=&quot;1&quot;/&gt;&lt;m_chMinusSymbol&gt;-&lt;/m_chMinusSymbol&gt;&lt;m_chDecimalSymbol17909&gt;,&lt;/m_chDecimalSymbol17909&gt;&lt;m_nGroupingDigits17909 val=&quot;3&quot;/&gt;&lt;m_chGroupingSymbol17909&gt; &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 &lt;/m_chGroupingSymbol17909&gt;&lt;m_strSuffix17909&gt;%&lt;/m_strSuffix17909&gt;&lt;m_yearfmt&gt;&lt;begin val=&quot;0&quot;/&gt;&lt;end val=&quot;4&quot;/&gt;&lt;/m_yearfmt&gt;&lt;/m_precDefaultPercent&gt;&lt;m_precDefaultDate&gt;&lt;m_bNumberIsYear val=&quot;0&quot;/&gt;&lt;m_strFormatTime&gt;%Y/%m/%d&lt;/m_strFormatTime&gt;&lt;m_yearfmt&gt;&lt;begin val=&quot;0&quot;/&gt;&lt;end val=&quot;0&quot;/&gt;&lt;/m_yearfmt&gt;&lt;/m_precDefaultDate&gt;&lt;m_precDefaultDay&gt;&lt;m_yearfmt&gt;&lt;begin val=&quot;0&quot;/&gt;&lt;end val=&quot;4&quot;/&gt;&lt;/m_yearfmt&gt;&lt;/m_precDefaultDay&gt;&lt;m_precDefaultWeek&gt;&lt;m_yearfmt&gt;&lt;begin val=&quot;0&quot;/&gt;&lt;end val=&quot;4&quot;/&gt;&lt;/m_yearfmt&gt;&lt;/m_precDefaultWeek&gt;&lt;m_precDefaultMonth&gt;&lt;m_yearfmt&gt;&lt;begin val=&quot;0&quot;/&gt;&lt;end val=&quot;4&quot;/&gt;&lt;/m_yearfmt&gt;&lt;/m_precDefaultMonth&gt;&lt;m_precDefaultQuarter&gt;&lt;m_yearfmt&gt;&lt;begin val=&quot;0&quot;/&gt;&lt;end val=&quot;4&quot;/&gt;&lt;/m_yearfmt&gt;&lt;/m_precDefaultQuarter&gt;&lt;m_precDefaultYear&gt;&lt;m_yearfmt&gt;&lt;begin val=&quot;0&quot;/&gt;&lt;end val=&quot;4&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0&quot;/&gt;&lt;/m_mruColor&gt;&lt;m_eweekdayFirstOfWeek val=&quot;1&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AS_UNIQUEID" val="8390"/>
</p:tagLst>
</file>

<file path=ppt/tags/tag11.xml><?xml version="1.0" encoding="utf-8"?>
<p:tagLst xmlns:a="http://schemas.openxmlformats.org/drawingml/2006/main" xmlns:r="http://schemas.openxmlformats.org/officeDocument/2006/relationships" xmlns:p="http://schemas.openxmlformats.org/presentationml/2006/main">
  <p:tag name="AS_UNIQUEID" val="8391"/>
</p:tagLst>
</file>

<file path=ppt/tags/tag12.xml><?xml version="1.0" encoding="utf-8"?>
<p:tagLst xmlns:a="http://schemas.openxmlformats.org/drawingml/2006/main" xmlns:r="http://schemas.openxmlformats.org/officeDocument/2006/relationships" xmlns:p="http://schemas.openxmlformats.org/presentationml/2006/main">
  <p:tag name="AS_UNIQUEID" val="8363"/>
</p:tagLst>
</file>

<file path=ppt/tags/tag13.xml><?xml version="1.0" encoding="utf-8"?>
<p:tagLst xmlns:a="http://schemas.openxmlformats.org/drawingml/2006/main" xmlns:r="http://schemas.openxmlformats.org/officeDocument/2006/relationships" xmlns:p="http://schemas.openxmlformats.org/presentationml/2006/main">
  <p:tag name="AS_UNIQUEID" val="8364"/>
</p:tagLst>
</file>

<file path=ppt/tags/tag14.xml><?xml version="1.0" encoding="utf-8"?>
<p:tagLst xmlns:a="http://schemas.openxmlformats.org/drawingml/2006/main" xmlns:r="http://schemas.openxmlformats.org/officeDocument/2006/relationships" xmlns:p="http://schemas.openxmlformats.org/presentationml/2006/main">
  <p:tag name="AS_UNIQUEID" val="8365"/>
</p:tagLst>
</file>

<file path=ppt/tags/tag15.xml><?xml version="1.0" encoding="utf-8"?>
<p:tagLst xmlns:a="http://schemas.openxmlformats.org/drawingml/2006/main" xmlns:r="http://schemas.openxmlformats.org/officeDocument/2006/relationships" xmlns:p="http://schemas.openxmlformats.org/presentationml/2006/main">
  <p:tag name="AS_UNIQUEID" val="8366"/>
</p:tagLst>
</file>

<file path=ppt/tags/tag16.xml><?xml version="1.0" encoding="utf-8"?>
<p:tagLst xmlns:a="http://schemas.openxmlformats.org/drawingml/2006/main" xmlns:r="http://schemas.openxmlformats.org/officeDocument/2006/relationships" xmlns:p="http://schemas.openxmlformats.org/presentationml/2006/main">
  <p:tag name="AS_UNIQUEID" val="8367"/>
</p:tagLst>
</file>

<file path=ppt/tags/tag17.xml><?xml version="1.0" encoding="utf-8"?>
<p:tagLst xmlns:a="http://schemas.openxmlformats.org/drawingml/2006/main" xmlns:r="http://schemas.openxmlformats.org/officeDocument/2006/relationships" xmlns:p="http://schemas.openxmlformats.org/presentationml/2006/main">
  <p:tag name="AS_UNIQUEID" val="8368"/>
</p:tagLst>
</file>

<file path=ppt/tags/tag18.xml><?xml version="1.0" encoding="utf-8"?>
<p:tagLst xmlns:a="http://schemas.openxmlformats.org/drawingml/2006/main" xmlns:r="http://schemas.openxmlformats.org/officeDocument/2006/relationships" xmlns:p="http://schemas.openxmlformats.org/presentationml/2006/main">
  <p:tag name="AS_UNIQUEID" val="8369"/>
</p:tagLst>
</file>

<file path=ppt/tags/tag19.xml><?xml version="1.0" encoding="utf-8"?>
<p:tagLst xmlns:a="http://schemas.openxmlformats.org/drawingml/2006/main" xmlns:r="http://schemas.openxmlformats.org/officeDocument/2006/relationships" xmlns:p="http://schemas.openxmlformats.org/presentationml/2006/main">
  <p:tag name="AS_UNIQUEID" val="837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AS_UNIQUEID" val="8372"/>
</p:tagLst>
</file>

<file path=ppt/tags/tag21.xml><?xml version="1.0" encoding="utf-8"?>
<p:tagLst xmlns:a="http://schemas.openxmlformats.org/drawingml/2006/main" xmlns:r="http://schemas.openxmlformats.org/officeDocument/2006/relationships" xmlns:p="http://schemas.openxmlformats.org/presentationml/2006/main">
  <p:tag name="AS_UNIQUEID" val="8374"/>
</p:tagLst>
</file>

<file path=ppt/tags/tag22.xml><?xml version="1.0" encoding="utf-8"?>
<p:tagLst xmlns:a="http://schemas.openxmlformats.org/drawingml/2006/main" xmlns:r="http://schemas.openxmlformats.org/officeDocument/2006/relationships" xmlns:p="http://schemas.openxmlformats.org/presentationml/2006/main">
  <p:tag name="AS_UNIQUEID" val="8375"/>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lONXWenvone1Sdx9V7a_4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AS_UNIQUEID" val="8384"/>
</p:tagLst>
</file>

<file path=ppt/tags/tag5.xml><?xml version="1.0" encoding="utf-8"?>
<p:tagLst xmlns:a="http://schemas.openxmlformats.org/drawingml/2006/main" xmlns:r="http://schemas.openxmlformats.org/officeDocument/2006/relationships" xmlns:p="http://schemas.openxmlformats.org/presentationml/2006/main">
  <p:tag name="AS_UNIQUEID" val="8385"/>
</p:tagLst>
</file>

<file path=ppt/tags/tag6.xml><?xml version="1.0" encoding="utf-8"?>
<p:tagLst xmlns:a="http://schemas.openxmlformats.org/drawingml/2006/main" xmlns:r="http://schemas.openxmlformats.org/officeDocument/2006/relationships" xmlns:p="http://schemas.openxmlformats.org/presentationml/2006/main">
  <p:tag name="AS_UNIQUEID" val="8386"/>
</p:tagLst>
</file>

<file path=ppt/tags/tag7.xml><?xml version="1.0" encoding="utf-8"?>
<p:tagLst xmlns:a="http://schemas.openxmlformats.org/drawingml/2006/main" xmlns:r="http://schemas.openxmlformats.org/officeDocument/2006/relationships" xmlns:p="http://schemas.openxmlformats.org/presentationml/2006/main">
  <p:tag name="AS_UNIQUEID" val="8387"/>
</p:tagLst>
</file>

<file path=ppt/tags/tag8.xml><?xml version="1.0" encoding="utf-8"?>
<p:tagLst xmlns:a="http://schemas.openxmlformats.org/drawingml/2006/main" xmlns:r="http://schemas.openxmlformats.org/officeDocument/2006/relationships" xmlns:p="http://schemas.openxmlformats.org/presentationml/2006/main">
  <p:tag name="AS_UNIQUEID" val="8388"/>
</p:tagLst>
</file>

<file path=ppt/tags/tag9.xml><?xml version="1.0" encoding="utf-8"?>
<p:tagLst xmlns:a="http://schemas.openxmlformats.org/drawingml/2006/main" xmlns:r="http://schemas.openxmlformats.org/officeDocument/2006/relationships" xmlns:p="http://schemas.openxmlformats.org/presentationml/2006/main">
  <p:tag name="AS_UNIQUEID" val="8389"/>
</p:tagLst>
</file>

<file path=ppt/theme/theme1.xml><?xml version="1.0" encoding="utf-8"?>
<a:theme xmlns:a="http://schemas.openxmlformats.org/drawingml/2006/main" name="1_Office Theme">
  <a:themeElements>
    <a:clrScheme name="Colour Blindness">
      <a:dk1>
        <a:srgbClr val="000000"/>
      </a:dk1>
      <a:lt1>
        <a:srgbClr val="FFFFFF"/>
      </a:lt1>
      <a:dk2>
        <a:srgbClr val="1F497D"/>
      </a:dk2>
      <a:lt2>
        <a:srgbClr val="EEECE1"/>
      </a:lt2>
      <a:accent1>
        <a:srgbClr val="E69F00"/>
      </a:accent1>
      <a:accent2>
        <a:srgbClr val="56B4E9"/>
      </a:accent2>
      <a:accent3>
        <a:srgbClr val="9BBB59"/>
      </a:accent3>
      <a:accent4>
        <a:srgbClr val="2B9F78"/>
      </a:accent4>
      <a:accent5>
        <a:srgbClr val="F0E442"/>
      </a:accent5>
      <a:accent6>
        <a:srgbClr val="0072B2"/>
      </a:accent6>
      <a:hlink>
        <a:srgbClr val="D55E00"/>
      </a:hlink>
      <a:folHlink>
        <a:srgbClr val="CC79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Illovo_16.9">
  <a:themeElements>
    <a:clrScheme name="Illovo_16.9">
      <a:dk1>
        <a:srgbClr val="333333"/>
      </a:dk1>
      <a:lt1>
        <a:sysClr val="window" lastClr="FFFFFF"/>
      </a:lt1>
      <a:dk2>
        <a:srgbClr val="155A46"/>
      </a:dk2>
      <a:lt2>
        <a:srgbClr val="A59B82"/>
      </a:lt2>
      <a:accent1>
        <a:srgbClr val="93B4AD"/>
      </a:accent1>
      <a:accent2>
        <a:srgbClr val="7A4C15"/>
      </a:accent2>
      <a:accent3>
        <a:srgbClr val="485118"/>
      </a:accent3>
      <a:accent4>
        <a:srgbClr val="F8971D"/>
      </a:accent4>
      <a:accent5>
        <a:srgbClr val="769A2A"/>
      </a:accent5>
      <a:accent6>
        <a:srgbClr val="407B6F"/>
      </a:accent6>
      <a:hlink>
        <a:srgbClr val="C00000"/>
      </a:hlink>
      <a:folHlink>
        <a:srgbClr val="919191"/>
      </a:folHlink>
    </a:clrScheme>
    <a:fontScheme name="Illovo_16.9">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bg1"/>
        </a:solidFill>
        <a:ln w="9525">
          <a:solidFill>
            <a:schemeClr val="tx1"/>
          </a:solidFill>
        </a:ln>
      </a:spPr>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defPPr marL="0" indent="0" algn="ctr">
          <a:buNone/>
          <a:defRPr sz="16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9525" cap="flat">
          <a:solidFill>
            <a:schemeClr val="tx1"/>
          </a:solidFill>
          <a:miter lim="800000"/>
          <a:tailEnd type="none" w="med" len="lg"/>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none" lIns="36000" tIns="36000" rIns="36000" bIns="36000" rtlCol="0">
        <a:spAutoFit/>
      </a:bodyPr>
      <a:lstStyle>
        <a:defPPr marL="0" indent="0">
          <a:buNone/>
          <a:defRPr sz="1600" dirty="0" err="1" smtClean="0"/>
        </a:defPPr>
      </a:lstStyle>
    </a:txDef>
  </a:objectDefaults>
  <a:extraClrSchemeLst/>
  <a:extLst>
    <a:ext uri="{05A4C25C-085E-4340-85A3-A5531E510DB2}">
      <thm15:themeFamily xmlns:thm15="http://schemas.microsoft.com/office/thememl/2012/main" name="Presentation2" id="{818DA7D4-55D6-4535-8B82-218404D7C200}" vid="{2BD797C0-D5B8-409F-9B63-2C2937A2FFD1}"/>
    </a:ext>
  </a:extLst>
</a:theme>
</file>

<file path=ppt/theme/theme3.xml><?xml version="1.0" encoding="utf-8"?>
<a:theme xmlns:a="http://schemas.openxmlformats.org/drawingml/2006/main" name="3_Office Theme">
  <a:themeElements>
    <a:clrScheme name="ILLOVO 2015">
      <a:dk1>
        <a:srgbClr val="333333"/>
      </a:dk1>
      <a:lt1>
        <a:sysClr val="window" lastClr="FFFFFF"/>
      </a:lt1>
      <a:dk2>
        <a:srgbClr val="155A46"/>
      </a:dk2>
      <a:lt2>
        <a:srgbClr val="F8971D"/>
      </a:lt2>
      <a:accent1>
        <a:srgbClr val="93B4AD"/>
      </a:accent1>
      <a:accent2>
        <a:srgbClr val="7A4C15"/>
      </a:accent2>
      <a:accent3>
        <a:srgbClr val="485118"/>
      </a:accent3>
      <a:accent4>
        <a:srgbClr val="A59B82"/>
      </a:accent4>
      <a:accent5>
        <a:srgbClr val="769A2A"/>
      </a:accent5>
      <a:accent6>
        <a:srgbClr val="407B6F"/>
      </a:accent6>
      <a:hlink>
        <a:srgbClr val="C00000"/>
      </a:hlink>
      <a:folHlink>
        <a:srgbClr val="91919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spPr>
      <a:bodyPr lIns="36000" tIns="36000" rIns="36000" bIns="36000" rtlCol="0" anchor="ctr"/>
      <a:lstStyle>
        <a:defPPr algn="ctr">
          <a:defRPr sz="1600" dirty="0" smtClean="0">
            <a:solidFill>
              <a:prstClr val="white"/>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11537</TotalTime>
  <Words>230</Words>
  <Application>Microsoft Office PowerPoint</Application>
  <PresentationFormat>Custom</PresentationFormat>
  <Paragraphs>56</Paragraphs>
  <Slides>7</Slides>
  <Notes>1</Notes>
  <HiddenSlides>0</HiddenSlides>
  <MMClips>0</MMClips>
  <ScaleCrop>false</ScaleCrop>
  <HeadingPairs>
    <vt:vector size="8" baseType="variant">
      <vt:variant>
        <vt:lpstr>Fonts Used</vt:lpstr>
      </vt:variant>
      <vt:variant>
        <vt:i4>3</vt:i4>
      </vt:variant>
      <vt:variant>
        <vt:lpstr>Theme</vt:lpstr>
      </vt:variant>
      <vt:variant>
        <vt:i4>3</vt:i4>
      </vt:variant>
      <vt:variant>
        <vt:lpstr>Embedded OLE Servers</vt:lpstr>
      </vt:variant>
      <vt:variant>
        <vt:i4>1</vt:i4>
      </vt:variant>
      <vt:variant>
        <vt:lpstr>Slide Titles</vt:lpstr>
      </vt:variant>
      <vt:variant>
        <vt:i4>7</vt:i4>
      </vt:variant>
    </vt:vector>
  </HeadingPairs>
  <TitlesOfParts>
    <vt:vector size="14" baseType="lpstr">
      <vt:lpstr>Futura Medium</vt:lpstr>
      <vt:lpstr>Calibri</vt:lpstr>
      <vt:lpstr>Arial</vt:lpstr>
      <vt:lpstr>1_Office Theme</vt:lpstr>
      <vt:lpstr>1_Illovo_16.9</vt:lpstr>
      <vt:lpstr>3_Office Theme</vt:lpstr>
      <vt:lpstr>think-cell Slide</vt:lpstr>
      <vt:lpstr>LEADING OUTSIDE THE BOX</vt:lpstr>
      <vt:lpstr>The foundations</vt:lpstr>
      <vt:lpstr>The journey to Self and entity out of the box leadership</vt:lpstr>
      <vt:lpstr>What else should we look out for?</vt:lpstr>
      <vt:lpstr>What else should we look out for?</vt:lpstr>
      <vt:lpstr>Let’s engage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 YEAR PLAN STRATEGY- ILLOVO SUGAR (MALAWI) PLC</dc:title>
  <dc:creator>Alessandro;www.presentationmatters.co.za</dc:creator>
  <cp:lastModifiedBy>Patrick Achitabwino</cp:lastModifiedBy>
  <cp:revision>175</cp:revision>
  <dcterms:created xsi:type="dcterms:W3CDTF">2011-11-04T13:07:07Z</dcterms:created>
  <dcterms:modified xsi:type="dcterms:W3CDTF">2022-04-11T06:53:46Z</dcterms:modified>
</cp:coreProperties>
</file>