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22" r:id="rId4"/>
    <p:sldMasterId id="2147484043" r:id="rId5"/>
    <p:sldMasterId id="2147484075" r:id="rId6"/>
    <p:sldMasterId id="2147484104" r:id="rId7"/>
    <p:sldMasterId id="2147484125" r:id="rId8"/>
    <p:sldMasterId id="2147484180" r:id="rId9"/>
    <p:sldMasterId id="2147484187" r:id="rId10"/>
  </p:sldMasterIdLst>
  <p:notesMasterIdLst>
    <p:notesMasterId r:id="rId22"/>
  </p:notesMasterIdLst>
  <p:handoutMasterIdLst>
    <p:handoutMasterId r:id="rId23"/>
  </p:handoutMasterIdLst>
  <p:sldIdLst>
    <p:sldId id="1466" r:id="rId11"/>
    <p:sldId id="374" r:id="rId12"/>
    <p:sldId id="1463" r:id="rId13"/>
    <p:sldId id="1467" r:id="rId14"/>
    <p:sldId id="1469" r:id="rId15"/>
    <p:sldId id="1468" r:id="rId16"/>
    <p:sldId id="1470" r:id="rId17"/>
    <p:sldId id="1471" r:id="rId18"/>
    <p:sldId id="1472" r:id="rId19"/>
    <p:sldId id="1473" r:id="rId20"/>
    <p:sldId id="313" r:id="rId21"/>
  </p:sldIdLst>
  <p:sldSz cx="1219835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 userDrawn="1">
          <p15:clr>
            <a:srgbClr val="A4A3A4"/>
          </p15:clr>
        </p15:guide>
        <p15:guide id="3" orient="horz" pos="3861" userDrawn="1">
          <p15:clr>
            <a:srgbClr val="A4A3A4"/>
          </p15:clr>
        </p15:guide>
        <p15:guide id="4" pos="731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72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73E"/>
    <a:srgbClr val="00A3AE"/>
    <a:srgbClr val="FCE600"/>
    <a:srgbClr val="2E2E38"/>
    <a:srgbClr val="710F50"/>
    <a:srgbClr val="FFE600"/>
    <a:srgbClr val="EFDA18"/>
    <a:srgbClr val="3C4B54"/>
    <a:srgbClr val="1269A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16CB90-47F0-459E-91B6-E899007988D0}" v="1081" dt="2022-09-13T14:27:46.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5" autoAdjust="0"/>
    <p:restoredTop sz="94637" autoAdjust="0"/>
  </p:normalViewPr>
  <p:slideViewPr>
    <p:cSldViewPr snapToGrid="0" snapToObjects="1" showGuides="1">
      <p:cViewPr varScale="1">
        <p:scale>
          <a:sx n="68" d="100"/>
          <a:sy n="68" d="100"/>
        </p:scale>
        <p:origin x="858" y="54"/>
      </p:cViewPr>
      <p:guideLst>
        <p:guide orient="horz" pos="890"/>
        <p:guide pos="384"/>
        <p:guide orient="horz" pos="3861"/>
        <p:guide pos="7312"/>
      </p:guideLst>
    </p:cSldViewPr>
  </p:slideViewPr>
  <p:outlineViewPr>
    <p:cViewPr>
      <p:scale>
        <a:sx n="33" d="100"/>
        <a:sy n="33" d="100"/>
      </p:scale>
      <p:origin x="0" y="-7090"/>
    </p:cViewPr>
  </p:outlineViewPr>
  <p:notesTextViewPr>
    <p:cViewPr>
      <p:scale>
        <a:sx n="3" d="2"/>
        <a:sy n="3" d="2"/>
      </p:scale>
      <p:origin x="0" y="0"/>
    </p:cViewPr>
  </p:notesTextViewPr>
  <p:sorterViewPr>
    <p:cViewPr>
      <p:scale>
        <a:sx n="97" d="100"/>
        <a:sy n="97" d="100"/>
      </p:scale>
      <p:origin x="0" y="0"/>
    </p:cViewPr>
  </p:sorterViewPr>
  <p:notesViewPr>
    <p:cSldViewPr snapToGrid="0" snapToObjects="1" showGuides="1">
      <p:cViewPr varScale="1">
        <p:scale>
          <a:sx n="80" d="100"/>
          <a:sy n="80" d="100"/>
        </p:scale>
        <p:origin x="-200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70939" y="0"/>
            <a:ext cx="3037840" cy="464821"/>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16/09/2022</a:t>
            </a:fld>
            <a:endParaRPr lang="en-GB" dirty="0">
              <a:latin typeface="Arial" pitchFamily="34" charset="0"/>
            </a:endParaRPr>
          </a:p>
        </p:txBody>
      </p:sp>
      <p:sp>
        <p:nvSpPr>
          <p:cNvPr id="4" name="Footer Placeholder 3"/>
          <p:cNvSpPr>
            <a:spLocks noGrp="1"/>
          </p:cNvSpPr>
          <p:nvPr>
            <p:ph type="ftr" sz="quarter" idx="2"/>
          </p:nvPr>
        </p:nvSpPr>
        <p:spPr>
          <a:xfrm>
            <a:off x="0" y="8829966"/>
            <a:ext cx="3037840" cy="464821"/>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70939" y="8829966"/>
            <a:ext cx="3037840" cy="464821"/>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70939" y="0"/>
            <a:ext cx="3037840" cy="464821"/>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16/09/2022</a:t>
            </a:fld>
            <a:endParaRPr lang="en-GB" dirty="0"/>
          </a:p>
        </p:txBody>
      </p:sp>
      <p:sp>
        <p:nvSpPr>
          <p:cNvPr id="4" name="Slide Image Placeholder 3"/>
          <p:cNvSpPr>
            <a:spLocks noGrp="1" noRot="1" noChangeAspect="1"/>
          </p:cNvSpPr>
          <p:nvPr>
            <p:ph type="sldImg" idx="2"/>
          </p:nvPr>
        </p:nvSpPr>
        <p:spPr>
          <a:xfrm>
            <a:off x="404813" y="696913"/>
            <a:ext cx="6200775" cy="3486150"/>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701041" y="4415790"/>
            <a:ext cx="5608320" cy="4183381"/>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829966"/>
            <a:ext cx="3037840" cy="464821"/>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70939" y="8829966"/>
            <a:ext cx="3037840" cy="464821"/>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0751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1608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0356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59692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40795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4249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9869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13761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4629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1.wmf"/><Relationship Id="rId1" Type="http://schemas.openxmlformats.org/officeDocument/2006/relationships/slideMaster" Target="../slideMasters/slideMaster4.xml"/><Relationship Id="rId4" Type="http://schemas.openxmlformats.org/officeDocument/2006/relationships/image" Target="../media/image22.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3.wmf"/><Relationship Id="rId1" Type="http://schemas.openxmlformats.org/officeDocument/2006/relationships/slideMaster" Target="../slideMasters/slideMaster4.xml"/><Relationship Id="rId4" Type="http://schemas.openxmlformats.org/officeDocument/2006/relationships/image" Target="../media/image22.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9.sv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7.xml"/><Relationship Id="rId4" Type="http://schemas.openxmlformats.org/officeDocument/2006/relationships/image" Target="../media/image38.sv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25.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xmlns="" id="{13A7AC18-CF42-4EC5-8D40-441EAE30A06C}"/>
              </a:ext>
            </a:extLst>
          </p:cNvPr>
          <p:cNvSpPr/>
          <p:nvPr userDrawn="1"/>
        </p:nvSpPr>
        <p:spPr>
          <a:xfrm>
            <a:off x="608013"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85402" y="1954221"/>
            <a:ext cx="4328932" cy="979702"/>
          </a:xfrm>
        </p:spPr>
        <p:txBody>
          <a:bodyPr/>
          <a:lstStyle>
            <a:lvl1pPr>
              <a:defRPr sz="3000" b="0">
                <a:solidFill>
                  <a:srgbClr val="2E2E38"/>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85402" y="3046158"/>
            <a:ext cx="4328932" cy="1046323"/>
          </a:xfrm>
        </p:spPr>
        <p:txBody>
          <a:bodyPr/>
          <a:lstStyle>
            <a:lvl1pPr marL="0" indent="0" algn="l">
              <a:spcAft>
                <a:spcPts val="1200"/>
              </a:spcAft>
              <a:buNone/>
              <a:defRPr sz="1600">
                <a:solidFill>
                  <a:srgbClr val="2E2E38"/>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xmlns="" id="{C8422AE9-8257-41A9-AB41-1F10585C886F}"/>
              </a:ext>
            </a:extLst>
          </p:cNvPr>
          <p:cNvGrpSpPr>
            <a:grpSpLocks noChangeAspect="1"/>
          </p:cNvGrpSpPr>
          <p:nvPr userDrawn="1"/>
        </p:nvGrpSpPr>
        <p:grpSpPr bwMode="black">
          <a:xfrm>
            <a:off x="10364788" y="4960938"/>
            <a:ext cx="1225550" cy="1435100"/>
            <a:chOff x="6529" y="3125"/>
            <a:chExt cx="772" cy="904"/>
          </a:xfrm>
        </p:grpSpPr>
        <p:sp>
          <p:nvSpPr>
            <p:cNvPr id="15" name="Freeform 5">
              <a:extLst>
                <a:ext uri="{FF2B5EF4-FFF2-40B4-BE49-F238E27FC236}">
                  <a16:creationId xmlns:a16="http://schemas.microsoft.com/office/drawing/2014/main" xmlns="" id="{D19659BD-653C-4300-9060-420AFAE39587}"/>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 name="Freeform 6">
              <a:extLst>
                <a:ext uri="{FF2B5EF4-FFF2-40B4-BE49-F238E27FC236}">
                  <a16:creationId xmlns:a16="http://schemas.microsoft.com/office/drawing/2014/main" xmlns="" id="{A4669336-72A1-4233-827A-C41AB4C1CC04}"/>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18150370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ttle cards and competitive intelligen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696630" y="333680"/>
            <a:ext cx="9891803"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Battle cards and competitive intelligence</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arallelogram 16">
            <a:hlinkClick r:id="rId2" action="ppaction://hlinksldjump"/>
            <a:extLst>
              <a:ext uri="{FF2B5EF4-FFF2-40B4-BE49-F238E27FC236}">
                <a16:creationId xmlns:a16="http://schemas.microsoft.com/office/drawing/2014/main" xmlns="" id="{6F3B58E8-8F61-4646-93AC-4FA0DE090F10}"/>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D25202ED-1BD7-40F4-AE8A-B6FE4F199923}"/>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82903019-C03E-43C7-AAF5-32F89BCBCCDE}"/>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3A945F6D-5AA9-4288-BB49-8ED917841F22}"/>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Battle cards and </a:t>
            </a:r>
            <a:br>
              <a:rPr lang="en-IN" sz="700" kern="1200" dirty="0">
                <a:solidFill>
                  <a:schemeClr val="tx2"/>
                </a:solidFill>
                <a:latin typeface="Arial" panose="020B0604020202020204" pitchFamily="34" charset="0"/>
                <a:ea typeface="+mn-ea"/>
                <a:cs typeface="+mn-cs"/>
              </a:rPr>
            </a:br>
            <a:r>
              <a:rPr lang="en-IN" sz="700" kern="1200" dirty="0">
                <a:solidFill>
                  <a:schemeClr val="tx2"/>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8D8E55F4-DA10-47B3-9205-49AE1FFFB2BF}"/>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1" name="Parallelogram 30">
            <a:hlinkClick r:id="" action="ppaction://noaction"/>
            <a:extLst>
              <a:ext uri="{FF2B5EF4-FFF2-40B4-BE49-F238E27FC236}">
                <a16:creationId xmlns:a16="http://schemas.microsoft.com/office/drawing/2014/main" xmlns="" id="{2F56EF0E-22A9-4192-AFBA-C359F4EF2B22}"/>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2" name="Parallelogram 31">
            <a:hlinkClick r:id="" action="ppaction://noaction"/>
            <a:extLst>
              <a:ext uri="{FF2B5EF4-FFF2-40B4-BE49-F238E27FC236}">
                <a16:creationId xmlns:a16="http://schemas.microsoft.com/office/drawing/2014/main" xmlns="" id="{F5951CB7-FB21-4862-897B-992E8A9DF472}"/>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33" name="Parallelogram 32">
            <a:hlinkClick r:id="" action="ppaction://noaction"/>
            <a:extLst>
              <a:ext uri="{FF2B5EF4-FFF2-40B4-BE49-F238E27FC236}">
                <a16:creationId xmlns:a16="http://schemas.microsoft.com/office/drawing/2014/main" xmlns="" id="{8F753C0F-2573-4F53-A4F0-3405BE8DB173}"/>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227879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5"/>
          <p:cNvSpPr>
            <a:spLocks/>
          </p:cNvSpPr>
          <p:nvPr userDrawn="1"/>
        </p:nvSpPr>
        <p:spPr bwMode="gray">
          <a:xfrm>
            <a:off x="609918" y="1033273"/>
            <a:ext cx="10978515"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7" name="Footer Placeholder 6"/>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17533978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3638"/>
            <a:ext cx="10978515"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p:txBody>
          <a:bodyPr/>
          <a:lstStyle/>
          <a:p>
            <a:r>
              <a:rPr lang="en-GB" dirty="0"/>
              <a:t>Presentation title</a:t>
            </a:r>
          </a:p>
        </p:txBody>
      </p:sp>
      <p:pic>
        <p:nvPicPr>
          <p:cNvPr id="6" name="Picture 5" descr="iStock-646404888.jpg"/>
          <p:cNvPicPr>
            <a:picLocks noChangeAspect="1"/>
          </p:cNvPicPr>
          <p:nvPr userDrawn="1"/>
        </p:nvPicPr>
        <p:blipFill rotWithShape="1">
          <a:blip r:embed="rId2">
            <a:extLst>
              <a:ext uri="{28A0092B-C50C-407E-A947-70E740481C1C}">
                <a14:useLocalDpi xmlns:a14="http://schemas.microsoft.com/office/drawing/2010/main" val="0"/>
              </a:ext>
            </a:extLst>
          </a:blip>
          <a:srcRect l="1" t="31640" r="25771" b="50000"/>
          <a:stretch/>
        </p:blipFill>
        <p:spPr>
          <a:xfrm>
            <a:off x="0" y="1"/>
            <a:ext cx="12198350" cy="1269812"/>
          </a:xfrm>
          <a:prstGeom prst="rect">
            <a:avLst/>
          </a:prstGeom>
        </p:spPr>
      </p:pic>
      <p:sp>
        <p:nvSpPr>
          <p:cNvPr id="2" name="Rectangle 1"/>
          <p:cNvSpPr/>
          <p:nvPr userDrawn="1"/>
        </p:nvSpPr>
        <p:spPr>
          <a:xfrm>
            <a:off x="0" y="181406"/>
            <a:ext cx="12198350" cy="1269813"/>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3918200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3638"/>
            <a:ext cx="10978515"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p:txBody>
          <a:bodyPr/>
          <a:lstStyle/>
          <a:p>
            <a:r>
              <a:rPr lang="en-GB" dirty="0"/>
              <a:t>Presentation title</a:t>
            </a:r>
          </a:p>
        </p:txBody>
      </p:sp>
      <p:pic>
        <p:nvPicPr>
          <p:cNvPr id="6" name="Picture 5" descr="iStock-646404888.jpg"/>
          <p:cNvPicPr>
            <a:picLocks noChangeAspect="1"/>
          </p:cNvPicPr>
          <p:nvPr userDrawn="1"/>
        </p:nvPicPr>
        <p:blipFill rotWithShape="1">
          <a:blip r:embed="rId2">
            <a:extLst>
              <a:ext uri="{28A0092B-C50C-407E-A947-70E740481C1C}">
                <a14:useLocalDpi xmlns:a14="http://schemas.microsoft.com/office/drawing/2010/main" val="0"/>
              </a:ext>
            </a:extLst>
          </a:blip>
          <a:srcRect r="25772" b="841"/>
          <a:stretch/>
        </p:blipFill>
        <p:spPr>
          <a:xfrm>
            <a:off x="0" y="1"/>
            <a:ext cx="12198350" cy="6857999"/>
          </a:xfrm>
          <a:prstGeom prst="rect">
            <a:avLst/>
          </a:prstGeom>
        </p:spPr>
      </p:pic>
      <p:sp>
        <p:nvSpPr>
          <p:cNvPr id="2" name="Rectangle 1"/>
          <p:cNvSpPr/>
          <p:nvPr userDrawn="1"/>
        </p:nvSpPr>
        <p:spPr>
          <a:xfrm>
            <a:off x="0" y="4860773"/>
            <a:ext cx="12198350" cy="1631468"/>
          </a:xfrm>
          <a:prstGeom prst="rect">
            <a:avLst/>
          </a:prstGeom>
          <a:gradFill flip="none" rotWithShape="1">
            <a:gsLst>
              <a:gs pos="57000">
                <a:schemeClr val="tx2"/>
              </a:gs>
              <a:gs pos="100000">
                <a:schemeClr val="tx2">
                  <a:alpha val="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763444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3638"/>
            <a:ext cx="10978515"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p:txBody>
          <a:bodyPr/>
          <a:lstStyle/>
          <a:p>
            <a:r>
              <a:rPr lang="en-GB" dirty="0"/>
              <a:t>Presentation title</a:t>
            </a:r>
          </a:p>
        </p:txBody>
      </p:sp>
      <p:pic>
        <p:nvPicPr>
          <p:cNvPr id="6" name="Picture 5" descr="iStock-646404888.jpg"/>
          <p:cNvPicPr>
            <a:picLocks noChangeAspect="1"/>
          </p:cNvPicPr>
          <p:nvPr userDrawn="1"/>
        </p:nvPicPr>
        <p:blipFill rotWithShape="1">
          <a:blip r:embed="rId2">
            <a:extLst>
              <a:ext uri="{28A0092B-C50C-407E-A947-70E740481C1C}">
                <a14:useLocalDpi xmlns:a14="http://schemas.microsoft.com/office/drawing/2010/main" val="0"/>
              </a:ext>
            </a:extLst>
          </a:blip>
          <a:srcRect r="25772" b="841"/>
          <a:stretch/>
        </p:blipFill>
        <p:spPr>
          <a:xfrm>
            <a:off x="0" y="1"/>
            <a:ext cx="12198350" cy="6857999"/>
          </a:xfrm>
          <a:prstGeom prst="rect">
            <a:avLst/>
          </a:prstGeom>
        </p:spPr>
      </p:pic>
      <p:sp>
        <p:nvSpPr>
          <p:cNvPr id="9" name="Rectangle 8"/>
          <p:cNvSpPr/>
          <p:nvPr userDrawn="1"/>
        </p:nvSpPr>
        <p:spPr>
          <a:xfrm>
            <a:off x="1069934" y="1"/>
            <a:ext cx="9740848" cy="6857998"/>
          </a:xfrm>
          <a:prstGeom prst="rect">
            <a:avLst/>
          </a:prstGeom>
          <a:solidFill>
            <a:schemeClr val="tx2">
              <a:alpha val="8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p:cNvSpPr/>
          <p:nvPr userDrawn="1"/>
        </p:nvSpPr>
        <p:spPr>
          <a:xfrm>
            <a:off x="0" y="298386"/>
            <a:ext cx="12198350" cy="470346"/>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32870110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pic>
        <p:nvPicPr>
          <p:cNvPr id="6" name="Picture 5" descr="iStock-646404888.jpg"/>
          <p:cNvPicPr>
            <a:picLocks noChangeAspect="1"/>
          </p:cNvPicPr>
          <p:nvPr userDrawn="1"/>
        </p:nvPicPr>
        <p:blipFill rotWithShape="1">
          <a:blip r:embed="rId2">
            <a:extLst>
              <a:ext uri="{28A0092B-C50C-407E-A947-70E740481C1C}">
                <a14:useLocalDpi xmlns:a14="http://schemas.microsoft.com/office/drawing/2010/main" val="0"/>
              </a:ext>
            </a:extLst>
          </a:blip>
          <a:srcRect l="58459" r="25505" b="841"/>
          <a:stretch/>
        </p:blipFill>
        <p:spPr>
          <a:xfrm>
            <a:off x="1" y="1"/>
            <a:ext cx="2635301" cy="6857999"/>
          </a:xfrm>
          <a:prstGeom prst="rect">
            <a:avLst/>
          </a:prstGeom>
        </p:spPr>
      </p:pic>
      <p:sp>
        <p:nvSpPr>
          <p:cNvPr id="7" name="Line 11"/>
          <p:cNvSpPr>
            <a:spLocks noChangeShapeType="1"/>
          </p:cNvSpPr>
          <p:nvPr userDrawn="1"/>
        </p:nvSpPr>
        <p:spPr bwMode="auto">
          <a:xfrm>
            <a:off x="2931099" y="6243638"/>
            <a:ext cx="8655216"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a:xfrm>
            <a:off x="2931098" y="6492240"/>
            <a:ext cx="4581585" cy="201168"/>
          </a:xfrm>
        </p:spPr>
        <p:txBody>
          <a:bodyPr/>
          <a:lstStyle/>
          <a:p>
            <a:r>
              <a:rPr lang="en-GB" dirty="0"/>
              <a:t>Presentation title</a:t>
            </a:r>
          </a:p>
        </p:txBody>
      </p:sp>
      <p:sp>
        <p:nvSpPr>
          <p:cNvPr id="2" name="Rectangle 1"/>
          <p:cNvSpPr/>
          <p:nvPr userDrawn="1"/>
        </p:nvSpPr>
        <p:spPr>
          <a:xfrm>
            <a:off x="-6642032" y="705453"/>
            <a:ext cx="12198350" cy="483738"/>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Oval 2"/>
          <p:cNvSpPr/>
          <p:nvPr userDrawn="1"/>
        </p:nvSpPr>
        <p:spPr>
          <a:xfrm>
            <a:off x="1992909" y="460102"/>
            <a:ext cx="1284981" cy="963234"/>
          </a:xfrm>
          <a:prstGeom prst="ellipse">
            <a:avLst/>
          </a:prstGeom>
          <a:solidFill>
            <a:srgbClr val="FFFFFF"/>
          </a:solid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12493434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Empty">
    <p:spTree>
      <p:nvGrpSpPr>
        <p:cNvPr id="1" name=""/>
        <p:cNvGrpSpPr/>
        <p:nvPr/>
      </p:nvGrpSpPr>
      <p:grpSpPr>
        <a:xfrm>
          <a:off x="0" y="0"/>
          <a:ext cx="0" cy="0"/>
          <a:chOff x="0" y="0"/>
          <a:chExt cx="0" cy="0"/>
        </a:xfrm>
      </p:grpSpPr>
      <p:pic>
        <p:nvPicPr>
          <p:cNvPr id="4" name="Picture 3" descr="iStock-644353384.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4621" r="25017"/>
          <a:stretch/>
        </p:blipFill>
        <p:spPr>
          <a:xfrm>
            <a:off x="-1" y="0"/>
            <a:ext cx="2635304" cy="6858000"/>
          </a:xfrm>
          <a:prstGeom prst="rect">
            <a:avLst/>
          </a:prstGeom>
        </p:spPr>
      </p:pic>
      <p:sp>
        <p:nvSpPr>
          <p:cNvPr id="7" name="Line 11"/>
          <p:cNvSpPr>
            <a:spLocks noChangeShapeType="1"/>
          </p:cNvSpPr>
          <p:nvPr userDrawn="1"/>
        </p:nvSpPr>
        <p:spPr bwMode="auto">
          <a:xfrm>
            <a:off x="2931099" y="6243638"/>
            <a:ext cx="8655216"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a:xfrm>
            <a:off x="2931098" y="6492240"/>
            <a:ext cx="4581585" cy="201168"/>
          </a:xfrm>
        </p:spPr>
        <p:txBody>
          <a:bodyPr/>
          <a:lstStyle/>
          <a:p>
            <a:r>
              <a:rPr lang="en-GB" dirty="0"/>
              <a:t>Presentation title</a:t>
            </a:r>
          </a:p>
        </p:txBody>
      </p:sp>
      <p:sp>
        <p:nvSpPr>
          <p:cNvPr id="2" name="Rectangle 1"/>
          <p:cNvSpPr/>
          <p:nvPr userDrawn="1"/>
        </p:nvSpPr>
        <p:spPr>
          <a:xfrm>
            <a:off x="-6642032" y="705453"/>
            <a:ext cx="12198350" cy="483738"/>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Oval 2"/>
          <p:cNvSpPr/>
          <p:nvPr userDrawn="1"/>
        </p:nvSpPr>
        <p:spPr>
          <a:xfrm>
            <a:off x="1992909" y="460102"/>
            <a:ext cx="1284981" cy="963234"/>
          </a:xfrm>
          <a:prstGeom prst="ellipse">
            <a:avLst/>
          </a:prstGeom>
          <a:solidFill>
            <a:srgbClr val="FFFFFF"/>
          </a:solid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2303975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Empty">
    <p:spTree>
      <p:nvGrpSpPr>
        <p:cNvPr id="1" name=""/>
        <p:cNvGrpSpPr/>
        <p:nvPr/>
      </p:nvGrpSpPr>
      <p:grpSpPr>
        <a:xfrm>
          <a:off x="0" y="0"/>
          <a:ext cx="0" cy="0"/>
          <a:chOff x="0" y="0"/>
          <a:chExt cx="0" cy="0"/>
        </a:xfrm>
      </p:grpSpPr>
      <p:pic>
        <p:nvPicPr>
          <p:cNvPr id="4" name="Picture 3" descr="iStock-578108630.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20" r="62781"/>
          <a:stretch/>
        </p:blipFill>
        <p:spPr>
          <a:xfrm>
            <a:off x="0" y="0"/>
            <a:ext cx="2635303" cy="6858000"/>
          </a:xfrm>
          <a:prstGeom prst="rect">
            <a:avLst/>
          </a:prstGeom>
        </p:spPr>
      </p:pic>
      <p:sp>
        <p:nvSpPr>
          <p:cNvPr id="7" name="Line 11"/>
          <p:cNvSpPr>
            <a:spLocks noChangeShapeType="1"/>
          </p:cNvSpPr>
          <p:nvPr userDrawn="1"/>
        </p:nvSpPr>
        <p:spPr bwMode="auto">
          <a:xfrm>
            <a:off x="2931099" y="6243638"/>
            <a:ext cx="8655216"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a:xfrm>
            <a:off x="2931098" y="6492240"/>
            <a:ext cx="4581585" cy="201168"/>
          </a:xfrm>
        </p:spPr>
        <p:txBody>
          <a:bodyPr/>
          <a:lstStyle/>
          <a:p>
            <a:r>
              <a:rPr lang="en-GB" dirty="0"/>
              <a:t>Presentation title</a:t>
            </a:r>
          </a:p>
        </p:txBody>
      </p:sp>
      <p:sp>
        <p:nvSpPr>
          <p:cNvPr id="2" name="Rectangle 1"/>
          <p:cNvSpPr/>
          <p:nvPr userDrawn="1"/>
        </p:nvSpPr>
        <p:spPr>
          <a:xfrm>
            <a:off x="-6642032" y="705453"/>
            <a:ext cx="12198350" cy="483738"/>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Oval 2"/>
          <p:cNvSpPr/>
          <p:nvPr userDrawn="1"/>
        </p:nvSpPr>
        <p:spPr>
          <a:xfrm>
            <a:off x="1992909" y="460102"/>
            <a:ext cx="1284981" cy="963234"/>
          </a:xfrm>
          <a:prstGeom prst="ellipse">
            <a:avLst/>
          </a:prstGeom>
          <a:solidFill>
            <a:srgbClr val="FFFFFF"/>
          </a:solid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37398831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Empty">
    <p:spTree>
      <p:nvGrpSpPr>
        <p:cNvPr id="1" name=""/>
        <p:cNvGrpSpPr/>
        <p:nvPr/>
      </p:nvGrpSpPr>
      <p:grpSpPr>
        <a:xfrm>
          <a:off x="0" y="0"/>
          <a:ext cx="0" cy="0"/>
          <a:chOff x="0" y="0"/>
          <a:chExt cx="0" cy="0"/>
        </a:xfrm>
      </p:grpSpPr>
      <p:pic>
        <p:nvPicPr>
          <p:cNvPr id="6" name="Picture 5" descr="iStock-606221842.jpg"/>
          <p:cNvPicPr>
            <a:picLocks noChangeAspect="1"/>
          </p:cNvPicPr>
          <p:nvPr userDrawn="1"/>
        </p:nvPicPr>
        <p:blipFill rotWithShape="1">
          <a:blip r:embed="rId2">
            <a:extLst>
              <a:ext uri="{28A0092B-C50C-407E-A947-70E740481C1C}">
                <a14:useLocalDpi xmlns:a14="http://schemas.microsoft.com/office/drawing/2010/main" val="0"/>
              </a:ext>
            </a:extLst>
          </a:blip>
          <a:srcRect l="29757" r="60642"/>
          <a:stretch/>
        </p:blipFill>
        <p:spPr>
          <a:xfrm>
            <a:off x="0" y="0"/>
            <a:ext cx="2635303" cy="6858000"/>
          </a:xfrm>
          <a:prstGeom prst="rect">
            <a:avLst/>
          </a:prstGeom>
        </p:spPr>
      </p:pic>
      <p:sp>
        <p:nvSpPr>
          <p:cNvPr id="7" name="Line 11"/>
          <p:cNvSpPr>
            <a:spLocks noChangeShapeType="1"/>
          </p:cNvSpPr>
          <p:nvPr userDrawn="1"/>
        </p:nvSpPr>
        <p:spPr bwMode="auto">
          <a:xfrm>
            <a:off x="2931099" y="6243638"/>
            <a:ext cx="8655216"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a:xfrm>
            <a:off x="2931098" y="6492240"/>
            <a:ext cx="4581585" cy="201168"/>
          </a:xfrm>
        </p:spPr>
        <p:txBody>
          <a:bodyPr/>
          <a:lstStyle/>
          <a:p>
            <a:r>
              <a:rPr lang="en-GB" dirty="0"/>
              <a:t>Presentation title</a:t>
            </a:r>
          </a:p>
        </p:txBody>
      </p:sp>
      <p:sp>
        <p:nvSpPr>
          <p:cNvPr id="2" name="Rectangle 1"/>
          <p:cNvSpPr/>
          <p:nvPr userDrawn="1"/>
        </p:nvSpPr>
        <p:spPr>
          <a:xfrm>
            <a:off x="-6642032" y="705453"/>
            <a:ext cx="12198350" cy="483738"/>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Oval 2"/>
          <p:cNvSpPr/>
          <p:nvPr userDrawn="1"/>
        </p:nvSpPr>
        <p:spPr>
          <a:xfrm>
            <a:off x="1992909" y="460102"/>
            <a:ext cx="1284981" cy="963234"/>
          </a:xfrm>
          <a:prstGeom prst="ellipse">
            <a:avLst/>
          </a:prstGeom>
          <a:solidFill>
            <a:srgbClr val="FFFFFF"/>
          </a:solid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41058529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Empty">
    <p:spTree>
      <p:nvGrpSpPr>
        <p:cNvPr id="1" name=""/>
        <p:cNvGrpSpPr/>
        <p:nvPr/>
      </p:nvGrpSpPr>
      <p:grpSpPr>
        <a:xfrm>
          <a:off x="0" y="0"/>
          <a:ext cx="0" cy="0"/>
          <a:chOff x="0" y="0"/>
          <a:chExt cx="0" cy="0"/>
        </a:xfrm>
      </p:grpSpPr>
      <p:pic>
        <p:nvPicPr>
          <p:cNvPr id="4" name="Picture 3" descr="14H05517_RF.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1773" r="43425" b="14742"/>
          <a:stretch/>
        </p:blipFill>
        <p:spPr>
          <a:xfrm>
            <a:off x="0" y="0"/>
            <a:ext cx="2635303" cy="6858000"/>
          </a:xfrm>
          <a:prstGeom prst="rect">
            <a:avLst/>
          </a:prstGeom>
        </p:spPr>
      </p:pic>
      <p:sp>
        <p:nvSpPr>
          <p:cNvPr id="7" name="Line 11"/>
          <p:cNvSpPr>
            <a:spLocks noChangeShapeType="1"/>
          </p:cNvSpPr>
          <p:nvPr userDrawn="1"/>
        </p:nvSpPr>
        <p:spPr bwMode="auto">
          <a:xfrm>
            <a:off x="2931099" y="6243638"/>
            <a:ext cx="8655216"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5" name="Footer Placeholder 4"/>
          <p:cNvSpPr>
            <a:spLocks noGrp="1"/>
          </p:cNvSpPr>
          <p:nvPr>
            <p:ph type="ftr" sz="quarter" idx="11"/>
          </p:nvPr>
        </p:nvSpPr>
        <p:spPr>
          <a:xfrm>
            <a:off x="2931098" y="6492240"/>
            <a:ext cx="4581585" cy="201168"/>
          </a:xfrm>
        </p:spPr>
        <p:txBody>
          <a:bodyPr/>
          <a:lstStyle/>
          <a:p>
            <a:r>
              <a:rPr lang="en-GB" dirty="0"/>
              <a:t>Presentation title</a:t>
            </a:r>
          </a:p>
        </p:txBody>
      </p:sp>
      <p:sp>
        <p:nvSpPr>
          <p:cNvPr id="2" name="Rectangle 1"/>
          <p:cNvSpPr/>
          <p:nvPr userDrawn="1"/>
        </p:nvSpPr>
        <p:spPr>
          <a:xfrm>
            <a:off x="-6642032" y="705453"/>
            <a:ext cx="12198350" cy="483738"/>
          </a:xfrm>
          <a:prstGeom prst="rect">
            <a:avLst/>
          </a:prstGeom>
          <a:gradFill flip="none" rotWithShape="1">
            <a:gsLst>
              <a:gs pos="29000">
                <a:schemeClr val="tx2"/>
              </a:gs>
              <a:gs pos="94000">
                <a:schemeClr val="tx2">
                  <a:alpha val="29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Oval 2"/>
          <p:cNvSpPr/>
          <p:nvPr userDrawn="1"/>
        </p:nvSpPr>
        <p:spPr>
          <a:xfrm>
            <a:off x="1992909" y="460102"/>
            <a:ext cx="1284981" cy="963234"/>
          </a:xfrm>
          <a:prstGeom prst="ellipse">
            <a:avLst/>
          </a:prstGeom>
          <a:solidFill>
            <a:srgbClr val="FFFFFF"/>
          </a:solid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35851590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a:prstGeom prst="rect">
            <a:avLst/>
          </a:prstGeo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0137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les and marketing material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696630" y="333680"/>
            <a:ext cx="9891803"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Sales and marketing materials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arallelogram 16">
            <a:hlinkClick r:id="rId2" action="ppaction://hlinksldjump"/>
            <a:extLst>
              <a:ext uri="{FF2B5EF4-FFF2-40B4-BE49-F238E27FC236}">
                <a16:creationId xmlns:a16="http://schemas.microsoft.com/office/drawing/2014/main" xmlns="" id="{08B417E2-773E-4188-87FA-25ADD3B2AB17}"/>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3B270065-F89B-4513-A450-03CD777C5230}"/>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F97941FB-1902-440A-AC64-91D8C008D13A}"/>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976964C5-D416-4290-B5CD-91AFBB19EE4C}"/>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1A334563-53D7-455F-865E-4CAE6A21F6E6}"/>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Sales and marketing materials</a:t>
            </a:r>
          </a:p>
        </p:txBody>
      </p:sp>
      <p:sp>
        <p:nvSpPr>
          <p:cNvPr id="31" name="Parallelogram 30">
            <a:hlinkClick r:id="" action="ppaction://noaction"/>
            <a:extLst>
              <a:ext uri="{FF2B5EF4-FFF2-40B4-BE49-F238E27FC236}">
                <a16:creationId xmlns:a16="http://schemas.microsoft.com/office/drawing/2014/main" xmlns="" id="{97A09F78-DA85-40ED-994E-13E3A3AF7285}"/>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2" name="Parallelogram 31">
            <a:hlinkClick r:id="" action="ppaction://noaction"/>
            <a:extLst>
              <a:ext uri="{FF2B5EF4-FFF2-40B4-BE49-F238E27FC236}">
                <a16:creationId xmlns:a16="http://schemas.microsoft.com/office/drawing/2014/main" xmlns="" id="{16434D13-9030-43B7-AEF8-9BD22339009D}"/>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33" name="Parallelogram 32">
            <a:hlinkClick r:id="" action="ppaction://noaction"/>
            <a:extLst>
              <a:ext uri="{FF2B5EF4-FFF2-40B4-BE49-F238E27FC236}">
                <a16:creationId xmlns:a16="http://schemas.microsoft.com/office/drawing/2014/main" xmlns="" id="{F1AF5CE2-8C3C-4C5D-AFA8-1555D783A24A}"/>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18065805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842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60000"/>
          </a:blip>
          <a:srcRect l="16235" b="16062"/>
          <a:stretch/>
        </p:blipFill>
        <p:spPr>
          <a:xfrm rot="10800000" flipV="1">
            <a:off x="4300129" y="0"/>
            <a:ext cx="9129939" cy="6858000"/>
          </a:xfrm>
          <a:prstGeom prst="rect">
            <a:avLst/>
          </a:prstGeom>
        </p:spPr>
      </p:pic>
    </p:spTree>
    <p:extLst>
      <p:ext uri="{BB962C8B-B14F-4D97-AF65-F5344CB8AC3E}">
        <p14:creationId xmlns:p14="http://schemas.microsoft.com/office/powerpoint/2010/main" val="24547587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26" y="457200"/>
            <a:ext cx="3934285"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5887" y="987427"/>
            <a:ext cx="61754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624568" y="6492240"/>
            <a:ext cx="1585786" cy="201168"/>
          </a:xfrm>
          <a:prstGeom prst="rect">
            <a:avLst/>
          </a:prstGeom>
        </p:spPr>
        <p:txBody>
          <a:bodyPr/>
          <a:lstStyle/>
          <a:p>
            <a:fld id="{19EBE2DD-97C9-4CEF-A33B-B404BD507306}" type="datetimeFigureOut">
              <a:rPr lang="en-ZA" smtClean="0"/>
              <a:t>2022/09/16</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a:xfrm>
            <a:off x="8615085" y="6356352"/>
            <a:ext cx="2744629" cy="365125"/>
          </a:xfrm>
          <a:prstGeom prst="rect">
            <a:avLst/>
          </a:prstGeom>
        </p:spPr>
        <p:txBody>
          <a:bodyPr/>
          <a:lstStyle/>
          <a:p>
            <a:fld id="{6C911B9E-BC9B-4372-ADFA-D2BEF7206453}" type="slidenum">
              <a:rPr lang="en-ZA" smtClean="0"/>
              <a:t>‹#›</a:t>
            </a:fld>
            <a:endParaRPr lang="en-ZA" dirty="0"/>
          </a:p>
        </p:txBody>
      </p:sp>
    </p:spTree>
    <p:extLst>
      <p:ext uri="{BB962C8B-B14F-4D97-AF65-F5344CB8AC3E}">
        <p14:creationId xmlns:p14="http://schemas.microsoft.com/office/powerpoint/2010/main" val="4849126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2" y="615951"/>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t" anchorCtr="0"/>
          <a:lstStyle/>
          <a:p>
            <a:pPr algn="ctr"/>
            <a:endParaRPr lang="en-US" sz="1200" dirty="0">
              <a:solidFill>
                <a:schemeClr val="tx1"/>
              </a:solidFill>
            </a:endParaRPr>
          </a:p>
        </p:txBody>
      </p:sp>
      <p:sp>
        <p:nvSpPr>
          <p:cNvPr id="14"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dirty="0"/>
              <a:t>Click to edit Master title style</a:t>
            </a:r>
          </a:p>
        </p:txBody>
      </p:sp>
      <p:sp>
        <p:nvSpPr>
          <p:cNvPr id="15" name="Subtitle 2"/>
          <p:cNvSpPr>
            <a:spLocks noGrp="1"/>
          </p:cNvSpPr>
          <p:nvPr>
            <p:ph type="subTitle" idx="1"/>
          </p:nvPr>
        </p:nvSpPr>
        <p:spPr>
          <a:xfrm>
            <a:off x="4151376" y="3218690"/>
            <a:ext cx="7223760" cy="645743"/>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8"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5" indent="0" algn="ctr">
              <a:buNone/>
              <a:defRPr>
                <a:solidFill>
                  <a:schemeClr val="tx1">
                    <a:tint val="75000"/>
                  </a:schemeClr>
                </a:solidFill>
              </a:defRPr>
            </a:lvl9pPr>
          </a:lstStyle>
          <a:p>
            <a:pPr lvl="0"/>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9" y="5340096"/>
            <a:ext cx="987551" cy="1156968"/>
          </a:xfrm>
          <a:prstGeom prst="rect">
            <a:avLst/>
          </a:prstGeom>
        </p:spPr>
      </p:pic>
    </p:spTree>
    <p:extLst>
      <p:ext uri="{BB962C8B-B14F-4D97-AF65-F5344CB8AC3E}">
        <p14:creationId xmlns:p14="http://schemas.microsoft.com/office/powerpoint/2010/main" val="18905166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sp>
        <p:nvSpPr>
          <p:cNvPr id="8" name="Freeform 5"/>
          <p:cNvSpPr>
            <a:spLocks noChangeAspect="1"/>
          </p:cNvSpPr>
          <p:nvPr userDrawn="1"/>
        </p:nvSpPr>
        <p:spPr bwMode="gray">
          <a:xfrm rot="10800000">
            <a:off x="4370834" y="457200"/>
            <a:ext cx="7221423"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17" tIns="45709" rIns="91417" bIns="45709" numCol="1" anchor="t" anchorCtr="0" compatLnSpc="1">
            <a:prstTxWarp prst="textNoShape">
              <a:avLst/>
            </a:prstTxWarp>
          </a:bodyPr>
          <a:lstStyle/>
          <a:p>
            <a:endParaRPr lang="en-US" dirty="0"/>
          </a:p>
        </p:txBody>
      </p:sp>
      <p:sp>
        <p:nvSpPr>
          <p:cNvPr id="9" name="Title 1"/>
          <p:cNvSpPr>
            <a:spLocks noGrp="1"/>
          </p:cNvSpPr>
          <p:nvPr>
            <p:ph type="ctrTitle"/>
          </p:nvPr>
        </p:nvSpPr>
        <p:spPr>
          <a:xfrm>
            <a:off x="4809744" y="1737360"/>
            <a:ext cx="6400800" cy="860400"/>
          </a:xfrm>
        </p:spPr>
        <p:txBody>
          <a:bodyPr/>
          <a:lstStyle>
            <a:lvl1pPr>
              <a:defRPr>
                <a:solidFill>
                  <a:srgbClr val="404040"/>
                </a:solidFill>
                <a:latin typeface="+mn-lt"/>
                <a:cs typeface="Arial" pitchFamily="34" charset="0"/>
              </a:defRPr>
            </a:lvl1pPr>
          </a:lstStyle>
          <a:p>
            <a:r>
              <a:rPr lang="en-US" dirty="0"/>
              <a:t>Click to edit Master title style</a:t>
            </a:r>
          </a:p>
        </p:txBody>
      </p:sp>
      <p:sp>
        <p:nvSpPr>
          <p:cNvPr id="10" name="Subtitle 2"/>
          <p:cNvSpPr>
            <a:spLocks noGrp="1"/>
          </p:cNvSpPr>
          <p:nvPr>
            <p:ph type="subTitle" idx="1"/>
          </p:nvPr>
        </p:nvSpPr>
        <p:spPr>
          <a:xfrm>
            <a:off x="4809744" y="2724914"/>
            <a:ext cx="6400800" cy="645743"/>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8"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5" indent="0" algn="ctr">
              <a:buNone/>
              <a:defRPr>
                <a:solidFill>
                  <a:schemeClr val="tx1">
                    <a:tint val="75000"/>
                  </a:schemeClr>
                </a:solidFill>
              </a:defRPr>
            </a:lvl9pPr>
          </a:lstStyle>
          <a:p>
            <a:pPr lvl="0"/>
            <a:r>
              <a:rPr lang="en-US" dirty="0"/>
              <a:t>Click to edit Master subtitle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9" y="5340096"/>
            <a:ext cx="987551" cy="1156968"/>
          </a:xfrm>
          <a:prstGeom prst="rect">
            <a:avLst/>
          </a:prstGeom>
        </p:spPr>
      </p:pic>
    </p:spTree>
    <p:extLst>
      <p:ext uri="{BB962C8B-B14F-4D97-AF65-F5344CB8AC3E}">
        <p14:creationId xmlns:p14="http://schemas.microsoft.com/office/powerpoint/2010/main" val="3393519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9" y="5340096"/>
            <a:ext cx="987551" cy="11569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650" y="612649"/>
            <a:ext cx="7731125" cy="3575051"/>
          </a:xfrm>
          <a:prstGeom prst="rect">
            <a:avLst/>
          </a:prstGeom>
        </p:spPr>
      </p:pic>
      <p:sp>
        <p:nvSpPr>
          <p:cNvPr id="15" name="Title 1"/>
          <p:cNvSpPr>
            <a:spLocks noGrp="1"/>
          </p:cNvSpPr>
          <p:nvPr>
            <p:ph type="ctrTitle"/>
          </p:nvPr>
        </p:nvSpPr>
        <p:spPr>
          <a:xfrm>
            <a:off x="1005843" y="2240280"/>
            <a:ext cx="6879463" cy="860400"/>
          </a:xfrm>
          <a:prstGeom prst="rect">
            <a:avLst/>
          </a:prstGeom>
        </p:spPr>
        <p:txBody>
          <a:bodyPr/>
          <a:lstStyle>
            <a:lvl1pPr>
              <a:defRPr>
                <a:solidFill>
                  <a:schemeClr val="tx1">
                    <a:lumMod val="75000"/>
                    <a:lumOff val="25000"/>
                  </a:schemeClr>
                </a:solidFill>
                <a:latin typeface="+mn-lt"/>
                <a:cs typeface="Arial" pitchFamily="34" charset="0"/>
              </a:defRPr>
            </a:lvl1pPr>
          </a:lstStyle>
          <a:p>
            <a:r>
              <a:rPr lang="en-US" dirty="0"/>
              <a:t>Click to edit Master title style</a:t>
            </a:r>
          </a:p>
        </p:txBody>
      </p:sp>
      <p:sp>
        <p:nvSpPr>
          <p:cNvPr id="16" name="Subtitle 2"/>
          <p:cNvSpPr>
            <a:spLocks noGrp="1"/>
          </p:cNvSpPr>
          <p:nvPr>
            <p:ph type="subTitle" idx="1"/>
          </p:nvPr>
        </p:nvSpPr>
        <p:spPr>
          <a:xfrm>
            <a:off x="1005843" y="3218690"/>
            <a:ext cx="6879463" cy="645743"/>
          </a:xfrm>
          <a:prstGeom prst="rect">
            <a:avLst/>
          </a:prstGeom>
        </p:spPr>
        <p:txBody>
          <a:bodyPr/>
          <a:lstStyle>
            <a:lvl1pPr marL="0" indent="0" algn="l">
              <a:buNone/>
              <a:defRPr sz="2000">
                <a:solidFill>
                  <a:schemeClr val="tx1">
                    <a:lumMod val="75000"/>
                    <a:lumOff val="25000"/>
                  </a:schemeClr>
                </a:solidFill>
                <a:latin typeface="+mn-lt"/>
                <a:cs typeface="Arial" pitchFamily="34" charset="0"/>
              </a:defRPr>
            </a:lvl1pPr>
            <a:lvl2pPr marL="0" indent="0" algn="l">
              <a:buNone/>
              <a:defRPr sz="1600">
                <a:solidFill>
                  <a:schemeClr val="tx1">
                    <a:lumMod val="75000"/>
                    <a:lumOff val="2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8"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5" indent="0" algn="ctr">
              <a:buNone/>
              <a:defRPr>
                <a:solidFill>
                  <a:schemeClr val="tx1">
                    <a:tint val="75000"/>
                  </a:schemeClr>
                </a:solidFill>
              </a:defRPr>
            </a:lvl9pPr>
          </a:lstStyle>
          <a:p>
            <a:pPr lvl="0"/>
            <a:r>
              <a:rPr lang="en-US" dirty="0"/>
              <a:t>Click to edit Master subtitle style</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360" y="5888738"/>
            <a:ext cx="3780000" cy="618751"/>
          </a:xfrm>
          <a:prstGeom prst="rect">
            <a:avLst/>
          </a:prstGeom>
        </p:spPr>
      </p:pic>
    </p:spTree>
    <p:extLst>
      <p:ext uri="{BB962C8B-B14F-4D97-AF65-F5344CB8AC3E}">
        <p14:creationId xmlns:p14="http://schemas.microsoft.com/office/powerpoint/2010/main" val="640364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3504" y="384047"/>
            <a:ext cx="5413249" cy="4572744"/>
          </a:xfrm>
          <a:prstGeom prst="rect">
            <a:avLst/>
          </a:prstGeom>
        </p:spPr>
      </p:pic>
      <p:pic>
        <p:nvPicPr>
          <p:cNvPr id="9" name="Picture 8"/>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579609" y="5340096"/>
            <a:ext cx="987551" cy="1156968"/>
          </a:xfrm>
          <a:prstGeom prst="rect">
            <a:avLst/>
          </a:prstGeom>
        </p:spPr>
      </p:pic>
      <p:sp>
        <p:nvSpPr>
          <p:cNvPr id="10" name="Title 1"/>
          <p:cNvSpPr>
            <a:spLocks noGrp="1"/>
          </p:cNvSpPr>
          <p:nvPr>
            <p:ph type="ctrTitle"/>
          </p:nvPr>
        </p:nvSpPr>
        <p:spPr>
          <a:xfrm>
            <a:off x="996698" y="1691640"/>
            <a:ext cx="4597400"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p>
        </p:txBody>
      </p:sp>
      <p:sp>
        <p:nvSpPr>
          <p:cNvPr id="11" name="Subtitle 2"/>
          <p:cNvSpPr>
            <a:spLocks noGrp="1"/>
          </p:cNvSpPr>
          <p:nvPr>
            <p:ph type="subTitle" idx="1"/>
          </p:nvPr>
        </p:nvSpPr>
        <p:spPr>
          <a:xfrm>
            <a:off x="996698" y="2660906"/>
            <a:ext cx="4597400" cy="645743"/>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chemeClr val="tx1">
                    <a:lumMod val="75000"/>
                    <a:lumOff val="2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8"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5" indent="0" algn="ctr">
              <a:buNone/>
              <a:defRPr>
                <a:solidFill>
                  <a:schemeClr val="tx1">
                    <a:tint val="75000"/>
                  </a:schemeClr>
                </a:solidFill>
              </a:defRPr>
            </a:lvl9pPr>
          </a:lstStyle>
          <a:p>
            <a:pPr lvl="0"/>
            <a:r>
              <a:rPr lang="en-US" dirty="0"/>
              <a:t>Click to edit Master subtitle style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360" y="5888738"/>
            <a:ext cx="3780000" cy="618751"/>
          </a:xfrm>
          <a:prstGeom prst="rect">
            <a:avLst/>
          </a:prstGeom>
        </p:spPr>
      </p:pic>
    </p:spTree>
    <p:extLst>
      <p:ext uri="{BB962C8B-B14F-4D97-AF65-F5344CB8AC3E}">
        <p14:creationId xmlns:p14="http://schemas.microsoft.com/office/powerpoint/2010/main" val="2142353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dirty="0"/>
              <a:t>1 January 2015</a:t>
            </a:r>
          </a:p>
        </p:txBody>
      </p:sp>
      <p:sp>
        <p:nvSpPr>
          <p:cNvPr id="10" name="Footer Placeholder 9"/>
          <p:cNvSpPr>
            <a:spLocks noGrp="1"/>
          </p:cNvSpPr>
          <p:nvPr>
            <p:ph type="ftr" sz="quarter" idx="11"/>
          </p:nvPr>
        </p:nvSpPr>
        <p:spPr/>
        <p:txBody>
          <a:bodyPr/>
          <a:lstStyle/>
          <a:p>
            <a:r>
              <a:rPr lang="en-US" dirty="0"/>
              <a:t>Presentation title</a:t>
            </a:r>
          </a:p>
        </p:txBody>
      </p:sp>
      <p:sp>
        <p:nvSpPr>
          <p:cNvPr id="11"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3991681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dirty="0"/>
              <a:t>1 January 2015</a:t>
            </a:r>
          </a:p>
        </p:txBody>
      </p:sp>
      <p:sp>
        <p:nvSpPr>
          <p:cNvPr id="6" name="Footer Placeholder 5"/>
          <p:cNvSpPr>
            <a:spLocks noGrp="1"/>
          </p:cNvSpPr>
          <p:nvPr>
            <p:ph type="ftr" sz="quarter" idx="11"/>
          </p:nvPr>
        </p:nvSpPr>
        <p:spPr/>
        <p:txBody>
          <a:bodyPr/>
          <a:lstStyle/>
          <a:p>
            <a:r>
              <a:rPr lang="en-US" dirty="0"/>
              <a:t>Presentation title</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7017377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a:lvl1pPr>
            <a:lvl2pPr marL="356526">
              <a:defRPr/>
            </a:lvl2pPr>
            <a:lvl3pPr marL="713053">
              <a:defRPr/>
            </a:lvl3pPr>
            <a:lvl4pPr marL="1069581">
              <a:defRPr/>
            </a:lvl4pPr>
            <a:lvl5pPr marL="142610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dirty="0"/>
              <a:t>1 January 2015</a:t>
            </a:r>
          </a:p>
        </p:txBody>
      </p:sp>
      <p:sp>
        <p:nvSpPr>
          <p:cNvPr id="6" name="Footer Placeholder 5"/>
          <p:cNvSpPr>
            <a:spLocks noGrp="1"/>
          </p:cNvSpPr>
          <p:nvPr>
            <p:ph type="ftr" sz="quarter" idx="11"/>
          </p:nvPr>
        </p:nvSpPr>
        <p:spPr/>
        <p:txBody>
          <a:bodyPr/>
          <a:lstStyle/>
          <a:p>
            <a:r>
              <a:rPr lang="en-US" dirty="0"/>
              <a:t>Presentation title</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45981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equently asked questions from clients ">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696630" y="333680"/>
            <a:ext cx="9891803"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Frequently asked questions from clients </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arallelogram 16">
            <a:hlinkClick r:id="rId2" action="ppaction://hlinksldjump"/>
            <a:extLst>
              <a:ext uri="{FF2B5EF4-FFF2-40B4-BE49-F238E27FC236}">
                <a16:creationId xmlns:a16="http://schemas.microsoft.com/office/drawing/2014/main" xmlns="" id="{FC6EC15C-CFEA-403D-9EEC-D7B021C90FE2}"/>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07C51822-8F26-4E08-92F3-546B2D2617FA}"/>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2858971E-E707-464E-8EA0-231E7EBBDC12}"/>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6CEB900E-04D3-4523-AA6E-C43BB3CAEAD8}"/>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A1F2E938-6F0A-4F18-86EB-4DEB99BBB82C}"/>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1" name="Parallelogram 30">
            <a:hlinkClick r:id="" action="ppaction://noaction"/>
            <a:extLst>
              <a:ext uri="{FF2B5EF4-FFF2-40B4-BE49-F238E27FC236}">
                <a16:creationId xmlns:a16="http://schemas.microsoft.com/office/drawing/2014/main" xmlns="" id="{49CCDA58-F060-4881-B1BC-2E93AE9C35F4}"/>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Frequently asked questions from clients </a:t>
            </a:r>
          </a:p>
        </p:txBody>
      </p:sp>
      <p:sp>
        <p:nvSpPr>
          <p:cNvPr id="32" name="Parallelogram 31">
            <a:hlinkClick r:id="" action="ppaction://noaction"/>
            <a:extLst>
              <a:ext uri="{FF2B5EF4-FFF2-40B4-BE49-F238E27FC236}">
                <a16:creationId xmlns:a16="http://schemas.microsoft.com/office/drawing/2014/main" xmlns="" id="{B6140FBE-F369-40A6-834E-758655FA04E8}"/>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33" name="Parallelogram 32">
            <a:hlinkClick r:id="" action="ppaction://noaction"/>
            <a:extLst>
              <a:ext uri="{FF2B5EF4-FFF2-40B4-BE49-F238E27FC236}">
                <a16:creationId xmlns:a16="http://schemas.microsoft.com/office/drawing/2014/main" xmlns="" id="{2E6AFBDF-E003-4F88-99D1-57A65B5C9491}"/>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24250591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Date Placeholder 5"/>
          <p:cNvSpPr>
            <a:spLocks noGrp="1"/>
          </p:cNvSpPr>
          <p:nvPr>
            <p:ph type="dt" sz="half" idx="10"/>
          </p:nvPr>
        </p:nvSpPr>
        <p:spPr/>
        <p:txBody>
          <a:bodyPr/>
          <a:lstStyle/>
          <a:p>
            <a:r>
              <a:rPr lang="en-US" dirty="0"/>
              <a:t>1 January 2015</a:t>
            </a:r>
          </a:p>
        </p:txBody>
      </p:sp>
      <p:sp>
        <p:nvSpPr>
          <p:cNvPr id="9" name="Footer Placeholder 8"/>
          <p:cNvSpPr>
            <a:spLocks noGrp="1"/>
          </p:cNvSpPr>
          <p:nvPr>
            <p:ph type="ftr" sz="quarter" idx="11"/>
          </p:nvPr>
        </p:nvSpPr>
        <p:spPr/>
        <p:txBody>
          <a:bodyPr/>
          <a:lstStyle/>
          <a:p>
            <a:r>
              <a:rPr lang="en-US" dirty="0"/>
              <a:t>Presentation title</a:t>
            </a:r>
          </a:p>
        </p:txBody>
      </p:sp>
      <p:sp>
        <p:nvSpPr>
          <p:cNvPr id="10"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688128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Date Placeholder 5"/>
          <p:cNvSpPr>
            <a:spLocks noGrp="1"/>
          </p:cNvSpPr>
          <p:nvPr>
            <p:ph type="dt" sz="half" idx="10"/>
          </p:nvPr>
        </p:nvSpPr>
        <p:spPr/>
        <p:txBody>
          <a:bodyPr/>
          <a:lstStyle/>
          <a:p>
            <a:r>
              <a:rPr lang="en-US" dirty="0"/>
              <a:t>1 January 2015</a:t>
            </a:r>
          </a:p>
        </p:txBody>
      </p:sp>
      <p:sp>
        <p:nvSpPr>
          <p:cNvPr id="9" name="Footer Placeholder 8"/>
          <p:cNvSpPr>
            <a:spLocks noGrp="1"/>
          </p:cNvSpPr>
          <p:nvPr>
            <p:ph type="ftr" sz="quarter" idx="11"/>
          </p:nvPr>
        </p:nvSpPr>
        <p:spPr/>
        <p:txBody>
          <a:bodyPr/>
          <a:lstStyle/>
          <a:p>
            <a:r>
              <a:rPr lang="en-US" dirty="0"/>
              <a:t>Presentation title</a:t>
            </a:r>
          </a:p>
        </p:txBody>
      </p:sp>
      <p:sp>
        <p:nvSpPr>
          <p:cNvPr id="7"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4180291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08279" y="1425576"/>
            <a:ext cx="5387605" cy="471963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700">
                <a:solidFill>
                  <a:schemeClr val="bg1"/>
                </a:solidFill>
              </a:defRPr>
            </a:lvl4pPr>
            <a:lvl5pPr>
              <a:defRPr sz="1700">
                <a:solidFill>
                  <a:schemeClr val="bg1"/>
                </a:solidFill>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9188" y="1425576"/>
            <a:ext cx="5387605" cy="471963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700">
                <a:solidFill>
                  <a:schemeClr val="bg1"/>
                </a:solidFill>
              </a:defRPr>
            </a:lvl4pPr>
            <a:lvl5pPr>
              <a:defRPr sz="1700">
                <a:solidFill>
                  <a:schemeClr val="bg1"/>
                </a:solidFill>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dirty="0"/>
              <a:t>1 January 2015</a:t>
            </a:r>
          </a:p>
        </p:txBody>
      </p:sp>
      <p:sp>
        <p:nvSpPr>
          <p:cNvPr id="10" name="Footer Placeholder 9"/>
          <p:cNvSpPr>
            <a:spLocks noGrp="1"/>
          </p:cNvSpPr>
          <p:nvPr>
            <p:ph type="ftr" sz="quarter" idx="11"/>
          </p:nvPr>
        </p:nvSpPr>
        <p:spPr/>
        <p:txBody>
          <a:bodyPr/>
          <a:lstStyle/>
          <a:p>
            <a:r>
              <a:rPr lang="en-US" dirty="0"/>
              <a:t>Presentation title</a:t>
            </a:r>
          </a:p>
        </p:txBody>
      </p:sp>
      <p:sp>
        <p:nvSpPr>
          <p:cNvPr id="11"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484335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12648" y="2130553"/>
            <a:ext cx="5393208"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700">
                <a:solidFill>
                  <a:schemeClr val="bg1"/>
                </a:solidFill>
              </a:defRPr>
            </a:lvl4pPr>
            <a:lvl5pPr>
              <a:defRPr sz="1700">
                <a:solidFill>
                  <a:schemeClr val="bg1"/>
                </a:solidFill>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9632" y="2130553"/>
            <a:ext cx="5393208"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700">
                <a:solidFill>
                  <a:schemeClr val="bg1"/>
                </a:solidFill>
              </a:defRPr>
            </a:lvl4pPr>
            <a:lvl5pPr>
              <a:defRPr sz="1700">
                <a:solidFill>
                  <a:schemeClr val="bg1"/>
                </a:solidFill>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612648" y="1425575"/>
            <a:ext cx="5393208" cy="640800"/>
          </a:xfrm>
        </p:spPr>
        <p:txBody>
          <a:bodyPr anchor="t" anchorCtr="0"/>
          <a:lstStyle>
            <a:lvl1pPr>
              <a:buNone/>
              <a:defRPr b="1">
                <a:solidFill>
                  <a:schemeClr val="bg1"/>
                </a:solidFill>
              </a:defRPr>
            </a:lvl1pPr>
          </a:lstStyle>
          <a:p>
            <a:pPr lvl="0"/>
            <a:endParaRPr lang="en-US" dirty="0"/>
          </a:p>
        </p:txBody>
      </p:sp>
      <p:sp>
        <p:nvSpPr>
          <p:cNvPr id="11" name="Text Placeholder 9"/>
          <p:cNvSpPr>
            <a:spLocks noGrp="1"/>
          </p:cNvSpPr>
          <p:nvPr>
            <p:ph type="body" sz="quarter" idx="13"/>
          </p:nvPr>
        </p:nvSpPr>
        <p:spPr>
          <a:xfrm>
            <a:off x="6199632" y="1425575"/>
            <a:ext cx="5393208" cy="640800"/>
          </a:xfrm>
        </p:spPr>
        <p:txBody>
          <a:bodyPr anchor="t" anchorCtr="0"/>
          <a:lstStyle>
            <a:lvl1pPr>
              <a:buNone/>
              <a:defRPr b="1">
                <a:solidFill>
                  <a:schemeClr val="bg1"/>
                </a:solidFill>
              </a:defRPr>
            </a:lvl1pPr>
          </a:lstStyle>
          <a:p>
            <a:pPr lvl="0"/>
            <a:endParaRPr lang="en-US" dirty="0"/>
          </a:p>
        </p:txBody>
      </p:sp>
      <p:sp>
        <p:nvSpPr>
          <p:cNvPr id="12" name="Date Placeholder 11"/>
          <p:cNvSpPr>
            <a:spLocks noGrp="1"/>
          </p:cNvSpPr>
          <p:nvPr>
            <p:ph type="dt" sz="half" idx="14"/>
          </p:nvPr>
        </p:nvSpPr>
        <p:spPr/>
        <p:txBody>
          <a:bodyPr/>
          <a:lstStyle/>
          <a:p>
            <a:r>
              <a:rPr lang="en-US" dirty="0"/>
              <a:t>1 January 2015</a:t>
            </a:r>
          </a:p>
        </p:txBody>
      </p:sp>
      <p:sp>
        <p:nvSpPr>
          <p:cNvPr id="13" name="Footer Placeholder 12"/>
          <p:cNvSpPr>
            <a:spLocks noGrp="1"/>
          </p:cNvSpPr>
          <p:nvPr>
            <p:ph type="ftr" sz="quarter" idx="15"/>
          </p:nvPr>
        </p:nvSpPr>
        <p:spPr/>
        <p:txBody>
          <a:bodyPr/>
          <a:lstStyle/>
          <a:p>
            <a:r>
              <a:rPr lang="en-US" dirty="0"/>
              <a:t>Presentation title</a:t>
            </a:r>
          </a:p>
        </p:txBody>
      </p:sp>
      <p:sp>
        <p:nvSpPr>
          <p:cNvPr id="14"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962611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3" y="1025529"/>
            <a:ext cx="10978515" cy="1643063"/>
          </a:xfrm>
        </p:spPr>
        <p:txBody>
          <a:bodyPr/>
          <a:lstStyle>
            <a:lvl1pPr marL="0" indent="0" algn="l">
              <a:lnSpc>
                <a:spcPct val="85000"/>
              </a:lnSpc>
              <a:spcBef>
                <a:spcPts val="0"/>
              </a:spcBef>
              <a:buNone/>
              <a:defRPr sz="49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6" name="Date Placeholder 5"/>
          <p:cNvSpPr>
            <a:spLocks noGrp="1"/>
          </p:cNvSpPr>
          <p:nvPr>
            <p:ph type="dt" sz="half" idx="12"/>
          </p:nvPr>
        </p:nvSpPr>
        <p:spPr/>
        <p:txBody>
          <a:bodyPr/>
          <a:lstStyle/>
          <a:p>
            <a:r>
              <a:rPr lang="en-US" dirty="0"/>
              <a:t>1 January 2015</a:t>
            </a:r>
          </a:p>
        </p:txBody>
      </p:sp>
      <p:sp>
        <p:nvSpPr>
          <p:cNvPr id="7" name="Footer Placeholder 6"/>
          <p:cNvSpPr>
            <a:spLocks noGrp="1"/>
          </p:cNvSpPr>
          <p:nvPr>
            <p:ph type="ftr" sz="quarter" idx="13"/>
          </p:nvPr>
        </p:nvSpPr>
        <p:spPr/>
        <p:txBody>
          <a:bodyPr/>
          <a:lstStyle/>
          <a:p>
            <a:r>
              <a:rPr lang="en-US" dirty="0"/>
              <a:t>Presentation title</a:t>
            </a: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015507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6"/>
          <p:cNvSpPr>
            <a:spLocks/>
          </p:cNvSpPr>
          <p:nvPr userDrawn="1"/>
        </p:nvSpPr>
        <p:spPr bwMode="gray">
          <a:xfrm>
            <a:off x="598489"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17" tIns="45709" rIns="91417" bIns="45709" numCol="1" anchor="t" anchorCtr="0" compatLnSpc="1">
            <a:prstTxWarp prst="textNoShape">
              <a:avLst/>
            </a:prstTxWarp>
          </a:bodyPr>
          <a:lstStyle/>
          <a:p>
            <a:endParaRPr lang="en-US" dirty="0">
              <a:solidFill>
                <a:schemeClr val="bg1"/>
              </a:solidFill>
            </a:endParaRPr>
          </a:p>
        </p:txBody>
      </p:sp>
      <p:sp>
        <p:nvSpPr>
          <p:cNvPr id="5" name="Date Placeholder 4"/>
          <p:cNvSpPr>
            <a:spLocks noGrp="1"/>
          </p:cNvSpPr>
          <p:nvPr>
            <p:ph type="dt" sz="half" idx="10"/>
          </p:nvPr>
        </p:nvSpPr>
        <p:spPr/>
        <p:txBody>
          <a:bodyPr/>
          <a:lstStyle/>
          <a:p>
            <a:r>
              <a:rPr lang="en-US" dirty="0"/>
              <a:t>1 January 2015</a:t>
            </a:r>
          </a:p>
        </p:txBody>
      </p:sp>
      <p:sp>
        <p:nvSpPr>
          <p:cNvPr id="7" name="Footer Placeholder 6"/>
          <p:cNvSpPr>
            <a:spLocks noGrp="1"/>
          </p:cNvSpPr>
          <p:nvPr>
            <p:ph type="ftr" sz="quarter" idx="11"/>
          </p:nvPr>
        </p:nvSpPr>
        <p:spPr/>
        <p:txBody>
          <a:bodyPr/>
          <a:lstStyle/>
          <a:p>
            <a:r>
              <a:rPr lang="en-US" dirty="0"/>
              <a:t>Presentation title</a:t>
            </a:r>
          </a:p>
        </p:txBody>
      </p:sp>
    </p:spTree>
    <p:extLst>
      <p:ext uri="{BB962C8B-B14F-4D97-AF65-F5344CB8AC3E}">
        <p14:creationId xmlns:p14="http://schemas.microsoft.com/office/powerpoint/2010/main" val="3278763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598489"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17" tIns="45709" rIns="91417" bIns="45709" numCol="1" anchor="t" anchorCtr="0" compatLnSpc="1">
            <a:prstTxWarp prst="textNoShape">
              <a:avLst/>
            </a:prstTxWarp>
          </a:bodyPr>
          <a:lstStyle/>
          <a:p>
            <a:endParaRPr lang="en-US" dirty="0">
              <a:solidFill>
                <a:schemeClr val="bg1"/>
              </a:solidFill>
            </a:endParaRPr>
          </a:p>
        </p:txBody>
      </p:sp>
      <p:sp>
        <p:nvSpPr>
          <p:cNvPr id="5" name="Date Placeholder 4"/>
          <p:cNvSpPr>
            <a:spLocks noGrp="1"/>
          </p:cNvSpPr>
          <p:nvPr>
            <p:ph type="dt" sz="half" idx="10"/>
          </p:nvPr>
        </p:nvSpPr>
        <p:spPr/>
        <p:txBody>
          <a:bodyPr/>
          <a:lstStyle/>
          <a:p>
            <a:r>
              <a:rPr lang="en-US" dirty="0"/>
              <a:t>1 January 2015</a:t>
            </a:r>
          </a:p>
        </p:txBody>
      </p:sp>
      <p:sp>
        <p:nvSpPr>
          <p:cNvPr id="7" name="Footer Placeholder 6"/>
          <p:cNvSpPr>
            <a:spLocks noGrp="1"/>
          </p:cNvSpPr>
          <p:nvPr>
            <p:ph type="ftr" sz="quarter" idx="11"/>
          </p:nvPr>
        </p:nvSpPr>
        <p:spPr/>
        <p:txBody>
          <a:bodyPr/>
          <a:lstStyle/>
          <a:p>
            <a:r>
              <a:rPr lang="en-US" dirty="0"/>
              <a:t>Presentation title</a:t>
            </a:r>
          </a:p>
        </p:txBody>
      </p:sp>
    </p:spTree>
    <p:extLst>
      <p:ext uri="{BB962C8B-B14F-4D97-AF65-F5344CB8AC3E}">
        <p14:creationId xmlns:p14="http://schemas.microsoft.com/office/powerpoint/2010/main" val="20180412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4"/>
          <p:cNvSpPr>
            <a:spLocks/>
          </p:cNvSpPr>
          <p:nvPr userDrawn="1"/>
        </p:nvSpPr>
        <p:spPr bwMode="gray">
          <a:xfrm>
            <a:off x="59499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17" tIns="45709" rIns="91417" bIns="45709" numCol="1" anchor="t" anchorCtr="0" compatLnSpc="1">
            <a:prstTxWarp prst="textNoShape">
              <a:avLst/>
            </a:prstTxWarp>
          </a:bodyPr>
          <a:lstStyle/>
          <a:p>
            <a:endParaRPr lang="en-US" dirty="0">
              <a:solidFill>
                <a:schemeClr val="bg1"/>
              </a:solidFill>
            </a:endParaRPr>
          </a:p>
        </p:txBody>
      </p:sp>
      <p:sp>
        <p:nvSpPr>
          <p:cNvPr id="6" name="Date Placeholder 5"/>
          <p:cNvSpPr>
            <a:spLocks noGrp="1"/>
          </p:cNvSpPr>
          <p:nvPr>
            <p:ph type="dt" sz="half" idx="10"/>
          </p:nvPr>
        </p:nvSpPr>
        <p:spPr/>
        <p:txBody>
          <a:bodyPr/>
          <a:lstStyle/>
          <a:p>
            <a:r>
              <a:rPr lang="en-US" dirty="0"/>
              <a:t>1 January 2015</a:t>
            </a:r>
          </a:p>
        </p:txBody>
      </p:sp>
      <p:sp>
        <p:nvSpPr>
          <p:cNvPr id="7" name="Footer Placeholder 6"/>
          <p:cNvSpPr>
            <a:spLocks noGrp="1"/>
          </p:cNvSpPr>
          <p:nvPr>
            <p:ph type="ftr" sz="quarter" idx="11"/>
          </p:nvPr>
        </p:nvSpPr>
        <p:spPr/>
        <p:txBody>
          <a:bodyPr/>
          <a:lstStyle/>
          <a:p>
            <a:r>
              <a:rPr lang="en-US" dirty="0"/>
              <a:t>Presentation title</a:t>
            </a:r>
          </a:p>
        </p:txBody>
      </p:sp>
    </p:spTree>
    <p:extLst>
      <p:ext uri="{BB962C8B-B14F-4D97-AF65-F5344CB8AC3E}">
        <p14:creationId xmlns:p14="http://schemas.microsoft.com/office/powerpoint/2010/main" val="38325485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1 January 2015</a:t>
            </a:r>
          </a:p>
        </p:txBody>
      </p:sp>
      <p:sp>
        <p:nvSpPr>
          <p:cNvPr id="5" name="Footer Placeholder 4"/>
          <p:cNvSpPr>
            <a:spLocks noGrp="1"/>
          </p:cNvSpPr>
          <p:nvPr>
            <p:ph type="ftr" sz="quarter" idx="11"/>
          </p:nvPr>
        </p:nvSpPr>
        <p:spPr/>
        <p:txBody>
          <a:bodyPr/>
          <a:lstStyle/>
          <a:p>
            <a:r>
              <a:rPr lang="en-US" dirty="0"/>
              <a:t>Presentation title</a:t>
            </a:r>
          </a:p>
        </p:txBody>
      </p:sp>
      <p:sp>
        <p:nvSpPr>
          <p:cNvPr id="6"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lIns="91417" tIns="45709" rIns="91417" bIns="4570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633798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40"/>
            <a:ext cx="4677635" cy="5210063"/>
          </a:xfrm>
        </p:spPr>
        <p:txBody>
          <a:bodyPr/>
          <a:lstStyle>
            <a:lvl1pPr marL="0" indent="0" algn="l" defTabSz="995115"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115"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168" indent="-176168" algn="l" defTabSz="99511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115"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865" indent="-188865" algn="l" defTabSz="99511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12096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les cycl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704361" y="333680"/>
            <a:ext cx="9884072"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Call to action</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arallelogram 16">
            <a:hlinkClick r:id="rId2" action="ppaction://hlinksldjump"/>
            <a:extLst>
              <a:ext uri="{FF2B5EF4-FFF2-40B4-BE49-F238E27FC236}">
                <a16:creationId xmlns:a16="http://schemas.microsoft.com/office/drawing/2014/main" xmlns="" id="{10035301-42C9-44EE-A890-A59F99630FB1}"/>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7E8EC752-318D-45EB-AB1E-3D98E1904B40}"/>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DB73B67C-00F6-4BF5-8D99-9124589D5A4E}"/>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FC1C1BC6-C53D-46B6-B78B-9D6F55D2BFE5}"/>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8BC0B607-7EB7-46DC-9D27-553CF892635E}"/>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1" name="Parallelogram 30">
            <a:hlinkClick r:id="" action="ppaction://noaction"/>
            <a:extLst>
              <a:ext uri="{FF2B5EF4-FFF2-40B4-BE49-F238E27FC236}">
                <a16:creationId xmlns:a16="http://schemas.microsoft.com/office/drawing/2014/main" xmlns="" id="{90D1908C-188C-40C5-9D9C-4DC38E5728E2}"/>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2" name="Parallelogram 31">
            <a:hlinkClick r:id="" action="ppaction://noaction"/>
            <a:extLst>
              <a:ext uri="{FF2B5EF4-FFF2-40B4-BE49-F238E27FC236}">
                <a16:creationId xmlns:a16="http://schemas.microsoft.com/office/drawing/2014/main" xmlns="" id="{496D3C63-FFB7-4DAC-A2D9-27A500EC70A8}"/>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Call to action</a:t>
            </a:r>
          </a:p>
        </p:txBody>
      </p:sp>
      <p:sp>
        <p:nvSpPr>
          <p:cNvPr id="33" name="Parallelogram 32">
            <a:hlinkClick r:id="" action="ppaction://noaction"/>
            <a:extLst>
              <a:ext uri="{FF2B5EF4-FFF2-40B4-BE49-F238E27FC236}">
                <a16:creationId xmlns:a16="http://schemas.microsoft.com/office/drawing/2014/main" xmlns="" id="{42DA4EEE-B093-43C1-B92C-46AB77ABA5C8}"/>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4383640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50D904F-F572-46D9-B9A1-C019891F2908}"/>
              </a:ext>
            </a:extLst>
          </p:cNvPr>
          <p:cNvGrpSpPr/>
          <p:nvPr userDrawn="1"/>
        </p:nvGrpSpPr>
        <p:grpSpPr>
          <a:xfrm>
            <a:off x="-25400" y="0"/>
            <a:ext cx="12223751" cy="6999105"/>
            <a:chOff x="-25400" y="-5709"/>
            <a:chExt cx="12223751" cy="6999105"/>
          </a:xfrm>
        </p:grpSpPr>
        <p:sp>
          <p:nvSpPr>
            <p:cNvPr id="4" name="Rectangle 3">
              <a:extLst>
                <a:ext uri="{FF2B5EF4-FFF2-40B4-BE49-F238E27FC236}">
                  <a16:creationId xmlns:a16="http://schemas.microsoft.com/office/drawing/2014/main" xmlns="" id="{38E80522-9A9F-43FF-8C83-45295543962C}"/>
                </a:ext>
              </a:extLst>
            </p:cNvPr>
            <p:cNvSpPr/>
            <p:nvPr/>
          </p:nvSpPr>
          <p:spPr>
            <a:xfrm>
              <a:off x="-25400" y="-5709"/>
              <a:ext cx="12223750" cy="6999105"/>
            </a:xfrm>
            <a:prstGeom prst="rect">
              <a:avLst/>
            </a:prstGeom>
            <a:solidFill>
              <a:sysClr val="windowText" lastClr="000000">
                <a:alpha val="63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37BFC4E-210B-4E99-A32C-259F92DFCCFE}"/>
                </a:ext>
              </a:extLst>
            </p:cNvPr>
            <p:cNvPicPr>
              <a:picLocks noChangeAspect="1"/>
            </p:cNvPicPr>
            <p:nvPr/>
          </p:nvPicPr>
          <p:blipFill>
            <a:blip r:embed="rId2"/>
            <a:stretch>
              <a:fillRect/>
            </a:stretch>
          </p:blipFill>
          <p:spPr>
            <a:xfrm>
              <a:off x="1" y="-5709"/>
              <a:ext cx="12198350" cy="6999105"/>
            </a:xfrm>
            <a:prstGeom prst="rect">
              <a:avLst/>
            </a:prstGeom>
          </p:spPr>
        </p:pic>
      </p:grpSp>
    </p:spTree>
    <p:extLst>
      <p:ext uri="{BB962C8B-B14F-4D97-AF65-F5344CB8AC3E}">
        <p14:creationId xmlns:p14="http://schemas.microsoft.com/office/powerpoint/2010/main" val="39504554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A0BF8-6686-4F02-AB36-9614142B369E}"/>
              </a:ext>
            </a:extLst>
          </p:cNvPr>
          <p:cNvSpPr>
            <a:spLocks noGrp="1"/>
          </p:cNvSpPr>
          <p:nvPr>
            <p:ph type="ctrTitle"/>
          </p:nvPr>
        </p:nvSpPr>
        <p:spPr>
          <a:xfrm>
            <a:off x="1524794" y="1122363"/>
            <a:ext cx="9148763"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93B406FE-1165-421C-8D35-96F0CFEA6D51}"/>
              </a:ext>
            </a:extLst>
          </p:cNvPr>
          <p:cNvSpPr>
            <a:spLocks noGrp="1"/>
          </p:cNvSpPr>
          <p:nvPr>
            <p:ph type="subTitle" idx="1"/>
          </p:nvPr>
        </p:nvSpPr>
        <p:spPr>
          <a:xfrm>
            <a:off x="1524794"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DA7B22AA-13F6-430C-B5C3-3ED6A1325F28}"/>
              </a:ext>
            </a:extLst>
          </p:cNvPr>
          <p:cNvSpPr>
            <a:spLocks noGrp="1"/>
          </p:cNvSpPr>
          <p:nvPr>
            <p:ph type="dt" sz="half" idx="10"/>
          </p:nvPr>
        </p:nvSpPr>
        <p:spPr/>
        <p:txBody>
          <a:bodyPr/>
          <a:lstStyle/>
          <a:p>
            <a:fld id="{1661375A-C223-44C8-917C-F7C3A1BCD50F}" type="datetimeFigureOut">
              <a:rPr lang="en-GB" smtClean="0"/>
              <a:t>16/09/2022</a:t>
            </a:fld>
            <a:endParaRPr lang="en-GB"/>
          </a:p>
        </p:txBody>
      </p:sp>
      <p:sp>
        <p:nvSpPr>
          <p:cNvPr id="5" name="Footer Placeholder 4">
            <a:extLst>
              <a:ext uri="{FF2B5EF4-FFF2-40B4-BE49-F238E27FC236}">
                <a16:creationId xmlns:a16="http://schemas.microsoft.com/office/drawing/2014/main" xmlns=""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6134647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xmlns="" id="{93D06E25-B702-4193-AC59-882622AE9E6A}"/>
              </a:ext>
            </a:extLst>
          </p:cNvPr>
          <p:cNvGrpSpPr>
            <a:grpSpLocks noChangeAspect="1"/>
          </p:cNvGrpSpPr>
          <p:nvPr userDrawn="1"/>
        </p:nvGrpSpPr>
        <p:grpSpPr bwMode="auto">
          <a:xfrm>
            <a:off x="10358159" y="527720"/>
            <a:ext cx="1232178" cy="1148300"/>
            <a:chOff x="4857" y="3364"/>
            <a:chExt cx="622" cy="729"/>
          </a:xfrm>
        </p:grpSpPr>
        <p:sp>
          <p:nvSpPr>
            <p:cNvPr id="10" name="AutoShape 3">
              <a:extLst>
                <a:ext uri="{FF2B5EF4-FFF2-40B4-BE49-F238E27FC236}">
                  <a16:creationId xmlns:a16="http://schemas.microsoft.com/office/drawing/2014/main" xmlns="" id="{98725935-C0BD-4870-A292-894E63143ED8}"/>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3" name="Freeform 5">
              <a:extLst>
                <a:ext uri="{FF2B5EF4-FFF2-40B4-BE49-F238E27FC236}">
                  <a16:creationId xmlns:a16="http://schemas.microsoft.com/office/drawing/2014/main" xmlns="" id="{81BAB51B-9A53-496B-819B-126A6E9E45E1}"/>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9" name="Freeform 6">
              <a:extLst>
                <a:ext uri="{FF2B5EF4-FFF2-40B4-BE49-F238E27FC236}">
                  <a16:creationId xmlns:a16="http://schemas.microsoft.com/office/drawing/2014/main" xmlns="" id="{3512B192-FFC2-4ECC-A249-33B05B809AAB}"/>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dirty="0">
                <a:solidFill>
                  <a:schemeClr val="bg1"/>
                </a:solidFill>
              </a:endParaRPr>
            </a:p>
          </p:txBody>
        </p:sp>
      </p:grpSp>
      <p:sp>
        <p:nvSpPr>
          <p:cNvPr id="20" name="Freeform: Shape 19">
            <a:extLst>
              <a:ext uri="{FF2B5EF4-FFF2-40B4-BE49-F238E27FC236}">
                <a16:creationId xmlns:a16="http://schemas.microsoft.com/office/drawing/2014/main" xmlns="" id="{4E75DACD-AE16-4F28-A6C0-3839CB6E63A0}"/>
              </a:ext>
            </a:extLst>
          </p:cNvPr>
          <p:cNvSpPr>
            <a:spLocks noChangeAspect="1"/>
          </p:cNvSpPr>
          <p:nvPr userDrawn="1"/>
        </p:nvSpPr>
        <p:spPr bwMode="gray">
          <a:xfrm rot="10800000">
            <a:off x="498114" y="1259124"/>
            <a:ext cx="4828799" cy="3505435"/>
          </a:xfrm>
          <a:custGeom>
            <a:avLst/>
            <a:gdLst>
              <a:gd name="connsiteX0" fmla="*/ 2 w 4232426"/>
              <a:gd name="connsiteY0" fmla="*/ 3864093 h 3864093"/>
              <a:gd name="connsiteX1" fmla="*/ 2066 w 4232426"/>
              <a:gd name="connsiteY1" fmla="*/ 860980 h 3864093"/>
              <a:gd name="connsiteX2" fmla="*/ 2143 w 4232426"/>
              <a:gd name="connsiteY2" fmla="*/ 758613 h 3864093"/>
              <a:gd name="connsiteX3" fmla="*/ 0 w 4232426"/>
              <a:gd name="connsiteY3" fmla="*/ 758613 h 3864093"/>
              <a:gd name="connsiteX4" fmla="*/ 0 w 4232426"/>
              <a:gd name="connsiteY4" fmla="*/ 0 h 3864093"/>
              <a:gd name="connsiteX5" fmla="*/ 4232426 w 4232426"/>
              <a:gd name="connsiteY5" fmla="*/ 0 h 3864093"/>
              <a:gd name="connsiteX6" fmla="*/ 4232426 w 4232426"/>
              <a:gd name="connsiteY6" fmla="*/ 758613 h 3864093"/>
              <a:gd name="connsiteX7" fmla="*/ 4232425 w 4232426"/>
              <a:gd name="connsiteY7" fmla="*/ 758613 h 3864093"/>
              <a:gd name="connsiteX8" fmla="*/ 4232425 w 4232426"/>
              <a:gd name="connsiteY8" fmla="*/ 3115624 h 38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426" h="3864093">
                <a:moveTo>
                  <a:pt x="2" y="3864093"/>
                </a:moveTo>
                <a:cubicBezTo>
                  <a:pt x="690" y="3180236"/>
                  <a:pt x="1377" y="1804488"/>
                  <a:pt x="2066" y="860980"/>
                </a:cubicBezTo>
                <a:lnTo>
                  <a:pt x="2143" y="758613"/>
                </a:lnTo>
                <a:lnTo>
                  <a:pt x="0" y="758613"/>
                </a:lnTo>
                <a:lnTo>
                  <a:pt x="0" y="0"/>
                </a:lnTo>
                <a:lnTo>
                  <a:pt x="4232426" y="0"/>
                </a:lnTo>
                <a:lnTo>
                  <a:pt x="4232426" y="758613"/>
                </a:lnTo>
                <a:lnTo>
                  <a:pt x="4232425" y="758613"/>
                </a:lnTo>
                <a:lnTo>
                  <a:pt x="4232425" y="3115624"/>
                </a:lnTo>
                <a:close/>
              </a:path>
            </a:pathLst>
          </a:custGeom>
          <a:solidFill>
            <a:srgbClr val="FFE600"/>
          </a:solidFill>
          <a:ln w="9525">
            <a:noFill/>
            <a:round/>
            <a:headEnd/>
            <a:tailEnd/>
          </a:ln>
        </p:spPr>
        <p:txBody>
          <a:bodyPr vert="horz" wrap="square" lIns="82953" tIns="41476" rIns="82953" bIns="41476" numCol="1" anchor="t" anchorCtr="0" compatLnSpc="1">
            <a:prstTxWarp prst="textNoShape">
              <a:avLst/>
            </a:prstTxWarp>
            <a:noAutofit/>
          </a:bodyPr>
          <a:lstStyle/>
          <a:p>
            <a:endParaRPr lang="en-GB" sz="1633"/>
          </a:p>
        </p:txBody>
      </p:sp>
      <p:sp>
        <p:nvSpPr>
          <p:cNvPr id="21" name="Title 1">
            <a:extLst>
              <a:ext uri="{FF2B5EF4-FFF2-40B4-BE49-F238E27FC236}">
                <a16:creationId xmlns:a16="http://schemas.microsoft.com/office/drawing/2014/main" xmlns="" id="{642B7036-222E-41C1-BB07-A31AEB296069}"/>
              </a:ext>
            </a:extLst>
          </p:cNvPr>
          <p:cNvSpPr>
            <a:spLocks noGrp="1"/>
          </p:cNvSpPr>
          <p:nvPr>
            <p:ph type="ctrTitle"/>
          </p:nvPr>
        </p:nvSpPr>
        <p:spPr>
          <a:xfrm>
            <a:off x="828336" y="2262565"/>
            <a:ext cx="4137069" cy="1498552"/>
          </a:xfrm>
        </p:spPr>
        <p:txBody>
          <a:bodyPr/>
          <a:lstStyle>
            <a:lvl1pPr>
              <a:lnSpc>
                <a:spcPct val="90000"/>
              </a:lnSpc>
              <a:defRPr sz="2386" b="0">
                <a:solidFill>
                  <a:srgbClr val="2E2E38"/>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2" name="Text Placeholder 3">
            <a:extLst>
              <a:ext uri="{FF2B5EF4-FFF2-40B4-BE49-F238E27FC236}">
                <a16:creationId xmlns:a16="http://schemas.microsoft.com/office/drawing/2014/main" xmlns="" id="{4F27126B-0CC5-4CBE-8BA7-A7641AFDA3CD}"/>
              </a:ext>
            </a:extLst>
          </p:cNvPr>
          <p:cNvSpPr>
            <a:spLocks noGrp="1"/>
          </p:cNvSpPr>
          <p:nvPr>
            <p:ph type="body" sz="quarter" idx="10" hasCustomPrompt="1"/>
          </p:nvPr>
        </p:nvSpPr>
        <p:spPr>
          <a:xfrm>
            <a:off x="828675" y="4218620"/>
            <a:ext cx="4338638" cy="258763"/>
          </a:xfrm>
        </p:spPr>
        <p:txBody>
          <a:bodyPr/>
          <a:lstStyle>
            <a:lvl1pPr marL="0" indent="0">
              <a:buNone/>
              <a:defRPr sz="1113">
                <a:solidFill>
                  <a:srgbClr val="2E2E38"/>
                </a:solidFill>
                <a:latin typeface="EYInterstate Light" panose="02000506000000020004" pitchFamily="2" charset="0"/>
              </a:defRPr>
            </a:lvl1pPr>
            <a:lvl2pPr marL="283567" indent="0">
              <a:buNone/>
              <a:defRPr sz="636">
                <a:latin typeface="EYInterstate Light" panose="02000506000000020004" pitchFamily="2" charset="0"/>
              </a:defRPr>
            </a:lvl2pPr>
            <a:lvl3pPr marL="567134" indent="0">
              <a:buNone/>
              <a:defRPr sz="636">
                <a:latin typeface="EYInterstate Light" panose="02000506000000020004" pitchFamily="2" charset="0"/>
              </a:defRPr>
            </a:lvl3pPr>
            <a:lvl4pPr marL="850701" indent="0">
              <a:buNone/>
              <a:defRPr sz="636">
                <a:latin typeface="EYInterstate Light" panose="02000506000000020004" pitchFamily="2" charset="0"/>
              </a:defRPr>
            </a:lvl4pPr>
            <a:lvl5pPr marL="1134269" indent="0">
              <a:buNone/>
              <a:defRPr sz="636">
                <a:latin typeface="EYInterstate Light" panose="02000506000000020004" pitchFamily="2" charset="0"/>
              </a:defRPr>
            </a:lvl5pPr>
          </a:lstStyle>
          <a:p>
            <a:pPr lvl="0"/>
            <a:r>
              <a:rPr lang="en-IN" dirty="0"/>
              <a:t>Date and location</a:t>
            </a:r>
            <a:endParaRPr lang="en-GB" dirty="0"/>
          </a:p>
        </p:txBody>
      </p:sp>
      <p:sp>
        <p:nvSpPr>
          <p:cNvPr id="23" name="Text Placeholder 8">
            <a:extLst>
              <a:ext uri="{FF2B5EF4-FFF2-40B4-BE49-F238E27FC236}">
                <a16:creationId xmlns:a16="http://schemas.microsoft.com/office/drawing/2014/main" xmlns="" id="{6FA0C3A8-C4B8-487A-B633-5914C967D9AE}"/>
              </a:ext>
            </a:extLst>
          </p:cNvPr>
          <p:cNvSpPr>
            <a:spLocks noGrp="1"/>
          </p:cNvSpPr>
          <p:nvPr>
            <p:ph type="body" sz="quarter" idx="11" hasCustomPrompt="1"/>
          </p:nvPr>
        </p:nvSpPr>
        <p:spPr>
          <a:xfrm>
            <a:off x="829575" y="3933558"/>
            <a:ext cx="4329113" cy="241300"/>
          </a:xfrm>
        </p:spPr>
        <p:txBody>
          <a:bodyPr/>
          <a:lstStyle>
            <a:lvl1pPr marL="0" marR="0" indent="0" algn="l" defTabSz="727095" rtl="0" eaLnBrk="1" fontAlgn="auto" latinLnBrk="0" hangingPunct="1">
              <a:lnSpc>
                <a:spcPct val="100000"/>
              </a:lnSpc>
              <a:spcBef>
                <a:spcPct val="20000"/>
              </a:spcBef>
              <a:spcAft>
                <a:spcPts val="0"/>
              </a:spcAft>
              <a:buClr>
                <a:schemeClr val="tx2"/>
              </a:buClr>
              <a:buSzPct val="110000"/>
              <a:buFont typeface="EYInterstate Light" panose="02000506000000020004" pitchFamily="2" charset="0"/>
              <a:buNone/>
              <a:tabLst/>
              <a:defRPr sz="1272" b="1">
                <a:solidFill>
                  <a:srgbClr val="2E2E38"/>
                </a:solidFill>
              </a:defRPr>
            </a:lvl1pPr>
            <a:lvl2pPr marL="283567" indent="0">
              <a:buNone/>
              <a:defRPr/>
            </a:lvl2pPr>
            <a:lvl3pPr marL="567134" indent="0">
              <a:buNone/>
              <a:defRPr/>
            </a:lvl3pPr>
            <a:lvl4pPr marL="850701" indent="0">
              <a:buNone/>
              <a:defRPr/>
            </a:lvl4pPr>
            <a:lvl5pPr marL="1134269" indent="0">
              <a:buNone/>
              <a:defRPr/>
            </a:lvl5pPr>
          </a:lstStyle>
          <a:p>
            <a:pPr marL="0" marR="0" lvl="0" indent="0" algn="l" defTabSz="727095" rtl="0" eaLnBrk="1" fontAlgn="auto" latinLnBrk="0" hangingPunct="1">
              <a:lnSpc>
                <a:spcPct val="100000"/>
              </a:lnSpc>
              <a:spcBef>
                <a:spcPct val="20000"/>
              </a:spcBef>
              <a:spcAft>
                <a:spcPts val="0"/>
              </a:spcAft>
              <a:buClr>
                <a:schemeClr val="tx2"/>
              </a:buClr>
              <a:buSzPct val="110000"/>
              <a:buFont typeface="EYInterstate Light" panose="02000506000000020004" pitchFamily="2" charset="0"/>
              <a:buNone/>
              <a:tabLst/>
              <a:defRPr/>
            </a:pPr>
            <a:r>
              <a:rPr lang="en-IN" dirty="0"/>
              <a:t>Event title</a:t>
            </a:r>
          </a:p>
        </p:txBody>
      </p:sp>
    </p:spTree>
    <p:extLst>
      <p:ext uri="{BB962C8B-B14F-4D97-AF65-F5344CB8AC3E}">
        <p14:creationId xmlns:p14="http://schemas.microsoft.com/office/powerpoint/2010/main" val="2010652578"/>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4_Cover Session Nam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F1F9409-96CD-490A-B522-EDC92AFC16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343" t="25698" r="13023" b="25698"/>
          <a:stretch/>
        </p:blipFill>
        <p:spPr>
          <a:xfrm>
            <a:off x="1" y="0"/>
            <a:ext cx="12198350" cy="6858000"/>
          </a:xfrm>
          <a:prstGeom prst="rect">
            <a:avLst/>
          </a:prstGeom>
        </p:spPr>
      </p:pic>
      <p:sp>
        <p:nvSpPr>
          <p:cNvPr id="14" name="Rectangle 13">
            <a:extLst>
              <a:ext uri="{FF2B5EF4-FFF2-40B4-BE49-F238E27FC236}">
                <a16:creationId xmlns:a16="http://schemas.microsoft.com/office/drawing/2014/main" xmlns="" id="{E4F41A1C-0433-4886-A089-2E978C1A79E2}"/>
              </a:ext>
            </a:extLst>
          </p:cNvPr>
          <p:cNvSpPr/>
          <p:nvPr userDrawn="1"/>
        </p:nvSpPr>
        <p:spPr>
          <a:xfrm>
            <a:off x="0" y="0"/>
            <a:ext cx="5706320" cy="6858000"/>
          </a:xfrm>
          <a:prstGeom prst="rect">
            <a:avLst/>
          </a:prstGeom>
          <a:gradFill flip="none" rotWithShape="1">
            <a:gsLst>
              <a:gs pos="0">
                <a:schemeClr val="bg2">
                  <a:alpha val="50000"/>
                </a:schemeClr>
              </a:gs>
              <a:gs pos="70000">
                <a:schemeClr val="bg2">
                  <a:alpha val="42000"/>
                </a:schemeClr>
              </a:gs>
              <a:gs pos="83000">
                <a:schemeClr val="bg2">
                  <a:alpha val="22000"/>
                </a:schemeClr>
              </a:gs>
              <a:gs pos="100000">
                <a:schemeClr val="bg2">
                  <a:alpha val="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954" dirty="0">
              <a:solidFill>
                <a:schemeClr val="tx1"/>
              </a:solidFill>
            </a:endParaRPr>
          </a:p>
        </p:txBody>
      </p:sp>
      <p:grpSp>
        <p:nvGrpSpPr>
          <p:cNvPr id="15" name="Group 4">
            <a:extLst>
              <a:ext uri="{FF2B5EF4-FFF2-40B4-BE49-F238E27FC236}">
                <a16:creationId xmlns:a16="http://schemas.microsoft.com/office/drawing/2014/main" xmlns="" id="{EFB032BC-06FC-495A-9762-BE11BF8BECEA}"/>
              </a:ext>
            </a:extLst>
          </p:cNvPr>
          <p:cNvGrpSpPr>
            <a:grpSpLocks noChangeAspect="1"/>
          </p:cNvGrpSpPr>
          <p:nvPr userDrawn="1"/>
        </p:nvGrpSpPr>
        <p:grpSpPr bwMode="auto">
          <a:xfrm>
            <a:off x="10358159" y="527720"/>
            <a:ext cx="1232178" cy="1148300"/>
            <a:chOff x="4857" y="3364"/>
            <a:chExt cx="622" cy="729"/>
          </a:xfrm>
        </p:grpSpPr>
        <p:sp>
          <p:nvSpPr>
            <p:cNvPr id="17" name="AutoShape 3">
              <a:extLst>
                <a:ext uri="{FF2B5EF4-FFF2-40B4-BE49-F238E27FC236}">
                  <a16:creationId xmlns:a16="http://schemas.microsoft.com/office/drawing/2014/main" xmlns="" id="{B3F909C0-4B68-478B-84F2-F0F2A620DE53}"/>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8" name="Freeform 5">
              <a:extLst>
                <a:ext uri="{FF2B5EF4-FFF2-40B4-BE49-F238E27FC236}">
                  <a16:creationId xmlns:a16="http://schemas.microsoft.com/office/drawing/2014/main" xmlns="" id="{C5328A81-CA9A-4D42-872C-08011A0F5102}"/>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21" name="Freeform 6">
              <a:extLst>
                <a:ext uri="{FF2B5EF4-FFF2-40B4-BE49-F238E27FC236}">
                  <a16:creationId xmlns:a16="http://schemas.microsoft.com/office/drawing/2014/main" xmlns="" id="{F4669A7E-A82B-4DBB-BBEB-B74CBB66A067}"/>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dirty="0">
                <a:solidFill>
                  <a:schemeClr val="bg1"/>
                </a:solidFill>
              </a:endParaRPr>
            </a:p>
          </p:txBody>
        </p:sp>
      </p:grpSp>
      <p:sp>
        <p:nvSpPr>
          <p:cNvPr id="23" name="Freeform: Shape 22">
            <a:extLst>
              <a:ext uri="{FF2B5EF4-FFF2-40B4-BE49-F238E27FC236}">
                <a16:creationId xmlns:a16="http://schemas.microsoft.com/office/drawing/2014/main" xmlns="" id="{A029FDFD-C3F7-4C2D-B746-F2DDA61D1E21}"/>
              </a:ext>
            </a:extLst>
          </p:cNvPr>
          <p:cNvSpPr>
            <a:spLocks noChangeAspect="1"/>
          </p:cNvSpPr>
          <p:nvPr userDrawn="1"/>
        </p:nvSpPr>
        <p:spPr bwMode="gray">
          <a:xfrm rot="10800000">
            <a:off x="498114" y="1259124"/>
            <a:ext cx="4828799" cy="3505435"/>
          </a:xfrm>
          <a:custGeom>
            <a:avLst/>
            <a:gdLst>
              <a:gd name="connsiteX0" fmla="*/ 2 w 4232426"/>
              <a:gd name="connsiteY0" fmla="*/ 3864093 h 3864093"/>
              <a:gd name="connsiteX1" fmla="*/ 2066 w 4232426"/>
              <a:gd name="connsiteY1" fmla="*/ 860980 h 3864093"/>
              <a:gd name="connsiteX2" fmla="*/ 2143 w 4232426"/>
              <a:gd name="connsiteY2" fmla="*/ 758613 h 3864093"/>
              <a:gd name="connsiteX3" fmla="*/ 0 w 4232426"/>
              <a:gd name="connsiteY3" fmla="*/ 758613 h 3864093"/>
              <a:gd name="connsiteX4" fmla="*/ 0 w 4232426"/>
              <a:gd name="connsiteY4" fmla="*/ 0 h 3864093"/>
              <a:gd name="connsiteX5" fmla="*/ 4232426 w 4232426"/>
              <a:gd name="connsiteY5" fmla="*/ 0 h 3864093"/>
              <a:gd name="connsiteX6" fmla="*/ 4232426 w 4232426"/>
              <a:gd name="connsiteY6" fmla="*/ 758613 h 3864093"/>
              <a:gd name="connsiteX7" fmla="*/ 4232425 w 4232426"/>
              <a:gd name="connsiteY7" fmla="*/ 758613 h 3864093"/>
              <a:gd name="connsiteX8" fmla="*/ 4232425 w 4232426"/>
              <a:gd name="connsiteY8" fmla="*/ 3115624 h 38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426" h="3864093">
                <a:moveTo>
                  <a:pt x="2" y="3864093"/>
                </a:moveTo>
                <a:cubicBezTo>
                  <a:pt x="690" y="3180236"/>
                  <a:pt x="1377" y="1804488"/>
                  <a:pt x="2066" y="860980"/>
                </a:cubicBezTo>
                <a:lnTo>
                  <a:pt x="2143" y="758613"/>
                </a:lnTo>
                <a:lnTo>
                  <a:pt x="0" y="758613"/>
                </a:lnTo>
                <a:lnTo>
                  <a:pt x="0" y="0"/>
                </a:lnTo>
                <a:lnTo>
                  <a:pt x="4232426" y="0"/>
                </a:lnTo>
                <a:lnTo>
                  <a:pt x="4232426" y="758613"/>
                </a:lnTo>
                <a:lnTo>
                  <a:pt x="4232425" y="758613"/>
                </a:lnTo>
                <a:lnTo>
                  <a:pt x="4232425" y="3115624"/>
                </a:lnTo>
                <a:close/>
              </a:path>
            </a:pathLst>
          </a:custGeom>
          <a:solidFill>
            <a:srgbClr val="FFE600"/>
          </a:solidFill>
          <a:ln w="9525">
            <a:noFill/>
            <a:round/>
            <a:headEnd/>
            <a:tailEnd/>
          </a:ln>
        </p:spPr>
        <p:txBody>
          <a:bodyPr vert="horz" wrap="square" lIns="82953" tIns="41476" rIns="82953" bIns="41476" numCol="1" anchor="t" anchorCtr="0" compatLnSpc="1">
            <a:prstTxWarp prst="textNoShape">
              <a:avLst/>
            </a:prstTxWarp>
            <a:noAutofit/>
          </a:bodyPr>
          <a:lstStyle/>
          <a:p>
            <a:endParaRPr lang="en-GB" sz="1633"/>
          </a:p>
        </p:txBody>
      </p:sp>
      <p:sp>
        <p:nvSpPr>
          <p:cNvPr id="11" name="Title 1"/>
          <p:cNvSpPr>
            <a:spLocks noGrp="1"/>
          </p:cNvSpPr>
          <p:nvPr>
            <p:ph type="ctrTitle"/>
          </p:nvPr>
        </p:nvSpPr>
        <p:spPr>
          <a:xfrm>
            <a:off x="828336" y="2262565"/>
            <a:ext cx="4137069" cy="1498552"/>
          </a:xfrm>
        </p:spPr>
        <p:txBody>
          <a:bodyPr/>
          <a:lstStyle>
            <a:lvl1pPr>
              <a:lnSpc>
                <a:spcPct val="90000"/>
              </a:lnSpc>
              <a:defRPr sz="2386" b="0">
                <a:solidFill>
                  <a:srgbClr val="2E2E38"/>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xmlns="" id="{1DF295F3-66A8-45B3-AE8D-43086BA3A40E}"/>
              </a:ext>
            </a:extLst>
          </p:cNvPr>
          <p:cNvSpPr>
            <a:spLocks noGrp="1"/>
          </p:cNvSpPr>
          <p:nvPr>
            <p:ph type="body" sz="quarter" idx="10" hasCustomPrompt="1"/>
          </p:nvPr>
        </p:nvSpPr>
        <p:spPr>
          <a:xfrm>
            <a:off x="828675" y="4218620"/>
            <a:ext cx="4338638" cy="258763"/>
          </a:xfrm>
        </p:spPr>
        <p:txBody>
          <a:bodyPr/>
          <a:lstStyle>
            <a:lvl1pPr marL="0" indent="0">
              <a:buNone/>
              <a:defRPr sz="1113">
                <a:solidFill>
                  <a:srgbClr val="2E2E38"/>
                </a:solidFill>
                <a:latin typeface="EYInterstate Light" panose="02000506000000020004" pitchFamily="2" charset="0"/>
              </a:defRPr>
            </a:lvl1pPr>
            <a:lvl2pPr marL="283567" indent="0">
              <a:buNone/>
              <a:defRPr sz="636">
                <a:latin typeface="EYInterstate Light" panose="02000506000000020004" pitchFamily="2" charset="0"/>
              </a:defRPr>
            </a:lvl2pPr>
            <a:lvl3pPr marL="567134" indent="0">
              <a:buNone/>
              <a:defRPr sz="636">
                <a:latin typeface="EYInterstate Light" panose="02000506000000020004" pitchFamily="2" charset="0"/>
              </a:defRPr>
            </a:lvl3pPr>
            <a:lvl4pPr marL="850701" indent="0">
              <a:buNone/>
              <a:defRPr sz="636">
                <a:latin typeface="EYInterstate Light" panose="02000506000000020004" pitchFamily="2" charset="0"/>
              </a:defRPr>
            </a:lvl4pPr>
            <a:lvl5pPr marL="1134269" indent="0">
              <a:buNone/>
              <a:defRPr sz="636">
                <a:latin typeface="EYInterstate Light" panose="02000506000000020004" pitchFamily="2" charset="0"/>
              </a:defRPr>
            </a:lvl5pPr>
          </a:lstStyle>
          <a:p>
            <a:pPr lvl="0"/>
            <a:r>
              <a:rPr lang="en-IN" dirty="0"/>
              <a:t>Date and location</a:t>
            </a:r>
            <a:endParaRPr lang="en-GB" dirty="0"/>
          </a:p>
        </p:txBody>
      </p:sp>
      <p:sp>
        <p:nvSpPr>
          <p:cNvPr id="9" name="Text Placeholder 8">
            <a:extLst>
              <a:ext uri="{FF2B5EF4-FFF2-40B4-BE49-F238E27FC236}">
                <a16:creationId xmlns:a16="http://schemas.microsoft.com/office/drawing/2014/main" xmlns="" id="{6884BE15-4563-44F1-B120-948B795FA7D6}"/>
              </a:ext>
            </a:extLst>
          </p:cNvPr>
          <p:cNvSpPr>
            <a:spLocks noGrp="1"/>
          </p:cNvSpPr>
          <p:nvPr>
            <p:ph type="body" sz="quarter" idx="11" hasCustomPrompt="1"/>
          </p:nvPr>
        </p:nvSpPr>
        <p:spPr>
          <a:xfrm>
            <a:off x="829575" y="3933558"/>
            <a:ext cx="4329113" cy="241300"/>
          </a:xfrm>
        </p:spPr>
        <p:txBody>
          <a:bodyPr/>
          <a:lstStyle>
            <a:lvl1pPr marL="0" marR="0" indent="0" algn="l" defTabSz="727095" rtl="0" eaLnBrk="1" fontAlgn="auto" latinLnBrk="0" hangingPunct="1">
              <a:lnSpc>
                <a:spcPct val="100000"/>
              </a:lnSpc>
              <a:spcBef>
                <a:spcPct val="20000"/>
              </a:spcBef>
              <a:spcAft>
                <a:spcPts val="0"/>
              </a:spcAft>
              <a:buClr>
                <a:schemeClr val="tx2"/>
              </a:buClr>
              <a:buSzPct val="110000"/>
              <a:buFont typeface="EYInterstate Light" panose="02000506000000020004" pitchFamily="2" charset="0"/>
              <a:buNone/>
              <a:tabLst/>
              <a:defRPr sz="1272" b="1">
                <a:solidFill>
                  <a:srgbClr val="2E2E38"/>
                </a:solidFill>
              </a:defRPr>
            </a:lvl1pPr>
            <a:lvl2pPr marL="283567" indent="0">
              <a:buNone/>
              <a:defRPr/>
            </a:lvl2pPr>
            <a:lvl3pPr marL="567134" indent="0">
              <a:buNone/>
              <a:defRPr/>
            </a:lvl3pPr>
            <a:lvl4pPr marL="850701" indent="0">
              <a:buNone/>
              <a:defRPr/>
            </a:lvl4pPr>
            <a:lvl5pPr marL="1134269" indent="0">
              <a:buNone/>
              <a:defRPr/>
            </a:lvl5pPr>
          </a:lstStyle>
          <a:p>
            <a:pPr marL="0" marR="0" lvl="0" indent="0" algn="l" defTabSz="727095" rtl="0" eaLnBrk="1" fontAlgn="auto" latinLnBrk="0" hangingPunct="1">
              <a:lnSpc>
                <a:spcPct val="100000"/>
              </a:lnSpc>
              <a:spcBef>
                <a:spcPct val="20000"/>
              </a:spcBef>
              <a:spcAft>
                <a:spcPts val="0"/>
              </a:spcAft>
              <a:buClr>
                <a:schemeClr val="tx2"/>
              </a:buClr>
              <a:buSzPct val="110000"/>
              <a:buFont typeface="EYInterstate Light" panose="02000506000000020004" pitchFamily="2" charset="0"/>
              <a:buNone/>
              <a:tabLst/>
              <a:defRPr/>
            </a:pPr>
            <a:r>
              <a:rPr lang="en-IN" dirty="0"/>
              <a:t>Event title</a:t>
            </a:r>
          </a:p>
        </p:txBody>
      </p:sp>
    </p:spTree>
    <p:extLst>
      <p:ext uri="{BB962C8B-B14F-4D97-AF65-F5344CB8AC3E}">
        <p14:creationId xmlns:p14="http://schemas.microsoft.com/office/powerpoint/2010/main" val="2563687503"/>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xmlns="" id="{5342E118-6F1D-4C46-956E-4CCCBCAA7952}"/>
              </a:ext>
            </a:extLst>
          </p:cNvPr>
          <p:cNvGrpSpPr/>
          <p:nvPr userDrawn="1"/>
        </p:nvGrpSpPr>
        <p:grpSpPr>
          <a:xfrm>
            <a:off x="498116" y="5826612"/>
            <a:ext cx="4806892" cy="570195"/>
            <a:chOff x="498115" y="5951018"/>
            <a:chExt cx="3878023" cy="570195"/>
          </a:xfrm>
        </p:grpSpPr>
        <p:sp>
          <p:nvSpPr>
            <p:cNvPr id="168" name="Rectangle 167">
              <a:extLst>
                <a:ext uri="{FF2B5EF4-FFF2-40B4-BE49-F238E27FC236}">
                  <a16:creationId xmlns:a16="http://schemas.microsoft.com/office/drawing/2014/main" xmlns=""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69" name="Rectangle 6">
              <a:extLst>
                <a:ext uri="{FF2B5EF4-FFF2-40B4-BE49-F238E27FC236}">
                  <a16:creationId xmlns:a16="http://schemas.microsoft.com/office/drawing/2014/main" xmlns=""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70" name="Rectangle 7">
              <a:extLst>
                <a:ext uri="{FF2B5EF4-FFF2-40B4-BE49-F238E27FC236}">
                  <a16:creationId xmlns:a16="http://schemas.microsoft.com/office/drawing/2014/main" xmlns=""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71" name="Freeform 8">
              <a:extLst>
                <a:ext uri="{FF2B5EF4-FFF2-40B4-BE49-F238E27FC236}">
                  <a16:creationId xmlns:a16="http://schemas.microsoft.com/office/drawing/2014/main" xmlns=""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2" name="Freeform 9">
              <a:extLst>
                <a:ext uri="{FF2B5EF4-FFF2-40B4-BE49-F238E27FC236}">
                  <a16:creationId xmlns:a16="http://schemas.microsoft.com/office/drawing/2014/main" xmlns=""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3" name="Freeform 10">
              <a:extLst>
                <a:ext uri="{FF2B5EF4-FFF2-40B4-BE49-F238E27FC236}">
                  <a16:creationId xmlns:a16="http://schemas.microsoft.com/office/drawing/2014/main" xmlns=""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4" name="Freeform 11">
              <a:extLst>
                <a:ext uri="{FF2B5EF4-FFF2-40B4-BE49-F238E27FC236}">
                  <a16:creationId xmlns:a16="http://schemas.microsoft.com/office/drawing/2014/main" xmlns=""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5" name="Freeform 12">
              <a:extLst>
                <a:ext uri="{FF2B5EF4-FFF2-40B4-BE49-F238E27FC236}">
                  <a16:creationId xmlns:a16="http://schemas.microsoft.com/office/drawing/2014/main" xmlns=""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6" name="Freeform 13">
              <a:extLst>
                <a:ext uri="{FF2B5EF4-FFF2-40B4-BE49-F238E27FC236}">
                  <a16:creationId xmlns:a16="http://schemas.microsoft.com/office/drawing/2014/main" xmlns=""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7" name="Freeform 14">
              <a:extLst>
                <a:ext uri="{FF2B5EF4-FFF2-40B4-BE49-F238E27FC236}">
                  <a16:creationId xmlns:a16="http://schemas.microsoft.com/office/drawing/2014/main" xmlns=""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8" name="Freeform 15">
              <a:extLst>
                <a:ext uri="{FF2B5EF4-FFF2-40B4-BE49-F238E27FC236}">
                  <a16:creationId xmlns:a16="http://schemas.microsoft.com/office/drawing/2014/main" xmlns=""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9" name="Freeform 16">
              <a:extLst>
                <a:ext uri="{FF2B5EF4-FFF2-40B4-BE49-F238E27FC236}">
                  <a16:creationId xmlns:a16="http://schemas.microsoft.com/office/drawing/2014/main" xmlns=""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0" name="Freeform 17">
              <a:extLst>
                <a:ext uri="{FF2B5EF4-FFF2-40B4-BE49-F238E27FC236}">
                  <a16:creationId xmlns:a16="http://schemas.microsoft.com/office/drawing/2014/main" xmlns=""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1" name="Freeform 18">
              <a:extLst>
                <a:ext uri="{FF2B5EF4-FFF2-40B4-BE49-F238E27FC236}">
                  <a16:creationId xmlns:a16="http://schemas.microsoft.com/office/drawing/2014/main" xmlns=""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2" name="Freeform 19">
              <a:extLst>
                <a:ext uri="{FF2B5EF4-FFF2-40B4-BE49-F238E27FC236}">
                  <a16:creationId xmlns:a16="http://schemas.microsoft.com/office/drawing/2014/main" xmlns=""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3" name="Freeform 20">
              <a:extLst>
                <a:ext uri="{FF2B5EF4-FFF2-40B4-BE49-F238E27FC236}">
                  <a16:creationId xmlns:a16="http://schemas.microsoft.com/office/drawing/2014/main" xmlns=""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4" name="Freeform 21">
              <a:extLst>
                <a:ext uri="{FF2B5EF4-FFF2-40B4-BE49-F238E27FC236}">
                  <a16:creationId xmlns:a16="http://schemas.microsoft.com/office/drawing/2014/main" xmlns=""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5" name="Freeform 22">
              <a:extLst>
                <a:ext uri="{FF2B5EF4-FFF2-40B4-BE49-F238E27FC236}">
                  <a16:creationId xmlns:a16="http://schemas.microsoft.com/office/drawing/2014/main" xmlns=""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6" name="Freeform 23">
              <a:extLst>
                <a:ext uri="{FF2B5EF4-FFF2-40B4-BE49-F238E27FC236}">
                  <a16:creationId xmlns:a16="http://schemas.microsoft.com/office/drawing/2014/main" xmlns=""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7" name="Freeform 24">
              <a:extLst>
                <a:ext uri="{FF2B5EF4-FFF2-40B4-BE49-F238E27FC236}">
                  <a16:creationId xmlns:a16="http://schemas.microsoft.com/office/drawing/2014/main" xmlns=""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8" name="Freeform 25">
              <a:extLst>
                <a:ext uri="{FF2B5EF4-FFF2-40B4-BE49-F238E27FC236}">
                  <a16:creationId xmlns:a16="http://schemas.microsoft.com/office/drawing/2014/main" xmlns=""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9" name="Freeform 26">
              <a:extLst>
                <a:ext uri="{FF2B5EF4-FFF2-40B4-BE49-F238E27FC236}">
                  <a16:creationId xmlns:a16="http://schemas.microsoft.com/office/drawing/2014/main" xmlns=""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0" name="Freeform 27">
              <a:extLst>
                <a:ext uri="{FF2B5EF4-FFF2-40B4-BE49-F238E27FC236}">
                  <a16:creationId xmlns:a16="http://schemas.microsoft.com/office/drawing/2014/main" xmlns=""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1" name="Freeform 28">
              <a:extLst>
                <a:ext uri="{FF2B5EF4-FFF2-40B4-BE49-F238E27FC236}">
                  <a16:creationId xmlns:a16="http://schemas.microsoft.com/office/drawing/2014/main" xmlns=""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2" name="Freeform 29">
              <a:extLst>
                <a:ext uri="{FF2B5EF4-FFF2-40B4-BE49-F238E27FC236}">
                  <a16:creationId xmlns:a16="http://schemas.microsoft.com/office/drawing/2014/main" xmlns=""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3" name="Freeform 30">
              <a:extLst>
                <a:ext uri="{FF2B5EF4-FFF2-40B4-BE49-F238E27FC236}">
                  <a16:creationId xmlns:a16="http://schemas.microsoft.com/office/drawing/2014/main" xmlns=""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4" name="Freeform 31">
              <a:extLst>
                <a:ext uri="{FF2B5EF4-FFF2-40B4-BE49-F238E27FC236}">
                  <a16:creationId xmlns:a16="http://schemas.microsoft.com/office/drawing/2014/main" xmlns=""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5" name="Freeform 32">
              <a:extLst>
                <a:ext uri="{FF2B5EF4-FFF2-40B4-BE49-F238E27FC236}">
                  <a16:creationId xmlns:a16="http://schemas.microsoft.com/office/drawing/2014/main" xmlns=""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6" name="Freeform 33">
              <a:extLst>
                <a:ext uri="{FF2B5EF4-FFF2-40B4-BE49-F238E27FC236}">
                  <a16:creationId xmlns:a16="http://schemas.microsoft.com/office/drawing/2014/main" xmlns=""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7" name="Freeform 34">
              <a:extLst>
                <a:ext uri="{FF2B5EF4-FFF2-40B4-BE49-F238E27FC236}">
                  <a16:creationId xmlns:a16="http://schemas.microsoft.com/office/drawing/2014/main" xmlns=""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8" name="Freeform 35">
              <a:extLst>
                <a:ext uri="{FF2B5EF4-FFF2-40B4-BE49-F238E27FC236}">
                  <a16:creationId xmlns:a16="http://schemas.microsoft.com/office/drawing/2014/main" xmlns=""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9" name="Freeform 36">
              <a:extLst>
                <a:ext uri="{FF2B5EF4-FFF2-40B4-BE49-F238E27FC236}">
                  <a16:creationId xmlns:a16="http://schemas.microsoft.com/office/drawing/2014/main" xmlns=""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0" name="Freeform 37">
              <a:extLst>
                <a:ext uri="{FF2B5EF4-FFF2-40B4-BE49-F238E27FC236}">
                  <a16:creationId xmlns:a16="http://schemas.microsoft.com/office/drawing/2014/main" xmlns=""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1" name="Freeform 38">
              <a:extLst>
                <a:ext uri="{FF2B5EF4-FFF2-40B4-BE49-F238E27FC236}">
                  <a16:creationId xmlns:a16="http://schemas.microsoft.com/office/drawing/2014/main" xmlns=""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2" name="Freeform 39">
              <a:extLst>
                <a:ext uri="{FF2B5EF4-FFF2-40B4-BE49-F238E27FC236}">
                  <a16:creationId xmlns:a16="http://schemas.microsoft.com/office/drawing/2014/main" xmlns=""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3" name="Freeform 40">
              <a:extLst>
                <a:ext uri="{FF2B5EF4-FFF2-40B4-BE49-F238E27FC236}">
                  <a16:creationId xmlns:a16="http://schemas.microsoft.com/office/drawing/2014/main" xmlns=""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4" name="Freeform 41">
              <a:extLst>
                <a:ext uri="{FF2B5EF4-FFF2-40B4-BE49-F238E27FC236}">
                  <a16:creationId xmlns:a16="http://schemas.microsoft.com/office/drawing/2014/main" xmlns=""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5" name="Freeform 42">
              <a:extLst>
                <a:ext uri="{FF2B5EF4-FFF2-40B4-BE49-F238E27FC236}">
                  <a16:creationId xmlns:a16="http://schemas.microsoft.com/office/drawing/2014/main" xmlns=""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6" name="Freeform 43">
              <a:extLst>
                <a:ext uri="{FF2B5EF4-FFF2-40B4-BE49-F238E27FC236}">
                  <a16:creationId xmlns:a16="http://schemas.microsoft.com/office/drawing/2014/main" xmlns=""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7" name="Freeform 44">
              <a:extLst>
                <a:ext uri="{FF2B5EF4-FFF2-40B4-BE49-F238E27FC236}">
                  <a16:creationId xmlns:a16="http://schemas.microsoft.com/office/drawing/2014/main" xmlns=""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8" name="Freeform 45">
              <a:extLst>
                <a:ext uri="{FF2B5EF4-FFF2-40B4-BE49-F238E27FC236}">
                  <a16:creationId xmlns:a16="http://schemas.microsoft.com/office/drawing/2014/main" xmlns=""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9" name="Freeform 46">
              <a:extLst>
                <a:ext uri="{FF2B5EF4-FFF2-40B4-BE49-F238E27FC236}">
                  <a16:creationId xmlns:a16="http://schemas.microsoft.com/office/drawing/2014/main" xmlns=""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0" name="Freeform 47">
              <a:extLst>
                <a:ext uri="{FF2B5EF4-FFF2-40B4-BE49-F238E27FC236}">
                  <a16:creationId xmlns:a16="http://schemas.microsoft.com/office/drawing/2014/main" xmlns=""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1" name="Freeform 48">
              <a:extLst>
                <a:ext uri="{FF2B5EF4-FFF2-40B4-BE49-F238E27FC236}">
                  <a16:creationId xmlns:a16="http://schemas.microsoft.com/office/drawing/2014/main" xmlns=""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2" name="Freeform 49">
              <a:extLst>
                <a:ext uri="{FF2B5EF4-FFF2-40B4-BE49-F238E27FC236}">
                  <a16:creationId xmlns:a16="http://schemas.microsoft.com/office/drawing/2014/main" xmlns=""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3" name="Freeform 50">
              <a:extLst>
                <a:ext uri="{FF2B5EF4-FFF2-40B4-BE49-F238E27FC236}">
                  <a16:creationId xmlns:a16="http://schemas.microsoft.com/office/drawing/2014/main" xmlns=""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4" name="Freeform 51">
              <a:extLst>
                <a:ext uri="{FF2B5EF4-FFF2-40B4-BE49-F238E27FC236}">
                  <a16:creationId xmlns:a16="http://schemas.microsoft.com/office/drawing/2014/main" xmlns=""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5" name="Freeform 52">
              <a:extLst>
                <a:ext uri="{FF2B5EF4-FFF2-40B4-BE49-F238E27FC236}">
                  <a16:creationId xmlns:a16="http://schemas.microsoft.com/office/drawing/2014/main" xmlns=""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6" name="Freeform 53">
              <a:extLst>
                <a:ext uri="{FF2B5EF4-FFF2-40B4-BE49-F238E27FC236}">
                  <a16:creationId xmlns:a16="http://schemas.microsoft.com/office/drawing/2014/main" xmlns=""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7" name="Freeform 54">
              <a:extLst>
                <a:ext uri="{FF2B5EF4-FFF2-40B4-BE49-F238E27FC236}">
                  <a16:creationId xmlns:a16="http://schemas.microsoft.com/office/drawing/2014/main" xmlns=""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8" name="Freeform 55">
              <a:extLst>
                <a:ext uri="{FF2B5EF4-FFF2-40B4-BE49-F238E27FC236}">
                  <a16:creationId xmlns:a16="http://schemas.microsoft.com/office/drawing/2014/main" xmlns=""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9" name="Freeform 56">
              <a:extLst>
                <a:ext uri="{FF2B5EF4-FFF2-40B4-BE49-F238E27FC236}">
                  <a16:creationId xmlns:a16="http://schemas.microsoft.com/office/drawing/2014/main" xmlns=""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0" name="Freeform 57">
              <a:extLst>
                <a:ext uri="{FF2B5EF4-FFF2-40B4-BE49-F238E27FC236}">
                  <a16:creationId xmlns:a16="http://schemas.microsoft.com/office/drawing/2014/main" xmlns=""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1" name="Freeform 58">
              <a:extLst>
                <a:ext uri="{FF2B5EF4-FFF2-40B4-BE49-F238E27FC236}">
                  <a16:creationId xmlns:a16="http://schemas.microsoft.com/office/drawing/2014/main" xmlns=""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2" name="Freeform 59">
              <a:extLst>
                <a:ext uri="{FF2B5EF4-FFF2-40B4-BE49-F238E27FC236}">
                  <a16:creationId xmlns:a16="http://schemas.microsoft.com/office/drawing/2014/main" xmlns=""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3" name="Freeform 60">
              <a:extLst>
                <a:ext uri="{FF2B5EF4-FFF2-40B4-BE49-F238E27FC236}">
                  <a16:creationId xmlns:a16="http://schemas.microsoft.com/office/drawing/2014/main" xmlns=""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4" name="Freeform 61">
              <a:extLst>
                <a:ext uri="{FF2B5EF4-FFF2-40B4-BE49-F238E27FC236}">
                  <a16:creationId xmlns:a16="http://schemas.microsoft.com/office/drawing/2014/main" xmlns=""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5" name="Freeform 62">
              <a:extLst>
                <a:ext uri="{FF2B5EF4-FFF2-40B4-BE49-F238E27FC236}">
                  <a16:creationId xmlns:a16="http://schemas.microsoft.com/office/drawing/2014/main" xmlns=""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6" name="Freeform 63">
              <a:extLst>
                <a:ext uri="{FF2B5EF4-FFF2-40B4-BE49-F238E27FC236}">
                  <a16:creationId xmlns:a16="http://schemas.microsoft.com/office/drawing/2014/main" xmlns=""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7" name="Freeform 64">
              <a:extLst>
                <a:ext uri="{FF2B5EF4-FFF2-40B4-BE49-F238E27FC236}">
                  <a16:creationId xmlns:a16="http://schemas.microsoft.com/office/drawing/2014/main" xmlns=""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8" name="Freeform 65">
              <a:extLst>
                <a:ext uri="{FF2B5EF4-FFF2-40B4-BE49-F238E27FC236}">
                  <a16:creationId xmlns:a16="http://schemas.microsoft.com/office/drawing/2014/main" xmlns=""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9" name="Freeform 66">
              <a:extLst>
                <a:ext uri="{FF2B5EF4-FFF2-40B4-BE49-F238E27FC236}">
                  <a16:creationId xmlns:a16="http://schemas.microsoft.com/office/drawing/2014/main" xmlns=""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0" name="Freeform 67">
              <a:extLst>
                <a:ext uri="{FF2B5EF4-FFF2-40B4-BE49-F238E27FC236}">
                  <a16:creationId xmlns:a16="http://schemas.microsoft.com/office/drawing/2014/main" xmlns=""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1" name="Freeform 68">
              <a:extLst>
                <a:ext uri="{FF2B5EF4-FFF2-40B4-BE49-F238E27FC236}">
                  <a16:creationId xmlns:a16="http://schemas.microsoft.com/office/drawing/2014/main" xmlns=""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2" name="Freeform 69">
              <a:extLst>
                <a:ext uri="{FF2B5EF4-FFF2-40B4-BE49-F238E27FC236}">
                  <a16:creationId xmlns:a16="http://schemas.microsoft.com/office/drawing/2014/main" xmlns=""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3" name="Freeform 70">
              <a:extLst>
                <a:ext uri="{FF2B5EF4-FFF2-40B4-BE49-F238E27FC236}">
                  <a16:creationId xmlns:a16="http://schemas.microsoft.com/office/drawing/2014/main" xmlns=""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grpSp>
      <p:sp>
        <p:nvSpPr>
          <p:cNvPr id="18" name="Title 1"/>
          <p:cNvSpPr>
            <a:spLocks noGrp="1"/>
          </p:cNvSpPr>
          <p:nvPr userDrawn="1">
            <p:ph type="ctrTitle"/>
          </p:nvPr>
        </p:nvSpPr>
        <p:spPr>
          <a:xfrm>
            <a:off x="944881" y="2158329"/>
            <a:ext cx="4783882" cy="860400"/>
          </a:xfrm>
          <a:prstGeom prst="rect">
            <a:avLst/>
          </a:prstGeom>
        </p:spPr>
        <p:txBody>
          <a:bodyPr/>
          <a:lstStyle>
            <a:lvl1pPr>
              <a:defRPr sz="2386"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3" y="3200329"/>
            <a:ext cx="4808027" cy="645742"/>
          </a:xfrm>
          <a:prstGeom prst="rect">
            <a:avLst/>
          </a:prstGeom>
        </p:spPr>
        <p:txBody>
          <a:bodyPr/>
          <a:lstStyle>
            <a:lvl1pPr marL="0" indent="0" algn="l">
              <a:buNone/>
              <a:defRPr sz="1590">
                <a:solidFill>
                  <a:schemeClr val="bg1"/>
                </a:solidFill>
                <a:latin typeface="EYInterstate Light" panose="02000506000000020004" pitchFamily="2" charset="0"/>
                <a:cs typeface="Arial" pitchFamily="34" charset="0"/>
              </a:defRPr>
            </a:lvl1pPr>
            <a:lvl2pPr marL="0" indent="0" algn="l">
              <a:buNone/>
              <a:defRPr sz="1272">
                <a:solidFill>
                  <a:schemeClr val="tx1">
                    <a:lumMod val="75000"/>
                    <a:lumOff val="25000"/>
                  </a:schemeClr>
                </a:solidFill>
              </a:defRPr>
            </a:lvl2pPr>
            <a:lvl3pPr marL="727095" indent="0" algn="ctr">
              <a:buNone/>
              <a:defRPr>
                <a:solidFill>
                  <a:schemeClr val="tx1">
                    <a:tint val="75000"/>
                  </a:schemeClr>
                </a:solidFill>
              </a:defRPr>
            </a:lvl3pPr>
            <a:lvl4pPr marL="1090642" indent="0" algn="ctr">
              <a:buNone/>
              <a:defRPr>
                <a:solidFill>
                  <a:schemeClr val="tx1">
                    <a:tint val="75000"/>
                  </a:schemeClr>
                </a:solidFill>
              </a:defRPr>
            </a:lvl4pPr>
            <a:lvl5pPr marL="1454190" indent="0" algn="ctr">
              <a:buNone/>
              <a:defRPr>
                <a:solidFill>
                  <a:schemeClr val="tx1">
                    <a:tint val="75000"/>
                  </a:schemeClr>
                </a:solidFill>
              </a:defRPr>
            </a:lvl5pPr>
            <a:lvl6pPr marL="1817738" indent="0" algn="ctr">
              <a:buNone/>
              <a:defRPr>
                <a:solidFill>
                  <a:schemeClr val="tx1">
                    <a:tint val="75000"/>
                  </a:schemeClr>
                </a:solidFill>
              </a:defRPr>
            </a:lvl6pPr>
            <a:lvl7pPr marL="2181285" indent="0" algn="ctr">
              <a:buNone/>
              <a:defRPr>
                <a:solidFill>
                  <a:schemeClr val="tx1">
                    <a:tint val="75000"/>
                  </a:schemeClr>
                </a:solidFill>
              </a:defRPr>
            </a:lvl7pPr>
            <a:lvl8pPr marL="2544833" indent="0" algn="ctr">
              <a:buNone/>
              <a:defRPr>
                <a:solidFill>
                  <a:schemeClr val="tx1">
                    <a:tint val="75000"/>
                  </a:schemeClr>
                </a:solidFill>
              </a:defRPr>
            </a:lvl8pPr>
            <a:lvl9pPr marL="290838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xmlns="" id="{44A731D0-020D-4D8E-955D-2354AF0FE452}"/>
              </a:ext>
            </a:extLst>
          </p:cNvPr>
          <p:cNvSpPr/>
          <p:nvPr userDrawn="1"/>
        </p:nvSpPr>
        <p:spPr>
          <a:xfrm>
            <a:off x="489367"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432"/>
          </a:p>
        </p:txBody>
      </p:sp>
      <p:sp>
        <p:nvSpPr>
          <p:cNvPr id="4" name="Freeform: Shape 3">
            <a:extLst>
              <a:ext uri="{FF2B5EF4-FFF2-40B4-BE49-F238E27FC236}">
                <a16:creationId xmlns:a16="http://schemas.microsoft.com/office/drawing/2014/main" xmlns="" id="{15324C54-B75E-4AC0-90C2-FA558C7716F7}"/>
              </a:ext>
            </a:extLst>
          </p:cNvPr>
          <p:cNvSpPr/>
          <p:nvPr/>
        </p:nvSpPr>
        <p:spPr>
          <a:xfrm>
            <a:off x="489366" y="402175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432"/>
          </a:p>
        </p:txBody>
      </p:sp>
      <p:sp>
        <p:nvSpPr>
          <p:cNvPr id="5" name="Freeform: Shape 4">
            <a:extLst>
              <a:ext uri="{FF2B5EF4-FFF2-40B4-BE49-F238E27FC236}">
                <a16:creationId xmlns:a16="http://schemas.microsoft.com/office/drawing/2014/main" xmlns="" id="{CAA95478-C099-485F-AD95-A617656C6C7C}"/>
              </a:ext>
            </a:extLst>
          </p:cNvPr>
          <p:cNvSpPr/>
          <p:nvPr/>
        </p:nvSpPr>
        <p:spPr>
          <a:xfrm>
            <a:off x="774698" y="402175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432"/>
          </a:p>
        </p:txBody>
      </p:sp>
      <p:sp>
        <p:nvSpPr>
          <p:cNvPr id="6" name="Freeform: Shape 5">
            <a:extLst>
              <a:ext uri="{FF2B5EF4-FFF2-40B4-BE49-F238E27FC236}">
                <a16:creationId xmlns:a16="http://schemas.microsoft.com/office/drawing/2014/main" xmlns="" id="{D65680A1-86D1-44C2-AA38-0DF5735F1F26}"/>
              </a:ext>
            </a:extLst>
          </p:cNvPr>
          <p:cNvSpPr/>
          <p:nvPr/>
        </p:nvSpPr>
        <p:spPr>
          <a:xfrm>
            <a:off x="1059910" y="402175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432"/>
          </a:p>
        </p:txBody>
      </p:sp>
      <p:grpSp>
        <p:nvGrpSpPr>
          <p:cNvPr id="104" name="Group 4">
            <a:extLst>
              <a:ext uri="{FF2B5EF4-FFF2-40B4-BE49-F238E27FC236}">
                <a16:creationId xmlns:a16="http://schemas.microsoft.com/office/drawing/2014/main" xmlns="" id="{89402076-F24D-44C5-B8A7-1127F9C4B9B7}"/>
              </a:ext>
            </a:extLst>
          </p:cNvPr>
          <p:cNvGrpSpPr>
            <a:grpSpLocks noChangeAspect="1"/>
          </p:cNvGrpSpPr>
          <p:nvPr userDrawn="1"/>
        </p:nvGrpSpPr>
        <p:grpSpPr bwMode="auto">
          <a:xfrm>
            <a:off x="10172145" y="4960938"/>
            <a:ext cx="1418193" cy="1435100"/>
            <a:chOff x="6529" y="3125"/>
            <a:chExt cx="772" cy="904"/>
          </a:xfrm>
        </p:grpSpPr>
        <p:sp>
          <p:nvSpPr>
            <p:cNvPr id="105" name="Freeform 5">
              <a:extLst>
                <a:ext uri="{FF2B5EF4-FFF2-40B4-BE49-F238E27FC236}">
                  <a16:creationId xmlns:a16="http://schemas.microsoft.com/office/drawing/2014/main" xmlns=""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06" name="Freeform 6">
              <a:extLst>
                <a:ext uri="{FF2B5EF4-FFF2-40B4-BE49-F238E27FC236}">
                  <a16:creationId xmlns:a16="http://schemas.microsoft.com/office/drawing/2014/main" xmlns=""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grpSp>
    </p:spTree>
    <p:extLst>
      <p:ext uri="{BB962C8B-B14F-4D97-AF65-F5344CB8AC3E}">
        <p14:creationId xmlns:p14="http://schemas.microsoft.com/office/powerpoint/2010/main" val="1706196737"/>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xmlns="" id="{D6FD3F2C-FB0B-4474-B092-A8D6E08E4F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2968" t="19357" r="19246" b="19357"/>
          <a:stretch/>
        </p:blipFill>
        <p:spPr>
          <a:xfrm>
            <a:off x="1" y="0"/>
            <a:ext cx="12198350" cy="6858000"/>
          </a:xfrm>
          <a:prstGeom prst="rect">
            <a:avLst/>
          </a:prstGeom>
        </p:spPr>
      </p:pic>
      <p:sp>
        <p:nvSpPr>
          <p:cNvPr id="77" name="Rectangle 76">
            <a:extLst>
              <a:ext uri="{FF2B5EF4-FFF2-40B4-BE49-F238E27FC236}">
                <a16:creationId xmlns:a16="http://schemas.microsoft.com/office/drawing/2014/main" xmlns="" id="{51A1D3FB-0EF8-40B6-83BA-B57595400E3D}"/>
              </a:ext>
            </a:extLst>
          </p:cNvPr>
          <p:cNvSpPr/>
          <p:nvPr userDrawn="1"/>
        </p:nvSpPr>
        <p:spPr>
          <a:xfrm>
            <a:off x="0" y="0"/>
            <a:ext cx="5706320" cy="6858000"/>
          </a:xfrm>
          <a:prstGeom prst="rect">
            <a:avLst/>
          </a:prstGeom>
          <a:gradFill flip="none" rotWithShape="1">
            <a:gsLst>
              <a:gs pos="0">
                <a:schemeClr val="bg2">
                  <a:alpha val="50000"/>
                </a:schemeClr>
              </a:gs>
              <a:gs pos="70000">
                <a:schemeClr val="bg2">
                  <a:alpha val="42000"/>
                </a:schemeClr>
              </a:gs>
              <a:gs pos="83000">
                <a:schemeClr val="bg2">
                  <a:alpha val="22000"/>
                </a:schemeClr>
              </a:gs>
              <a:gs pos="100000">
                <a:schemeClr val="bg2">
                  <a:alpha val="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954" dirty="0">
              <a:solidFill>
                <a:schemeClr val="tx1"/>
              </a:solidFill>
            </a:endParaRPr>
          </a:p>
        </p:txBody>
      </p:sp>
      <p:pic>
        <p:nvPicPr>
          <p:cNvPr id="85" name="Graphic 84">
            <a:extLst>
              <a:ext uri="{FF2B5EF4-FFF2-40B4-BE49-F238E27FC236}">
                <a16:creationId xmlns:a16="http://schemas.microsoft.com/office/drawing/2014/main" xmlns="" id="{819BCB30-E1AA-4383-BEF0-0BE30C6425D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89367" y="1157881"/>
            <a:ext cx="5114266" cy="3299729"/>
          </a:xfrm>
          <a:prstGeom prst="rect">
            <a:avLst/>
          </a:prstGeom>
        </p:spPr>
      </p:pic>
      <p:sp>
        <p:nvSpPr>
          <p:cNvPr id="263" name="Title 1">
            <a:extLst>
              <a:ext uri="{FF2B5EF4-FFF2-40B4-BE49-F238E27FC236}">
                <a16:creationId xmlns:a16="http://schemas.microsoft.com/office/drawing/2014/main" xmlns="" id="{3F36D6CC-3534-47CC-AECE-83EDA4639FB5}"/>
              </a:ext>
            </a:extLst>
          </p:cNvPr>
          <p:cNvSpPr>
            <a:spLocks noGrp="1"/>
          </p:cNvSpPr>
          <p:nvPr>
            <p:ph type="ctrTitle"/>
          </p:nvPr>
        </p:nvSpPr>
        <p:spPr>
          <a:xfrm>
            <a:off x="944881" y="2158329"/>
            <a:ext cx="4000436" cy="860400"/>
          </a:xfrm>
          <a:prstGeom prst="rect">
            <a:avLst/>
          </a:prstGeom>
        </p:spPr>
        <p:txBody>
          <a:bodyPr/>
          <a:lstStyle>
            <a:lvl1pPr>
              <a:defRPr sz="2386"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xmlns=""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1590">
                <a:solidFill>
                  <a:schemeClr val="bg1"/>
                </a:solidFill>
                <a:latin typeface="EYInterstate Light" panose="02000506000000020004" pitchFamily="2" charset="0"/>
                <a:cs typeface="Arial" pitchFamily="34" charset="0"/>
              </a:defRPr>
            </a:lvl1pPr>
            <a:lvl2pPr marL="0" indent="0" algn="l">
              <a:buNone/>
              <a:defRPr sz="1272">
                <a:solidFill>
                  <a:schemeClr val="tx1">
                    <a:lumMod val="75000"/>
                    <a:lumOff val="25000"/>
                  </a:schemeClr>
                </a:solidFill>
              </a:defRPr>
            </a:lvl2pPr>
            <a:lvl3pPr marL="727095" indent="0" algn="ctr">
              <a:buNone/>
              <a:defRPr>
                <a:solidFill>
                  <a:schemeClr val="tx1">
                    <a:tint val="75000"/>
                  </a:schemeClr>
                </a:solidFill>
              </a:defRPr>
            </a:lvl3pPr>
            <a:lvl4pPr marL="1090642" indent="0" algn="ctr">
              <a:buNone/>
              <a:defRPr>
                <a:solidFill>
                  <a:schemeClr val="tx1">
                    <a:tint val="75000"/>
                  </a:schemeClr>
                </a:solidFill>
              </a:defRPr>
            </a:lvl4pPr>
            <a:lvl5pPr marL="1454190" indent="0" algn="ctr">
              <a:buNone/>
              <a:defRPr>
                <a:solidFill>
                  <a:schemeClr val="tx1">
                    <a:tint val="75000"/>
                  </a:schemeClr>
                </a:solidFill>
              </a:defRPr>
            </a:lvl5pPr>
            <a:lvl6pPr marL="1817738" indent="0" algn="ctr">
              <a:buNone/>
              <a:defRPr>
                <a:solidFill>
                  <a:schemeClr val="tx1">
                    <a:tint val="75000"/>
                  </a:schemeClr>
                </a:solidFill>
              </a:defRPr>
            </a:lvl6pPr>
            <a:lvl7pPr marL="2181285" indent="0" algn="ctr">
              <a:buNone/>
              <a:defRPr>
                <a:solidFill>
                  <a:schemeClr val="tx1">
                    <a:tint val="75000"/>
                  </a:schemeClr>
                </a:solidFill>
              </a:defRPr>
            </a:lvl7pPr>
            <a:lvl8pPr marL="2544833" indent="0" algn="ctr">
              <a:buNone/>
              <a:defRPr>
                <a:solidFill>
                  <a:schemeClr val="tx1">
                    <a:tint val="75000"/>
                  </a:schemeClr>
                </a:solidFill>
              </a:defRPr>
            </a:lvl8pPr>
            <a:lvl9pPr marL="2908380" indent="0" algn="ctr">
              <a:buNone/>
              <a:defRPr>
                <a:solidFill>
                  <a:schemeClr val="tx1">
                    <a:tint val="75000"/>
                  </a:schemeClr>
                </a:solidFill>
              </a:defRPr>
            </a:lvl9pPr>
          </a:lstStyle>
          <a:p>
            <a:pPr lvl="0"/>
            <a:r>
              <a:rPr lang="en-US" dirty="0"/>
              <a:t>Click to edit Master subtitle style</a:t>
            </a:r>
            <a:endParaRPr lang="en-GB" dirty="0"/>
          </a:p>
        </p:txBody>
      </p:sp>
      <p:grpSp>
        <p:nvGrpSpPr>
          <p:cNvPr id="83" name="Group 4">
            <a:extLst>
              <a:ext uri="{FF2B5EF4-FFF2-40B4-BE49-F238E27FC236}">
                <a16:creationId xmlns:a16="http://schemas.microsoft.com/office/drawing/2014/main" xmlns="" id="{DC30BE50-7A6C-4DB0-BD48-5114FCE69B91}"/>
              </a:ext>
            </a:extLst>
          </p:cNvPr>
          <p:cNvGrpSpPr>
            <a:grpSpLocks noChangeAspect="1"/>
          </p:cNvGrpSpPr>
          <p:nvPr userDrawn="1"/>
        </p:nvGrpSpPr>
        <p:grpSpPr bwMode="auto">
          <a:xfrm>
            <a:off x="10358159" y="527720"/>
            <a:ext cx="1232178" cy="1148300"/>
            <a:chOff x="4857" y="3364"/>
            <a:chExt cx="622" cy="729"/>
          </a:xfrm>
        </p:grpSpPr>
        <p:sp>
          <p:nvSpPr>
            <p:cNvPr id="84" name="AutoShape 3">
              <a:extLst>
                <a:ext uri="{FF2B5EF4-FFF2-40B4-BE49-F238E27FC236}">
                  <a16:creationId xmlns:a16="http://schemas.microsoft.com/office/drawing/2014/main" xmlns="" id="{1C1379F0-6188-464D-B8C2-BC634E3A04D0}"/>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86" name="Freeform 5">
              <a:extLst>
                <a:ext uri="{FF2B5EF4-FFF2-40B4-BE49-F238E27FC236}">
                  <a16:creationId xmlns:a16="http://schemas.microsoft.com/office/drawing/2014/main" xmlns="" id="{F60D1035-5604-4453-9387-4A85DD3E1CC9}"/>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87" name="Freeform 6">
              <a:extLst>
                <a:ext uri="{FF2B5EF4-FFF2-40B4-BE49-F238E27FC236}">
                  <a16:creationId xmlns:a16="http://schemas.microsoft.com/office/drawing/2014/main" xmlns="" id="{16F51683-B083-41A3-9987-5E080CE5E575}"/>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dirty="0">
                <a:solidFill>
                  <a:schemeClr val="bg1"/>
                </a:solidFill>
              </a:endParaRPr>
            </a:p>
          </p:txBody>
        </p:sp>
      </p:grpSp>
      <p:grpSp>
        <p:nvGrpSpPr>
          <p:cNvPr id="131" name="Group 130">
            <a:extLst>
              <a:ext uri="{FF2B5EF4-FFF2-40B4-BE49-F238E27FC236}">
                <a16:creationId xmlns:a16="http://schemas.microsoft.com/office/drawing/2014/main" xmlns="" id="{A5107860-9918-4D6E-8F78-F36804907FB6}"/>
              </a:ext>
            </a:extLst>
          </p:cNvPr>
          <p:cNvGrpSpPr/>
          <p:nvPr userDrawn="1"/>
        </p:nvGrpSpPr>
        <p:grpSpPr>
          <a:xfrm>
            <a:off x="489020" y="5834379"/>
            <a:ext cx="4312439" cy="561659"/>
            <a:chOff x="428625" y="6180138"/>
            <a:chExt cx="3779838" cy="619125"/>
          </a:xfrm>
        </p:grpSpPr>
        <p:sp>
          <p:nvSpPr>
            <p:cNvPr id="132" name="AutoShape 3">
              <a:extLst>
                <a:ext uri="{FF2B5EF4-FFF2-40B4-BE49-F238E27FC236}">
                  <a16:creationId xmlns:a16="http://schemas.microsoft.com/office/drawing/2014/main" xmlns="" id="{B2E6F3C9-C13A-47C0-9902-644D89FE1E59}"/>
                </a:ext>
              </a:extLst>
            </p:cNvPr>
            <p:cNvSpPr>
              <a:spLocks noChangeAspect="1" noChangeArrowheads="1" noTextEdit="1"/>
            </p:cNvSpPr>
            <p:nvPr userDrawn="1"/>
          </p:nvSpPr>
          <p:spPr bwMode="auto">
            <a:xfrm>
              <a:off x="428625" y="6180138"/>
              <a:ext cx="37798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133" name="Rectangle 5">
              <a:extLst>
                <a:ext uri="{FF2B5EF4-FFF2-40B4-BE49-F238E27FC236}">
                  <a16:creationId xmlns:a16="http://schemas.microsoft.com/office/drawing/2014/main" xmlns="" id="{BA069581-8726-4390-A14A-37F05A59DD12}"/>
                </a:ext>
              </a:extLst>
            </p:cNvPr>
            <p:cNvSpPr>
              <a:spLocks noChangeArrowheads="1"/>
            </p:cNvSpPr>
            <p:nvPr userDrawn="1"/>
          </p:nvSpPr>
          <p:spPr bwMode="auto">
            <a:xfrm>
              <a:off x="439738" y="6183313"/>
              <a:ext cx="98425" cy="100013"/>
            </a:xfrm>
            <a:prstGeom prst="rect">
              <a:avLst/>
            </a:prstGeom>
            <a:solidFill>
              <a:srgbClr val="FE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134" name="Rectangle 6">
              <a:extLst>
                <a:ext uri="{FF2B5EF4-FFF2-40B4-BE49-F238E27FC236}">
                  <a16:creationId xmlns:a16="http://schemas.microsoft.com/office/drawing/2014/main" xmlns="" id="{29AB3E9F-F37D-4823-829E-E2861BE29CD8}"/>
                </a:ext>
              </a:extLst>
            </p:cNvPr>
            <p:cNvSpPr>
              <a:spLocks noChangeArrowheads="1"/>
            </p:cNvSpPr>
            <p:nvPr userDrawn="1"/>
          </p:nvSpPr>
          <p:spPr bwMode="auto">
            <a:xfrm>
              <a:off x="612775" y="6183313"/>
              <a:ext cx="98425" cy="100013"/>
            </a:xfrm>
            <a:prstGeom prst="rect">
              <a:avLst/>
            </a:prstGeom>
            <a:solidFill>
              <a:srgbClr val="FE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135" name="Rectangle 7">
              <a:extLst>
                <a:ext uri="{FF2B5EF4-FFF2-40B4-BE49-F238E27FC236}">
                  <a16:creationId xmlns:a16="http://schemas.microsoft.com/office/drawing/2014/main" xmlns="" id="{BA1116C1-5858-4557-9976-9580C1F51AF6}"/>
                </a:ext>
              </a:extLst>
            </p:cNvPr>
            <p:cNvSpPr>
              <a:spLocks noChangeArrowheads="1"/>
            </p:cNvSpPr>
            <p:nvPr userDrawn="1"/>
          </p:nvSpPr>
          <p:spPr bwMode="auto">
            <a:xfrm>
              <a:off x="785813" y="6183313"/>
              <a:ext cx="98425" cy="100013"/>
            </a:xfrm>
            <a:prstGeom prst="rect">
              <a:avLst/>
            </a:prstGeom>
            <a:solidFill>
              <a:srgbClr val="FE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136" name="Rectangle 8">
              <a:extLst>
                <a:ext uri="{FF2B5EF4-FFF2-40B4-BE49-F238E27FC236}">
                  <a16:creationId xmlns:a16="http://schemas.microsoft.com/office/drawing/2014/main" xmlns="" id="{46622EE4-7659-4AC9-B674-68CDB218891A}"/>
                </a:ext>
              </a:extLst>
            </p:cNvPr>
            <p:cNvSpPr>
              <a:spLocks noChangeArrowheads="1"/>
            </p:cNvSpPr>
            <p:nvPr userDrawn="1"/>
          </p:nvSpPr>
          <p:spPr bwMode="auto">
            <a:xfrm>
              <a:off x="428625" y="6343651"/>
              <a:ext cx="8711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37" name="Rectangle 9">
              <a:extLst>
                <a:ext uri="{FF2B5EF4-FFF2-40B4-BE49-F238E27FC236}">
                  <a16:creationId xmlns:a16="http://schemas.microsoft.com/office/drawing/2014/main" xmlns="" id="{9BF540C4-C64C-4916-B9E6-6AFAB3F19B31}"/>
                </a:ext>
              </a:extLst>
            </p:cNvPr>
            <p:cNvSpPr>
              <a:spLocks noChangeArrowheads="1"/>
            </p:cNvSpPr>
            <p:nvPr userDrawn="1"/>
          </p:nvSpPr>
          <p:spPr bwMode="auto">
            <a:xfrm>
              <a:off x="531813" y="6343651"/>
              <a:ext cx="27960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he b</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38" name="Rectangle 10">
              <a:extLst>
                <a:ext uri="{FF2B5EF4-FFF2-40B4-BE49-F238E27FC236}">
                  <a16:creationId xmlns:a16="http://schemas.microsoft.com/office/drawing/2014/main" xmlns="" id="{F2462ECB-496D-47AE-BC95-75C5C160439A}"/>
                </a:ext>
              </a:extLst>
            </p:cNvPr>
            <p:cNvSpPr>
              <a:spLocks noChangeArrowheads="1"/>
            </p:cNvSpPr>
            <p:nvPr userDrawn="1"/>
          </p:nvSpPr>
          <p:spPr bwMode="auto">
            <a:xfrm>
              <a:off x="871538" y="6343651"/>
              <a:ext cx="7868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39" name="Rectangle 11">
              <a:extLst>
                <a:ext uri="{FF2B5EF4-FFF2-40B4-BE49-F238E27FC236}">
                  <a16:creationId xmlns:a16="http://schemas.microsoft.com/office/drawing/2014/main" xmlns="" id="{082D5F29-C381-4693-A26D-F7859CF4F4BA}"/>
                </a:ext>
              </a:extLst>
            </p:cNvPr>
            <p:cNvSpPr>
              <a:spLocks noChangeArrowheads="1"/>
            </p:cNvSpPr>
            <p:nvPr userDrawn="1"/>
          </p:nvSpPr>
          <p:spPr bwMode="auto">
            <a:xfrm>
              <a:off x="966788"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0" name="Rectangle 12">
              <a:extLst>
                <a:ext uri="{FF2B5EF4-FFF2-40B4-BE49-F238E27FC236}">
                  <a16:creationId xmlns:a16="http://schemas.microsoft.com/office/drawing/2014/main" xmlns="" id="{B23D0AF6-335B-4878-89B5-CE01955635E5}"/>
                </a:ext>
              </a:extLst>
            </p:cNvPr>
            <p:cNvSpPr>
              <a:spLocks noChangeArrowheads="1"/>
            </p:cNvSpPr>
            <p:nvPr userDrawn="1"/>
          </p:nvSpPr>
          <p:spPr bwMode="auto">
            <a:xfrm>
              <a:off x="1033463"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1" name="Rectangle 13">
              <a:extLst>
                <a:ext uri="{FF2B5EF4-FFF2-40B4-BE49-F238E27FC236}">
                  <a16:creationId xmlns:a16="http://schemas.microsoft.com/office/drawing/2014/main" xmlns="" id="{A1A16F7A-1D0A-4538-B0AB-987C0AD68745}"/>
                </a:ext>
              </a:extLst>
            </p:cNvPr>
            <p:cNvSpPr>
              <a:spLocks noChangeArrowheads="1"/>
            </p:cNvSpPr>
            <p:nvPr userDrawn="1"/>
          </p:nvSpPr>
          <p:spPr bwMode="auto">
            <a:xfrm>
              <a:off x="1098550" y="6343651"/>
              <a:ext cx="59432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er the qu</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2" name="Rectangle 14">
              <a:extLst>
                <a:ext uri="{FF2B5EF4-FFF2-40B4-BE49-F238E27FC236}">
                  <a16:creationId xmlns:a16="http://schemas.microsoft.com/office/drawing/2014/main" xmlns="" id="{90EBFB3C-42C1-4336-BD69-4FBEB5A0AC96}"/>
                </a:ext>
              </a:extLst>
            </p:cNvPr>
            <p:cNvSpPr>
              <a:spLocks noChangeArrowheads="1"/>
            </p:cNvSpPr>
            <p:nvPr userDrawn="1"/>
          </p:nvSpPr>
          <p:spPr bwMode="auto">
            <a:xfrm>
              <a:off x="1822450" y="6343651"/>
              <a:ext cx="148933"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es</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3" name="Rectangle 15">
              <a:extLst>
                <a:ext uri="{FF2B5EF4-FFF2-40B4-BE49-F238E27FC236}">
                  <a16:creationId xmlns:a16="http://schemas.microsoft.com/office/drawing/2014/main" xmlns="" id="{69DCBC89-F9D2-47DD-B122-1DF5508DAAC9}"/>
                </a:ext>
              </a:extLst>
            </p:cNvPr>
            <p:cNvSpPr>
              <a:spLocks noChangeArrowheads="1"/>
            </p:cNvSpPr>
            <p:nvPr userDrawn="1"/>
          </p:nvSpPr>
          <p:spPr bwMode="auto">
            <a:xfrm>
              <a:off x="2001838" y="6343651"/>
              <a:ext cx="303486"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tion.</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4" name="Rectangle 16">
              <a:extLst>
                <a:ext uri="{FF2B5EF4-FFF2-40B4-BE49-F238E27FC236}">
                  <a16:creationId xmlns:a16="http://schemas.microsoft.com/office/drawing/2014/main" xmlns="" id="{B36DBC55-F109-425F-9759-4A57987C15BF}"/>
                </a:ext>
              </a:extLst>
            </p:cNvPr>
            <p:cNvSpPr>
              <a:spLocks noChangeArrowheads="1"/>
            </p:cNvSpPr>
            <p:nvPr userDrawn="1"/>
          </p:nvSpPr>
          <p:spPr bwMode="auto">
            <a:xfrm>
              <a:off x="2411413" y="6343651"/>
              <a:ext cx="8711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5" name="Rectangle 17">
              <a:extLst>
                <a:ext uri="{FF2B5EF4-FFF2-40B4-BE49-F238E27FC236}">
                  <a16:creationId xmlns:a16="http://schemas.microsoft.com/office/drawing/2014/main" xmlns="" id="{F053B6D7-83EB-4654-AFF8-49775FB9256E}"/>
                </a:ext>
              </a:extLst>
            </p:cNvPr>
            <p:cNvSpPr>
              <a:spLocks noChangeArrowheads="1"/>
            </p:cNvSpPr>
            <p:nvPr userDrawn="1"/>
          </p:nvSpPr>
          <p:spPr bwMode="auto">
            <a:xfrm>
              <a:off x="2514600" y="6343651"/>
              <a:ext cx="27960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he b</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6" name="Rectangle 18">
              <a:extLst>
                <a:ext uri="{FF2B5EF4-FFF2-40B4-BE49-F238E27FC236}">
                  <a16:creationId xmlns:a16="http://schemas.microsoft.com/office/drawing/2014/main" xmlns="" id="{6D2E03D8-D0A9-4F31-9C47-C46441154BC4}"/>
                </a:ext>
              </a:extLst>
            </p:cNvPr>
            <p:cNvSpPr>
              <a:spLocks noChangeArrowheads="1"/>
            </p:cNvSpPr>
            <p:nvPr userDrawn="1"/>
          </p:nvSpPr>
          <p:spPr bwMode="auto">
            <a:xfrm>
              <a:off x="2854325" y="6343651"/>
              <a:ext cx="7868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7" name="Rectangle 19">
              <a:extLst>
                <a:ext uri="{FF2B5EF4-FFF2-40B4-BE49-F238E27FC236}">
                  <a16:creationId xmlns:a16="http://schemas.microsoft.com/office/drawing/2014/main" xmlns="" id="{9734AD69-DBBF-4541-BCAD-687213C5270F}"/>
                </a:ext>
              </a:extLst>
            </p:cNvPr>
            <p:cNvSpPr>
              <a:spLocks noChangeArrowheads="1"/>
            </p:cNvSpPr>
            <p:nvPr userDrawn="1"/>
          </p:nvSpPr>
          <p:spPr bwMode="auto">
            <a:xfrm>
              <a:off x="2949575"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8" name="Rectangle 20">
              <a:extLst>
                <a:ext uri="{FF2B5EF4-FFF2-40B4-BE49-F238E27FC236}">
                  <a16:creationId xmlns:a16="http://schemas.microsoft.com/office/drawing/2014/main" xmlns="" id="{7150A4B3-99F7-4D04-9506-D4E0E8682B98}"/>
                </a:ext>
              </a:extLst>
            </p:cNvPr>
            <p:cNvSpPr>
              <a:spLocks noChangeArrowheads="1"/>
            </p:cNvSpPr>
            <p:nvPr userDrawn="1"/>
          </p:nvSpPr>
          <p:spPr bwMode="auto">
            <a:xfrm>
              <a:off x="3016250"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49" name="Rectangle 21">
              <a:extLst>
                <a:ext uri="{FF2B5EF4-FFF2-40B4-BE49-F238E27FC236}">
                  <a16:creationId xmlns:a16="http://schemas.microsoft.com/office/drawing/2014/main" xmlns="" id="{A138EA59-466F-4567-A8E4-FE2C0C0BEB84}"/>
                </a:ext>
              </a:extLst>
            </p:cNvPr>
            <p:cNvSpPr>
              <a:spLocks noChangeArrowheads="1"/>
            </p:cNvSpPr>
            <p:nvPr userDrawn="1"/>
          </p:nvSpPr>
          <p:spPr bwMode="auto">
            <a:xfrm>
              <a:off x="3082925" y="6343651"/>
              <a:ext cx="59151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er the an</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0" name="Rectangle 22">
              <a:extLst>
                <a:ext uri="{FF2B5EF4-FFF2-40B4-BE49-F238E27FC236}">
                  <a16:creationId xmlns:a16="http://schemas.microsoft.com/office/drawing/2014/main" xmlns="" id="{629EB3CA-21EB-4028-B80D-D2AEDFF8F6AB}"/>
                </a:ext>
              </a:extLst>
            </p:cNvPr>
            <p:cNvSpPr>
              <a:spLocks noChangeArrowheads="1"/>
            </p:cNvSpPr>
            <p:nvPr userDrawn="1"/>
          </p:nvSpPr>
          <p:spPr bwMode="auto">
            <a:xfrm>
              <a:off x="3800475" y="6343651"/>
              <a:ext cx="7165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s</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1" name="Rectangle 23">
              <a:extLst>
                <a:ext uri="{FF2B5EF4-FFF2-40B4-BE49-F238E27FC236}">
                  <a16:creationId xmlns:a16="http://schemas.microsoft.com/office/drawing/2014/main" xmlns="" id="{269D8B89-0393-42B0-8E82-85AA2A542D40}"/>
                </a:ext>
              </a:extLst>
            </p:cNvPr>
            <p:cNvSpPr>
              <a:spLocks noChangeArrowheads="1"/>
            </p:cNvSpPr>
            <p:nvPr userDrawn="1"/>
          </p:nvSpPr>
          <p:spPr bwMode="auto">
            <a:xfrm>
              <a:off x="3883025" y="6343651"/>
              <a:ext cx="105378"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w</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2" name="Rectangle 24">
              <a:extLst>
                <a:ext uri="{FF2B5EF4-FFF2-40B4-BE49-F238E27FC236}">
                  <a16:creationId xmlns:a16="http://schemas.microsoft.com/office/drawing/2014/main" xmlns="" id="{070F62A3-5ABC-4C55-B418-64A814CAABBF}"/>
                </a:ext>
              </a:extLst>
            </p:cNvPr>
            <p:cNvSpPr>
              <a:spLocks noChangeArrowheads="1"/>
            </p:cNvSpPr>
            <p:nvPr userDrawn="1"/>
          </p:nvSpPr>
          <p:spPr bwMode="auto">
            <a:xfrm>
              <a:off x="4010025" y="6343651"/>
              <a:ext cx="7868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3" name="Rectangle 25">
              <a:extLst>
                <a:ext uri="{FF2B5EF4-FFF2-40B4-BE49-F238E27FC236}">
                  <a16:creationId xmlns:a16="http://schemas.microsoft.com/office/drawing/2014/main" xmlns="" id="{3F77E06A-999B-46E7-947B-E160874348D2}"/>
                </a:ext>
              </a:extLst>
            </p:cNvPr>
            <p:cNvSpPr>
              <a:spLocks noChangeArrowheads="1"/>
            </p:cNvSpPr>
            <p:nvPr userDrawn="1"/>
          </p:nvSpPr>
          <p:spPr bwMode="auto">
            <a:xfrm>
              <a:off x="4106863" y="6343651"/>
              <a:ext cx="5901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r</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4" name="Rectangle 26">
              <a:extLst>
                <a:ext uri="{FF2B5EF4-FFF2-40B4-BE49-F238E27FC236}">
                  <a16:creationId xmlns:a16="http://schemas.microsoft.com/office/drawing/2014/main" xmlns="" id="{020A1CE2-378A-48B6-BDC5-00CF2E1FC383}"/>
                </a:ext>
              </a:extLst>
            </p:cNvPr>
            <p:cNvSpPr>
              <a:spLocks noChangeArrowheads="1"/>
            </p:cNvSpPr>
            <p:nvPr userDrawn="1"/>
          </p:nvSpPr>
          <p:spPr bwMode="auto">
            <a:xfrm>
              <a:off x="4156075" y="6343651"/>
              <a:ext cx="4496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5" name="Rectangle 27">
              <a:extLst>
                <a:ext uri="{FF2B5EF4-FFF2-40B4-BE49-F238E27FC236}">
                  <a16:creationId xmlns:a16="http://schemas.microsoft.com/office/drawing/2014/main" xmlns="" id="{9FD9EF67-024D-4EEB-8D9E-365D0BB21A8D}"/>
                </a:ext>
              </a:extLst>
            </p:cNvPr>
            <p:cNvSpPr>
              <a:spLocks noChangeArrowheads="1"/>
            </p:cNvSpPr>
            <p:nvPr userDrawn="1"/>
          </p:nvSpPr>
          <p:spPr bwMode="auto">
            <a:xfrm>
              <a:off x="428625" y="6564313"/>
              <a:ext cx="8711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6" name="Rectangle 28">
              <a:extLst>
                <a:ext uri="{FF2B5EF4-FFF2-40B4-BE49-F238E27FC236}">
                  <a16:creationId xmlns:a16="http://schemas.microsoft.com/office/drawing/2014/main" xmlns="" id="{0F85604D-D296-431B-B47E-E1D48C0CF75A}"/>
                </a:ext>
              </a:extLst>
            </p:cNvPr>
            <p:cNvSpPr>
              <a:spLocks noChangeArrowheads="1"/>
            </p:cNvSpPr>
            <p:nvPr userDrawn="1"/>
          </p:nvSpPr>
          <p:spPr bwMode="auto">
            <a:xfrm>
              <a:off x="531813" y="6564313"/>
              <a:ext cx="27960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he b</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7" name="Rectangle 29">
              <a:extLst>
                <a:ext uri="{FF2B5EF4-FFF2-40B4-BE49-F238E27FC236}">
                  <a16:creationId xmlns:a16="http://schemas.microsoft.com/office/drawing/2014/main" xmlns="" id="{FD738BE8-FC09-40FD-B9C6-C51D30718AB9}"/>
                </a:ext>
              </a:extLst>
            </p:cNvPr>
            <p:cNvSpPr>
              <a:spLocks noChangeArrowheads="1"/>
            </p:cNvSpPr>
            <p:nvPr userDrawn="1"/>
          </p:nvSpPr>
          <p:spPr bwMode="auto">
            <a:xfrm>
              <a:off x="871538" y="6564313"/>
              <a:ext cx="7868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8" name="Rectangle 30">
              <a:extLst>
                <a:ext uri="{FF2B5EF4-FFF2-40B4-BE49-F238E27FC236}">
                  <a16:creationId xmlns:a16="http://schemas.microsoft.com/office/drawing/2014/main" xmlns="" id="{B12B0D4C-FD5A-4CCE-8A07-BA82826EAC28}"/>
                </a:ext>
              </a:extLst>
            </p:cNvPr>
            <p:cNvSpPr>
              <a:spLocks noChangeArrowheads="1"/>
            </p:cNvSpPr>
            <p:nvPr userDrawn="1"/>
          </p:nvSpPr>
          <p:spPr bwMode="auto">
            <a:xfrm>
              <a:off x="966788" y="6564313"/>
              <a:ext cx="57607"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59" name="Rectangle 31">
              <a:extLst>
                <a:ext uri="{FF2B5EF4-FFF2-40B4-BE49-F238E27FC236}">
                  <a16:creationId xmlns:a16="http://schemas.microsoft.com/office/drawing/2014/main" xmlns="" id="{CAF4FAFE-C9DD-4895-9D42-4B9C317A36E2}"/>
                </a:ext>
              </a:extLst>
            </p:cNvPr>
            <p:cNvSpPr>
              <a:spLocks noChangeArrowheads="1"/>
            </p:cNvSpPr>
            <p:nvPr userDrawn="1"/>
          </p:nvSpPr>
          <p:spPr bwMode="auto">
            <a:xfrm>
              <a:off x="1033463" y="6564313"/>
              <a:ext cx="57607"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0" name="Rectangle 32">
              <a:extLst>
                <a:ext uri="{FF2B5EF4-FFF2-40B4-BE49-F238E27FC236}">
                  <a16:creationId xmlns:a16="http://schemas.microsoft.com/office/drawing/2014/main" xmlns="" id="{A344B6BF-11ED-4ECE-98DE-24B5E12A35AE}"/>
                </a:ext>
              </a:extLst>
            </p:cNvPr>
            <p:cNvSpPr>
              <a:spLocks noChangeArrowheads="1"/>
            </p:cNvSpPr>
            <p:nvPr userDrawn="1"/>
          </p:nvSpPr>
          <p:spPr bwMode="auto">
            <a:xfrm>
              <a:off x="1098550" y="6564313"/>
              <a:ext cx="393408"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er the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1" name="Rectangle 33">
              <a:extLst>
                <a:ext uri="{FF2B5EF4-FFF2-40B4-BE49-F238E27FC236}">
                  <a16:creationId xmlns:a16="http://schemas.microsoft.com/office/drawing/2014/main" xmlns="" id="{503E6C9E-1323-4A47-9716-EAEBEA1C1206}"/>
                </a:ext>
              </a:extLst>
            </p:cNvPr>
            <p:cNvSpPr>
              <a:spLocks noChangeArrowheads="1"/>
            </p:cNvSpPr>
            <p:nvPr userDrawn="1"/>
          </p:nvSpPr>
          <p:spPr bwMode="auto">
            <a:xfrm>
              <a:off x="1622425" y="6564313"/>
              <a:ext cx="105378"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w</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2" name="Rectangle 34">
              <a:extLst>
                <a:ext uri="{FF2B5EF4-FFF2-40B4-BE49-F238E27FC236}">
                  <a16:creationId xmlns:a16="http://schemas.microsoft.com/office/drawing/2014/main" xmlns="" id="{518258D0-DEB3-4DB7-BF34-9A94DF5AA19B}"/>
                </a:ext>
              </a:extLst>
            </p:cNvPr>
            <p:cNvSpPr>
              <a:spLocks noChangeArrowheads="1"/>
            </p:cNvSpPr>
            <p:nvPr userDrawn="1"/>
          </p:nvSpPr>
          <p:spPr bwMode="auto">
            <a:xfrm>
              <a:off x="1749425" y="6564313"/>
              <a:ext cx="259930"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orld</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3" name="Rectangle 35">
              <a:extLst>
                <a:ext uri="{FF2B5EF4-FFF2-40B4-BE49-F238E27FC236}">
                  <a16:creationId xmlns:a16="http://schemas.microsoft.com/office/drawing/2014/main" xmlns="" id="{4B1C79E7-973F-4866-8D37-3C33363E6934}"/>
                </a:ext>
              </a:extLst>
            </p:cNvPr>
            <p:cNvSpPr>
              <a:spLocks noChangeArrowheads="1"/>
            </p:cNvSpPr>
            <p:nvPr userDrawn="1"/>
          </p:nvSpPr>
          <p:spPr bwMode="auto">
            <a:xfrm>
              <a:off x="2109788" y="6564313"/>
              <a:ext cx="105378"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w</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4" name="Rectangle 36">
              <a:extLst>
                <a:ext uri="{FF2B5EF4-FFF2-40B4-BE49-F238E27FC236}">
                  <a16:creationId xmlns:a16="http://schemas.microsoft.com/office/drawing/2014/main" xmlns="" id="{705CB104-981F-42B7-A5E8-B100853814B3}"/>
                </a:ext>
              </a:extLst>
            </p:cNvPr>
            <p:cNvSpPr>
              <a:spLocks noChangeArrowheads="1"/>
            </p:cNvSpPr>
            <p:nvPr userDrawn="1"/>
          </p:nvSpPr>
          <p:spPr bwMode="auto">
            <a:xfrm>
              <a:off x="2236788" y="6564313"/>
              <a:ext cx="140502"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or</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5" name="Rectangle 37">
              <a:extLst>
                <a:ext uri="{FF2B5EF4-FFF2-40B4-BE49-F238E27FC236}">
                  <a16:creationId xmlns:a16="http://schemas.microsoft.com/office/drawing/2014/main" xmlns="" id="{342BF611-847B-4E99-8564-5BDAC87EF3CE}"/>
                </a:ext>
              </a:extLst>
            </p:cNvPr>
            <p:cNvSpPr>
              <a:spLocks noChangeArrowheads="1"/>
            </p:cNvSpPr>
            <p:nvPr userDrawn="1"/>
          </p:nvSpPr>
          <p:spPr bwMode="auto">
            <a:xfrm>
              <a:off x="2408238" y="6564313"/>
              <a:ext cx="7587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k</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6" name="Rectangle 38">
              <a:extLst>
                <a:ext uri="{FF2B5EF4-FFF2-40B4-BE49-F238E27FC236}">
                  <a16:creationId xmlns:a16="http://schemas.microsoft.com/office/drawing/2014/main" xmlns="" id="{B29A2D20-8DA6-4504-8B37-2FE530386DC3}"/>
                </a:ext>
              </a:extLst>
            </p:cNvPr>
            <p:cNvSpPr>
              <a:spLocks noChangeArrowheads="1"/>
            </p:cNvSpPr>
            <p:nvPr userDrawn="1"/>
          </p:nvSpPr>
          <p:spPr bwMode="auto">
            <a:xfrm>
              <a:off x="2497138" y="6564313"/>
              <a:ext cx="71657"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s</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67" name="Rectangle 39">
              <a:extLst>
                <a:ext uri="{FF2B5EF4-FFF2-40B4-BE49-F238E27FC236}">
                  <a16:creationId xmlns:a16="http://schemas.microsoft.com/office/drawing/2014/main" xmlns="" id="{EC0D20E3-A550-4EA1-A68B-0FCC78269E4C}"/>
                </a:ext>
              </a:extLst>
            </p:cNvPr>
            <p:cNvSpPr>
              <a:spLocks noChangeArrowheads="1"/>
            </p:cNvSpPr>
            <p:nvPr userDrawn="1"/>
          </p:nvSpPr>
          <p:spPr bwMode="auto">
            <a:xfrm>
              <a:off x="2582863" y="6564313"/>
              <a:ext cx="4496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grpSp>
    </p:spTree>
    <p:extLst>
      <p:ext uri="{BB962C8B-B14F-4D97-AF65-F5344CB8AC3E}">
        <p14:creationId xmlns:p14="http://schemas.microsoft.com/office/powerpoint/2010/main" val="1627029840"/>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4_Empty">
    <p:spTree>
      <p:nvGrpSpPr>
        <p:cNvPr id="1" name=""/>
        <p:cNvGrpSpPr/>
        <p:nvPr/>
      </p:nvGrpSpPr>
      <p:grpSpPr>
        <a:xfrm>
          <a:off x="0" y="0"/>
          <a:ext cx="0" cy="0"/>
          <a:chOff x="0" y="0"/>
          <a:chExt cx="0" cy="0"/>
        </a:xfrm>
      </p:grpSpPr>
      <p:sp>
        <p:nvSpPr>
          <p:cNvPr id="3" name="Freeform 56">
            <a:extLst>
              <a:ext uri="{FF2B5EF4-FFF2-40B4-BE49-F238E27FC236}">
                <a16:creationId xmlns:a16="http://schemas.microsoft.com/office/drawing/2014/main" xmlns="" id="{81BB6E3A-4E5A-4907-A484-73026AEC2558}"/>
              </a:ext>
            </a:extLst>
          </p:cNvPr>
          <p:cNvSpPr/>
          <p:nvPr userDrawn="1"/>
        </p:nvSpPr>
        <p:spPr>
          <a:xfrm rot="10800000">
            <a:off x="2" y="0"/>
            <a:ext cx="7315198" cy="5313809"/>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Title 8">
            <a:extLst>
              <a:ext uri="{FF2B5EF4-FFF2-40B4-BE49-F238E27FC236}">
                <a16:creationId xmlns:a16="http://schemas.microsoft.com/office/drawing/2014/main" xmlns="" id="{22FF847B-6C6A-424A-9905-479CAB8EC95E}"/>
              </a:ext>
            </a:extLst>
          </p:cNvPr>
          <p:cNvSpPr>
            <a:spLocks noGrp="1"/>
          </p:cNvSpPr>
          <p:nvPr>
            <p:ph type="title" hasCustomPrompt="1"/>
          </p:nvPr>
        </p:nvSpPr>
        <p:spPr>
          <a:xfrm>
            <a:off x="602707" y="541219"/>
            <a:ext cx="6463982" cy="590880"/>
          </a:xfrm>
        </p:spPr>
        <p:txBody>
          <a:bodyPr/>
          <a:lstStyle>
            <a:lvl1pPr>
              <a:defRPr sz="3181">
                <a:solidFill>
                  <a:schemeClr val="tx1"/>
                </a:solidFill>
              </a:defRPr>
            </a:lvl1pPr>
          </a:lstStyle>
          <a:p>
            <a:r>
              <a:rPr lang="en-US" dirty="0"/>
              <a:t>Panel</a:t>
            </a:r>
          </a:p>
        </p:txBody>
      </p:sp>
      <p:grpSp>
        <p:nvGrpSpPr>
          <p:cNvPr id="6" name="Group 4">
            <a:extLst>
              <a:ext uri="{FF2B5EF4-FFF2-40B4-BE49-F238E27FC236}">
                <a16:creationId xmlns:a16="http://schemas.microsoft.com/office/drawing/2014/main" xmlns="" id="{A22FFBC7-17D8-4E02-9757-FDD7D22E3CDC}"/>
              </a:ext>
            </a:extLst>
          </p:cNvPr>
          <p:cNvGrpSpPr>
            <a:grpSpLocks noChangeAspect="1"/>
          </p:cNvGrpSpPr>
          <p:nvPr userDrawn="1"/>
        </p:nvGrpSpPr>
        <p:grpSpPr bwMode="auto">
          <a:xfrm>
            <a:off x="11200334" y="6346598"/>
            <a:ext cx="388098" cy="320902"/>
            <a:chOff x="7110" y="4004"/>
            <a:chExt cx="191" cy="196"/>
          </a:xfrm>
        </p:grpSpPr>
        <p:sp>
          <p:nvSpPr>
            <p:cNvPr id="7" name="Freeform 5">
              <a:extLst>
                <a:ext uri="{FF2B5EF4-FFF2-40B4-BE49-F238E27FC236}">
                  <a16:creationId xmlns:a16="http://schemas.microsoft.com/office/drawing/2014/main" xmlns="" id="{F0DDB4DF-2180-46E1-A07D-2EA59662EB8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8" name="Freeform 6">
              <a:extLst>
                <a:ext uri="{FF2B5EF4-FFF2-40B4-BE49-F238E27FC236}">
                  <a16:creationId xmlns:a16="http://schemas.microsoft.com/office/drawing/2014/main" xmlns="" id="{A067FF26-EF9B-4C3D-9C7E-E689A0C5EF4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0" name="Freeform 7">
              <a:extLst>
                <a:ext uri="{FF2B5EF4-FFF2-40B4-BE49-F238E27FC236}">
                  <a16:creationId xmlns:a16="http://schemas.microsoft.com/office/drawing/2014/main" xmlns="" id="{4E99A70A-5461-4CFB-B59C-38EAA1E4235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grpSp>
    </p:spTree>
    <p:extLst>
      <p:ext uri="{BB962C8B-B14F-4D97-AF65-F5344CB8AC3E}">
        <p14:creationId xmlns:p14="http://schemas.microsoft.com/office/powerpoint/2010/main" val="39885284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5_Empty">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xmlns="" id="{5B25C734-A817-416F-AFDC-DD5269389A0F}"/>
              </a:ext>
            </a:extLst>
          </p:cNvPr>
          <p:cNvSpPr/>
          <p:nvPr userDrawn="1"/>
        </p:nvSpPr>
        <p:spPr>
          <a:xfrm rot="10800000">
            <a:off x="-1" y="-1"/>
            <a:ext cx="12198350" cy="6858002"/>
          </a:xfrm>
          <a:prstGeom prst="rect">
            <a:avLst/>
          </a:prstGeom>
          <a:gradFill flip="none" rotWithShape="1">
            <a:gsLst>
              <a:gs pos="57000">
                <a:schemeClr val="tx1">
                  <a:alpha val="18000"/>
                </a:schemeClr>
              </a:gs>
              <a:gs pos="14000">
                <a:schemeClr val="tx1">
                  <a:alpha val="74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Title 8">
            <a:extLst>
              <a:ext uri="{FF2B5EF4-FFF2-40B4-BE49-F238E27FC236}">
                <a16:creationId xmlns:a16="http://schemas.microsoft.com/office/drawing/2014/main" xmlns="" id="{22FF847B-6C6A-424A-9905-479CAB8EC95E}"/>
              </a:ext>
            </a:extLst>
          </p:cNvPr>
          <p:cNvSpPr>
            <a:spLocks noGrp="1"/>
          </p:cNvSpPr>
          <p:nvPr>
            <p:ph type="title" hasCustomPrompt="1"/>
          </p:nvPr>
        </p:nvSpPr>
        <p:spPr>
          <a:xfrm>
            <a:off x="602707" y="541218"/>
            <a:ext cx="6463982" cy="817681"/>
          </a:xfrm>
        </p:spPr>
        <p:txBody>
          <a:bodyPr/>
          <a:lstStyle>
            <a:lvl1pPr>
              <a:defRPr sz="5248" b="1">
                <a:solidFill>
                  <a:schemeClr val="tx2"/>
                </a:solidFill>
              </a:defRPr>
            </a:lvl1pPr>
          </a:lstStyle>
          <a:p>
            <a:r>
              <a:rPr lang="en-US" dirty="0"/>
              <a:t>Panel</a:t>
            </a:r>
          </a:p>
        </p:txBody>
      </p:sp>
      <p:grpSp>
        <p:nvGrpSpPr>
          <p:cNvPr id="7" name="Group 4">
            <a:extLst>
              <a:ext uri="{FF2B5EF4-FFF2-40B4-BE49-F238E27FC236}">
                <a16:creationId xmlns:a16="http://schemas.microsoft.com/office/drawing/2014/main" xmlns="" id="{8F55D237-C471-4080-A54D-D0565E059B84}"/>
              </a:ext>
            </a:extLst>
          </p:cNvPr>
          <p:cNvGrpSpPr>
            <a:grpSpLocks noChangeAspect="1"/>
          </p:cNvGrpSpPr>
          <p:nvPr userDrawn="1"/>
        </p:nvGrpSpPr>
        <p:grpSpPr bwMode="auto">
          <a:xfrm>
            <a:off x="11200334" y="6346598"/>
            <a:ext cx="388098" cy="320902"/>
            <a:chOff x="7110" y="4004"/>
            <a:chExt cx="191" cy="196"/>
          </a:xfrm>
        </p:grpSpPr>
        <p:sp>
          <p:nvSpPr>
            <p:cNvPr id="8" name="Freeform 5">
              <a:extLst>
                <a:ext uri="{FF2B5EF4-FFF2-40B4-BE49-F238E27FC236}">
                  <a16:creationId xmlns:a16="http://schemas.microsoft.com/office/drawing/2014/main" xmlns="" id="{AC384739-52EF-4CF1-AFB9-730567A25B73}"/>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0" name="Freeform 6">
              <a:extLst>
                <a:ext uri="{FF2B5EF4-FFF2-40B4-BE49-F238E27FC236}">
                  <a16:creationId xmlns:a16="http://schemas.microsoft.com/office/drawing/2014/main" xmlns="" id="{16A3065E-FA5D-4014-9741-A0CD770D8D2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1" name="Freeform 7">
              <a:extLst>
                <a:ext uri="{FF2B5EF4-FFF2-40B4-BE49-F238E27FC236}">
                  <a16:creationId xmlns:a16="http://schemas.microsoft.com/office/drawing/2014/main" xmlns="" id="{B2AF389D-36B1-465F-8633-534F0FBB5BB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grpSp>
    </p:spTree>
    <p:extLst>
      <p:ext uri="{BB962C8B-B14F-4D97-AF65-F5344CB8AC3E}">
        <p14:creationId xmlns:p14="http://schemas.microsoft.com/office/powerpoint/2010/main" val="32384889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1"/>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xmlns="" id="{95A2BE92-ABF7-4A82-BC35-00F28F500FED}"/>
              </a:ext>
            </a:extLst>
          </p:cNvPr>
          <p:cNvSpPr>
            <a:spLocks noGrp="1"/>
          </p:cNvSpPr>
          <p:nvPr>
            <p:ph type="tbl" sz="quarter" idx="10"/>
          </p:nvPr>
        </p:nvSpPr>
        <p:spPr>
          <a:xfrm>
            <a:off x="609917" y="1137921"/>
            <a:ext cx="4957506" cy="4267457"/>
          </a:xfrm>
        </p:spPr>
        <p:txBody>
          <a:bodyPr/>
          <a:lstStyle/>
          <a:p>
            <a:endParaRPr lang="en-IN" dirty="0"/>
          </a:p>
        </p:txBody>
      </p:sp>
      <p:sp>
        <p:nvSpPr>
          <p:cNvPr id="20" name="Line 10">
            <a:extLst>
              <a:ext uri="{FF2B5EF4-FFF2-40B4-BE49-F238E27FC236}">
                <a16:creationId xmlns:a16="http://schemas.microsoft.com/office/drawing/2014/main" xmlns=""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1195887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andard slide_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4526" y="294201"/>
            <a:ext cx="5853908" cy="590400"/>
          </a:xfrm>
          <a:noFill/>
        </p:spPr>
        <p:txBody>
          <a:bodyPr wrap="square" lIns="0" tIns="0" rIns="0" bIns="0" rtlCol="0" anchor="ctr">
            <a:noAutofit/>
          </a:bodyPr>
          <a:lstStyle>
            <a:lvl1pPr>
              <a:defRPr lang="en-GB" sz="3499" b="1" dirty="0">
                <a:solidFill>
                  <a:srgbClr val="FFFFFF"/>
                </a:solidFill>
                <a:latin typeface="+mn-lt"/>
                <a:ea typeface="+mn-ea"/>
                <a:cs typeface="+mn-cs"/>
              </a:defRPr>
            </a:lvl1pPr>
          </a:lstStyle>
          <a:p>
            <a:pPr marL="0" lvl="0">
              <a:spcAft>
                <a:spcPts val="477"/>
              </a:spcAft>
              <a:buClr>
                <a:schemeClr val="accent2"/>
              </a:buClr>
              <a:buSzPct val="70000"/>
            </a:pPr>
            <a:r>
              <a:rPr lang="en-US" dirty="0"/>
              <a:t>Agenda</a:t>
            </a:r>
            <a:endParaRPr lang="en-GB" dirty="0"/>
          </a:p>
        </p:txBody>
      </p:sp>
    </p:spTree>
    <p:extLst>
      <p:ext uri="{BB962C8B-B14F-4D97-AF65-F5344CB8AC3E}">
        <p14:creationId xmlns:p14="http://schemas.microsoft.com/office/powerpoint/2010/main" val="224129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Y contact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704361" y="333680"/>
            <a:ext cx="9884072"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EY contacts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41385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6_Empt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0C781473-1286-4209-81AA-B4A9346669DC}"/>
              </a:ext>
            </a:extLst>
          </p:cNvPr>
          <p:cNvSpPr>
            <a:spLocks noGrp="1"/>
          </p:cNvSpPr>
          <p:nvPr>
            <p:ph type="title" hasCustomPrompt="1"/>
          </p:nvPr>
        </p:nvSpPr>
        <p:spPr>
          <a:xfrm>
            <a:off x="3505201" y="294201"/>
            <a:ext cx="8083233" cy="590400"/>
          </a:xfrm>
          <a:noFill/>
        </p:spPr>
        <p:txBody>
          <a:bodyPr wrap="square" lIns="0" tIns="0" rIns="0" bIns="0" rtlCol="0" anchor="ctr">
            <a:noAutofit/>
          </a:bodyPr>
          <a:lstStyle>
            <a:lvl1pPr>
              <a:defRPr lang="en-GB" sz="3499" b="1" dirty="0">
                <a:solidFill>
                  <a:srgbClr val="FFFFFF"/>
                </a:solidFill>
                <a:latin typeface="+mn-lt"/>
                <a:ea typeface="+mn-ea"/>
                <a:cs typeface="+mn-cs"/>
              </a:defRPr>
            </a:lvl1pPr>
          </a:lstStyle>
          <a:p>
            <a:pPr marL="0" lvl="0">
              <a:spcAft>
                <a:spcPts val="477"/>
              </a:spcAft>
              <a:buClr>
                <a:schemeClr val="accent2"/>
              </a:buClr>
              <a:buSzPct val="70000"/>
            </a:pPr>
            <a:r>
              <a:rPr lang="en-US" dirty="0"/>
              <a:t>Agenda</a:t>
            </a:r>
            <a:endParaRPr lang="en-GB" dirty="0"/>
          </a:p>
        </p:txBody>
      </p:sp>
      <p:sp>
        <p:nvSpPr>
          <p:cNvPr id="10" name="Slide Number Placeholder 5">
            <a:extLst>
              <a:ext uri="{FF2B5EF4-FFF2-40B4-BE49-F238E27FC236}">
                <a16:creationId xmlns:a16="http://schemas.microsoft.com/office/drawing/2014/main" xmlns="" id="{8B40286F-FEC1-4736-8745-2F7C2A22F33F}"/>
              </a:ext>
            </a:extLst>
          </p:cNvPr>
          <p:cNvSpPr txBox="1">
            <a:spLocks/>
          </p:cNvSpPr>
          <p:nvPr userDrawn="1"/>
        </p:nvSpPr>
        <p:spPr>
          <a:xfrm>
            <a:off x="617221" y="6477892"/>
            <a:ext cx="663066"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36"/>
              <a:t>Page </a:t>
            </a:r>
            <a:fld id="{F1BC30E3-FFE5-4B91-AA19-87A149EBB9EE}" type="slidenum">
              <a:rPr sz="636" smtClean="0"/>
              <a:pPr/>
              <a:t>‹#›</a:t>
            </a:fld>
            <a:endParaRPr sz="636" dirty="0"/>
          </a:p>
        </p:txBody>
      </p:sp>
      <p:grpSp>
        <p:nvGrpSpPr>
          <p:cNvPr id="11" name="Group 4">
            <a:extLst>
              <a:ext uri="{FF2B5EF4-FFF2-40B4-BE49-F238E27FC236}">
                <a16:creationId xmlns:a16="http://schemas.microsoft.com/office/drawing/2014/main" xmlns="" id="{AE77267C-E1CE-4DBF-A149-A4D44F63F396}"/>
              </a:ext>
            </a:extLst>
          </p:cNvPr>
          <p:cNvGrpSpPr>
            <a:grpSpLocks noChangeAspect="1"/>
          </p:cNvGrpSpPr>
          <p:nvPr userDrawn="1"/>
        </p:nvGrpSpPr>
        <p:grpSpPr bwMode="auto">
          <a:xfrm>
            <a:off x="11200334" y="6346598"/>
            <a:ext cx="388098" cy="320902"/>
            <a:chOff x="7110" y="4004"/>
            <a:chExt cx="191" cy="196"/>
          </a:xfrm>
        </p:grpSpPr>
        <p:sp>
          <p:nvSpPr>
            <p:cNvPr id="12" name="Freeform 5">
              <a:extLst>
                <a:ext uri="{FF2B5EF4-FFF2-40B4-BE49-F238E27FC236}">
                  <a16:creationId xmlns:a16="http://schemas.microsoft.com/office/drawing/2014/main" xmlns="" id="{E15DC19D-5DDD-45CD-A9EC-9610442481C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3" name="Freeform 6">
              <a:extLst>
                <a:ext uri="{FF2B5EF4-FFF2-40B4-BE49-F238E27FC236}">
                  <a16:creationId xmlns:a16="http://schemas.microsoft.com/office/drawing/2014/main" xmlns="" id="{34FFA055-39E8-46DD-B0C7-7BFCF83241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4" name="Freeform 7">
              <a:extLst>
                <a:ext uri="{FF2B5EF4-FFF2-40B4-BE49-F238E27FC236}">
                  <a16:creationId xmlns:a16="http://schemas.microsoft.com/office/drawing/2014/main" xmlns="" id="{6BF00655-5C16-4786-9522-ECD61F8B984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grpSp>
    </p:spTree>
    <p:extLst>
      <p:ext uri="{BB962C8B-B14F-4D97-AF65-F5344CB8AC3E}">
        <p14:creationId xmlns:p14="http://schemas.microsoft.com/office/powerpoint/2010/main" val="41809385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1"/>
            <a:ext cx="10978515" cy="590400"/>
          </a:xfrm>
        </p:spPr>
        <p:txBody>
          <a:bodyPr/>
          <a:lstStyle>
            <a:lvl1pPr>
              <a:defRPr sz="190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xmlns=""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
        <p:nvSpPr>
          <p:cNvPr id="8" name="Text Placeholder 2">
            <a:extLst>
              <a:ext uri="{FF2B5EF4-FFF2-40B4-BE49-F238E27FC236}">
                <a16:creationId xmlns:a16="http://schemas.microsoft.com/office/drawing/2014/main" xmlns="" id="{AC5F387F-0A77-424D-88D8-FFE5F0CA22D3}"/>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71983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1"/>
            <a:ext cx="10978515" cy="590400"/>
          </a:xfrm>
        </p:spPr>
        <p:txBody>
          <a:bodyPr/>
          <a:lstStyle>
            <a:lvl1pPr>
              <a:defRPr sz="190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xmlns=""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36949608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20" y="294201"/>
            <a:ext cx="7444422" cy="590400"/>
          </a:xfrm>
        </p:spPr>
        <p:txBody>
          <a:bodyPr/>
          <a:lstStyle>
            <a:lvl1pPr>
              <a:defRPr sz="190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432">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609919" y="2311401"/>
            <a:ext cx="3580117" cy="3844704"/>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xmlns="" id="{0C7BD71A-882B-40FB-A05F-48ECC69FF73D}"/>
              </a:ext>
            </a:extLst>
          </p:cNvPr>
          <p:cNvSpPr>
            <a:spLocks noGrp="1"/>
          </p:cNvSpPr>
          <p:nvPr>
            <p:ph idx="12" hasCustomPrompt="1"/>
          </p:nvPr>
        </p:nvSpPr>
        <p:spPr>
          <a:xfrm>
            <a:off x="4329445" y="2311402"/>
            <a:ext cx="3580117" cy="1254759"/>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xmlns="" id="{D87D58C8-1517-42AA-8B2A-E449A3F6F028}"/>
              </a:ext>
            </a:extLst>
          </p:cNvPr>
          <p:cNvSpPr>
            <a:spLocks noGrp="1"/>
          </p:cNvSpPr>
          <p:nvPr>
            <p:ph idx="13" hasCustomPrompt="1"/>
          </p:nvPr>
        </p:nvSpPr>
        <p:spPr>
          <a:xfrm>
            <a:off x="4329445" y="4236721"/>
            <a:ext cx="3580117" cy="1944160"/>
          </a:xfrm>
        </p:spPr>
        <p:txBody>
          <a:bodyPr numCol="1"/>
          <a:lstStyle>
            <a:lvl1pPr marL="0" indent="0">
              <a:buNone/>
              <a:defRPr sz="1432">
                <a:solidFill>
                  <a:schemeClr val="bg1"/>
                </a:solidFill>
                <a:latin typeface="Georgia" panose="02040502050405020303" pitchFamily="18" charset="0"/>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xmlns=""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12205694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F6662D9-5700-461C-85CE-0BC638302C98}"/>
              </a:ext>
            </a:extLst>
          </p:cNvPr>
          <p:cNvSpPr>
            <a:spLocks/>
          </p:cNvSpPr>
          <p:nvPr userDrawn="1"/>
        </p:nvSpPr>
        <p:spPr>
          <a:xfrm>
            <a:off x="1" y="0"/>
            <a:ext cx="2496457" cy="6858000"/>
          </a:xfrm>
          <a:prstGeom prst="rect">
            <a:avLst/>
          </a:prstGeom>
          <a:gradFill flip="none" rotWithShape="1">
            <a:gsLst>
              <a:gs pos="57000">
                <a:schemeClr val="tx1">
                  <a:alpha val="9000"/>
                </a:schemeClr>
              </a:gs>
              <a:gs pos="14000">
                <a:schemeClr val="tx1">
                  <a:alpha val="55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954" dirty="0">
              <a:solidFill>
                <a:schemeClr val="tx1"/>
              </a:solidFill>
            </a:endParaRPr>
          </a:p>
        </p:txBody>
      </p:sp>
      <p:sp>
        <p:nvSpPr>
          <p:cNvPr id="2" name="Title 1"/>
          <p:cNvSpPr>
            <a:spLocks noGrp="1"/>
          </p:cNvSpPr>
          <p:nvPr>
            <p:ph type="title"/>
          </p:nvPr>
        </p:nvSpPr>
        <p:spPr>
          <a:xfrm>
            <a:off x="2695294" y="294201"/>
            <a:ext cx="8892000" cy="590400"/>
          </a:xfrm>
        </p:spPr>
        <p:txBody>
          <a:bodyPr/>
          <a:lstStyle>
            <a:lvl1pPr>
              <a:defRPr sz="190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432">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xmlns="" id="{6FF4A6F8-D9C6-4FEE-9324-5200D308BB1F}"/>
              </a:ext>
            </a:extLst>
          </p:cNvPr>
          <p:cNvSpPr>
            <a:spLocks noGrp="1"/>
          </p:cNvSpPr>
          <p:nvPr userDrawn="1">
            <p:ph idx="12" hasCustomPrompt="1"/>
          </p:nvPr>
        </p:nvSpPr>
        <p:spPr>
          <a:xfrm>
            <a:off x="8819832" y="1137922"/>
            <a:ext cx="2768600" cy="2796151"/>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xmlns=""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
        <p:nvSpPr>
          <p:cNvPr id="15" name="Date Placeholder 3">
            <a:extLst>
              <a:ext uri="{FF2B5EF4-FFF2-40B4-BE49-F238E27FC236}">
                <a16:creationId xmlns:a16="http://schemas.microsoft.com/office/drawing/2014/main" xmlns="" id="{B68EA066-6DF1-4FF2-B5C3-478C8921252B}"/>
              </a:ext>
            </a:extLst>
          </p:cNvPr>
          <p:cNvSpPr txBox="1">
            <a:spLocks/>
          </p:cNvSpPr>
          <p:nvPr userDrawn="1"/>
        </p:nvSpPr>
        <p:spPr>
          <a:xfrm>
            <a:off x="1428927" y="6477892"/>
            <a:ext cx="1191258"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80BF0E-2B0D-47C6-8B51-9CE0B0CE04AE}" type="datetime3">
              <a:rPr lang="en-US" sz="636" smtClean="0"/>
              <a:pPr/>
              <a:t>16 September 2022</a:t>
            </a:fld>
            <a:endParaRPr lang="en-US" sz="636" dirty="0"/>
          </a:p>
        </p:txBody>
      </p:sp>
      <p:sp>
        <p:nvSpPr>
          <p:cNvPr id="16" name="Slide Number Placeholder 5">
            <a:extLst>
              <a:ext uri="{FF2B5EF4-FFF2-40B4-BE49-F238E27FC236}">
                <a16:creationId xmlns:a16="http://schemas.microsoft.com/office/drawing/2014/main" xmlns="" id="{82A74AA4-86D1-4B04-A36E-322346136E2C}"/>
              </a:ext>
            </a:extLst>
          </p:cNvPr>
          <p:cNvSpPr txBox="1">
            <a:spLocks/>
          </p:cNvSpPr>
          <p:nvPr userDrawn="1"/>
        </p:nvSpPr>
        <p:spPr>
          <a:xfrm>
            <a:off x="617221" y="6477892"/>
            <a:ext cx="663066"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36"/>
              <a:t>Page </a:t>
            </a:r>
            <a:fld id="{F1BC30E3-FFE5-4B91-AA19-87A149EBB9EE}" type="slidenum">
              <a:rPr sz="636" smtClean="0"/>
              <a:pPr/>
              <a:t>‹#›</a:t>
            </a:fld>
            <a:endParaRPr sz="636" dirty="0"/>
          </a:p>
        </p:txBody>
      </p:sp>
    </p:spTree>
    <p:extLst>
      <p:ext uri="{BB962C8B-B14F-4D97-AF65-F5344CB8AC3E}">
        <p14:creationId xmlns:p14="http://schemas.microsoft.com/office/powerpoint/2010/main" val="146077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1"/>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432">
                <a:solidFill>
                  <a:schemeClr val="bg1"/>
                </a:solidFill>
              </a:defRPr>
            </a:lvl2pPr>
            <a:lvl3pPr marL="0" indent="0">
              <a:spcBef>
                <a:spcPts val="0"/>
              </a:spcBef>
              <a:buNone/>
              <a:defRPr sz="1272">
                <a:solidFill>
                  <a:schemeClr val="bg1"/>
                </a:solidFill>
              </a:defRPr>
            </a:lvl3pPr>
            <a:lvl4pPr marL="0" indent="0">
              <a:spcBef>
                <a:spcPts val="0"/>
              </a:spcBef>
              <a:buNone/>
              <a:defRPr sz="1113">
                <a:solidFill>
                  <a:schemeClr val="bg1"/>
                </a:solidFill>
              </a:defRPr>
            </a:lvl4pPr>
            <a:lvl5pPr marL="0" indent="0">
              <a:spcBef>
                <a:spcPts val="0"/>
              </a:spcBef>
              <a:buNone/>
              <a:defRPr sz="954">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xmlns=""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3307177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97C43D-4F1B-43DA-A0C6-DA6B6708E161}"/>
              </a:ext>
            </a:extLst>
          </p:cNvPr>
          <p:cNvSpPr>
            <a:spLocks noGrp="1"/>
          </p:cNvSpPr>
          <p:nvPr>
            <p:ph type="body" sz="quarter" idx="10" hasCustomPrompt="1"/>
          </p:nvPr>
        </p:nvSpPr>
        <p:spPr>
          <a:xfrm>
            <a:off x="352800" y="2851523"/>
            <a:ext cx="4447800" cy="1202318"/>
          </a:xfrm>
        </p:spPr>
        <p:txBody>
          <a:bodyPr vert="horz" lIns="0" tIns="0" rIns="0" bIns="0" rtlCol="0" anchor="ctr" anchorCtr="0">
            <a:noAutofit/>
          </a:bodyPr>
          <a:lstStyle>
            <a:lvl1pPr marL="0" indent="0">
              <a:buNone/>
              <a:defRPr kumimoji="0" lang="en-IN" sz="2862"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283567" marR="0" lvl="0" indent="-283567" defTabSz="801432" fontAlgn="auto">
              <a:lnSpc>
                <a:spcPct val="100000"/>
              </a:lnSpc>
              <a:spcBef>
                <a:spcPct val="0"/>
              </a:spcBef>
              <a:spcAft>
                <a:spcPts val="0"/>
              </a:spcAft>
              <a:buClrTx/>
              <a:buSzTx/>
              <a:tabLst/>
            </a:pPr>
            <a:r>
              <a:rPr lang="en-US" dirty="0"/>
              <a:t>Chapter Title</a:t>
            </a:r>
            <a:endParaRPr lang="en-IN" dirty="0"/>
          </a:p>
        </p:txBody>
      </p:sp>
    </p:spTree>
    <p:extLst>
      <p:ext uri="{BB962C8B-B14F-4D97-AF65-F5344CB8AC3E}">
        <p14:creationId xmlns:p14="http://schemas.microsoft.com/office/powerpoint/2010/main" val="7289814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628F8CDB-776D-4811-AE2C-217236ECDECA}"/>
              </a:ext>
            </a:extLst>
          </p:cNvPr>
          <p:cNvSpPr>
            <a:spLocks noGrp="1"/>
          </p:cNvSpPr>
          <p:nvPr>
            <p:ph type="pic" sz="quarter" idx="12"/>
          </p:nvPr>
        </p:nvSpPr>
        <p:spPr>
          <a:xfrm>
            <a:off x="6227180" y="0"/>
            <a:ext cx="5971171" cy="6858000"/>
          </a:xfrm>
        </p:spPr>
        <p:txBody>
          <a:bodyPr/>
          <a:lstStyle/>
          <a:p>
            <a:endParaRPr lang="en-IN"/>
          </a:p>
        </p:txBody>
      </p:sp>
      <p:sp>
        <p:nvSpPr>
          <p:cNvPr id="5" name="Text Placeholder 4">
            <a:extLst>
              <a:ext uri="{FF2B5EF4-FFF2-40B4-BE49-F238E27FC236}">
                <a16:creationId xmlns:a16="http://schemas.microsoft.com/office/drawing/2014/main" xmlns="" id="{626E96BA-E9E4-496B-8CA5-6DA27B8AD7E4}"/>
              </a:ext>
            </a:extLst>
          </p:cNvPr>
          <p:cNvSpPr>
            <a:spLocks noGrp="1"/>
          </p:cNvSpPr>
          <p:nvPr>
            <p:ph type="body" sz="quarter" idx="10" hasCustomPrompt="1"/>
          </p:nvPr>
        </p:nvSpPr>
        <p:spPr>
          <a:xfrm>
            <a:off x="369706" y="2578743"/>
            <a:ext cx="4537959" cy="1055708"/>
          </a:xfrm>
        </p:spPr>
        <p:txBody>
          <a:bodyPr/>
          <a:lstStyle>
            <a:lvl1pPr marL="0" indent="0">
              <a:buNone/>
              <a:defRPr sz="2386"/>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xmlns="" id="{1173C8A3-BA2F-497B-A214-45B02D73AF20}"/>
              </a:ext>
            </a:extLst>
          </p:cNvPr>
          <p:cNvSpPr>
            <a:spLocks noGrp="1"/>
          </p:cNvSpPr>
          <p:nvPr>
            <p:ph type="body" sz="quarter" idx="11" hasCustomPrompt="1"/>
          </p:nvPr>
        </p:nvSpPr>
        <p:spPr>
          <a:xfrm>
            <a:off x="369706" y="3840384"/>
            <a:ext cx="4537959" cy="1055708"/>
          </a:xfrm>
        </p:spPr>
        <p:txBody>
          <a:bodyPr/>
          <a:lstStyle>
            <a:lvl1pPr marL="0" indent="0">
              <a:buNone/>
              <a:defRPr sz="1272"/>
            </a:lvl1pPr>
          </a:lstStyle>
          <a:p>
            <a:pPr lvl="0"/>
            <a:r>
              <a:rPr lang="en-IN" dirty="0"/>
              <a:t>text</a:t>
            </a:r>
          </a:p>
        </p:txBody>
      </p:sp>
    </p:spTree>
    <p:extLst>
      <p:ext uri="{BB962C8B-B14F-4D97-AF65-F5344CB8AC3E}">
        <p14:creationId xmlns:p14="http://schemas.microsoft.com/office/powerpoint/2010/main" val="16748558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3708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xmlns="" id="{E28D7EA5-A532-4D8B-9984-8F3D1FEA98DB}"/>
              </a:ext>
            </a:extLst>
          </p:cNvPr>
          <p:cNvSpPr>
            <a:spLocks noGrp="1"/>
          </p:cNvSpPr>
          <p:nvPr>
            <p:ph type="body" sz="quarter" idx="10"/>
          </p:nvPr>
        </p:nvSpPr>
        <p:spPr>
          <a:xfrm>
            <a:off x="3453176" y="2060235"/>
            <a:ext cx="5292000" cy="3025522"/>
          </a:xfrm>
        </p:spPr>
        <p:txBody>
          <a:bodyPr lIns="0" tIns="0" rIns="0" bIns="0">
            <a:noAutofit/>
          </a:bodyPr>
          <a:lstStyle>
            <a:lvl1pPr marL="0" indent="0" algn="ctr">
              <a:buNone/>
              <a:defRPr lang="en-US" sz="2226" dirty="0" smtClean="0">
                <a:latin typeface="Georgia" panose="02040502050405020303" pitchFamily="18" charset="0"/>
              </a:defRPr>
            </a:lvl1pPr>
          </a:lstStyle>
          <a:p>
            <a:pPr marL="283567" lvl="0" indent="-283567" algn="ctr">
              <a:spcBef>
                <a:spcPts val="0"/>
              </a:spcBef>
            </a:pPr>
            <a:r>
              <a:rPr lang="en-US" dirty="0"/>
              <a:t>Edit Master text styles</a:t>
            </a:r>
          </a:p>
        </p:txBody>
      </p:sp>
      <p:sp>
        <p:nvSpPr>
          <p:cNvPr id="5" name="Text Placeholder 6">
            <a:extLst>
              <a:ext uri="{FF2B5EF4-FFF2-40B4-BE49-F238E27FC236}">
                <a16:creationId xmlns:a16="http://schemas.microsoft.com/office/drawing/2014/main" xmlns="" id="{9F9B9C3C-16F2-40B2-A460-0480520ECF89}"/>
              </a:ext>
            </a:extLst>
          </p:cNvPr>
          <p:cNvSpPr>
            <a:spLocks noGrp="1"/>
          </p:cNvSpPr>
          <p:nvPr>
            <p:ph type="body" sz="quarter" idx="11" hasCustomPrompt="1"/>
          </p:nvPr>
        </p:nvSpPr>
        <p:spPr>
          <a:xfrm>
            <a:off x="3453176" y="5506679"/>
            <a:ext cx="5292000" cy="316838"/>
          </a:xfrm>
        </p:spPr>
        <p:txBody>
          <a:bodyPr lIns="0" tIns="0" rIns="0" bIns="0">
            <a:noAutofit/>
          </a:bodyPr>
          <a:lstStyle>
            <a:lvl1pPr marL="0" indent="0" algn="ctr">
              <a:buNone/>
              <a:defRPr lang="en-US" sz="1272" dirty="0" smtClean="0">
                <a:solidFill>
                  <a:srgbClr val="FFE600"/>
                </a:solidFill>
                <a:latin typeface="+mn-lt"/>
              </a:defRPr>
            </a:lvl1pPr>
          </a:lstStyle>
          <a:p>
            <a:pPr marL="283567" lvl="0" indent="-283567" algn="ctr">
              <a:spcBef>
                <a:spcPts val="0"/>
              </a:spcBef>
              <a:spcAft>
                <a:spcPts val="477"/>
              </a:spcAft>
            </a:pPr>
            <a:r>
              <a:rPr lang="en-US" dirty="0"/>
              <a:t>Name Surname</a:t>
            </a:r>
          </a:p>
        </p:txBody>
      </p:sp>
      <p:sp>
        <p:nvSpPr>
          <p:cNvPr id="6" name="Text Placeholder 6">
            <a:extLst>
              <a:ext uri="{FF2B5EF4-FFF2-40B4-BE49-F238E27FC236}">
                <a16:creationId xmlns:a16="http://schemas.microsoft.com/office/drawing/2014/main" xmlns="" id="{8E04541C-CC5D-4455-8271-73223AE0A881}"/>
              </a:ext>
            </a:extLst>
          </p:cNvPr>
          <p:cNvSpPr>
            <a:spLocks noGrp="1"/>
          </p:cNvSpPr>
          <p:nvPr>
            <p:ph type="body" sz="quarter" idx="12" hasCustomPrompt="1"/>
          </p:nvPr>
        </p:nvSpPr>
        <p:spPr>
          <a:xfrm>
            <a:off x="3453176" y="5818717"/>
            <a:ext cx="5292000" cy="316838"/>
          </a:xfrm>
        </p:spPr>
        <p:txBody>
          <a:bodyPr vert="horz" lIns="0" tIns="0" rIns="0" bIns="0" rtlCol="0" anchor="t" anchorCtr="0">
            <a:noAutofit/>
          </a:bodyPr>
          <a:lstStyle>
            <a:lvl1pPr marL="0" indent="0" algn="ctr">
              <a:buNone/>
              <a:defRPr lang="en-US" sz="1272" dirty="0" smtClean="0">
                <a:latin typeface="+mn-lt"/>
              </a:defRPr>
            </a:lvl1pPr>
          </a:lstStyle>
          <a:p>
            <a:pPr marL="283567" lvl="0" indent="-283567" algn="ctr">
              <a:spcBef>
                <a:spcPts val="0"/>
              </a:spcBef>
              <a:spcAft>
                <a:spcPts val="477"/>
              </a:spcAft>
            </a:pPr>
            <a:r>
              <a:rPr lang="en-US" dirty="0"/>
              <a:t>Job Title</a:t>
            </a:r>
          </a:p>
        </p:txBody>
      </p:sp>
      <p:sp>
        <p:nvSpPr>
          <p:cNvPr id="9" name="Text Placeholder 11">
            <a:extLst>
              <a:ext uri="{FF2B5EF4-FFF2-40B4-BE49-F238E27FC236}">
                <a16:creationId xmlns:a16="http://schemas.microsoft.com/office/drawing/2014/main" xmlns="" id="{FBD672D3-B116-471A-8511-D80D5D920D93}"/>
              </a:ext>
            </a:extLst>
          </p:cNvPr>
          <p:cNvSpPr txBox="1">
            <a:spLocks/>
          </p:cNvSpPr>
          <p:nvPr userDrawn="1"/>
        </p:nvSpPr>
        <p:spPr>
          <a:xfrm>
            <a:off x="4929982" y="979788"/>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8906"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94013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Y contact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704361" y="333680"/>
            <a:ext cx="9884072"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Appendix</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8" name="Parallelogram 57">
            <a:hlinkClick r:id="rId2" action="ppaction://hlinksldjump"/>
            <a:extLst>
              <a:ext uri="{FF2B5EF4-FFF2-40B4-BE49-F238E27FC236}">
                <a16:creationId xmlns:a16="http://schemas.microsoft.com/office/drawing/2014/main" xmlns="" id="{740ECE73-C80D-4B06-A726-17B2F050E6D6}"/>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59" name="Parallelogram 58">
            <a:hlinkClick r:id="rId3" action="ppaction://hlinksldjump"/>
            <a:extLst>
              <a:ext uri="{FF2B5EF4-FFF2-40B4-BE49-F238E27FC236}">
                <a16:creationId xmlns:a16="http://schemas.microsoft.com/office/drawing/2014/main" xmlns="" id="{5B25AD47-09AA-4FF1-9FF5-5C7CBD957E9E}"/>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60" name="Parallelogram 59">
            <a:hlinkClick r:id="" action="ppaction://noaction"/>
            <a:extLst>
              <a:ext uri="{FF2B5EF4-FFF2-40B4-BE49-F238E27FC236}">
                <a16:creationId xmlns:a16="http://schemas.microsoft.com/office/drawing/2014/main" xmlns="" id="{83B29852-C144-4832-8E2F-74747A171A43}"/>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61" name="Parallelogram 60">
            <a:hlinkClick r:id="" action="ppaction://noaction"/>
            <a:extLst>
              <a:ext uri="{FF2B5EF4-FFF2-40B4-BE49-F238E27FC236}">
                <a16:creationId xmlns:a16="http://schemas.microsoft.com/office/drawing/2014/main" xmlns="" id="{16928292-9F85-497C-9DED-ECBC559D7952}"/>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62" name="Parallelogram 61">
            <a:hlinkClick r:id="" action="ppaction://noaction"/>
            <a:extLst>
              <a:ext uri="{FF2B5EF4-FFF2-40B4-BE49-F238E27FC236}">
                <a16:creationId xmlns:a16="http://schemas.microsoft.com/office/drawing/2014/main" xmlns="" id="{1A634C5C-CCC8-4A2F-BDE6-B824F4B8041C}"/>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63" name="Parallelogram 62">
            <a:hlinkClick r:id="" action="ppaction://noaction"/>
            <a:extLst>
              <a:ext uri="{FF2B5EF4-FFF2-40B4-BE49-F238E27FC236}">
                <a16:creationId xmlns:a16="http://schemas.microsoft.com/office/drawing/2014/main" xmlns="" id="{889FC56F-502C-4327-B338-B63F56595A23}"/>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64" name="Parallelogram 63">
            <a:hlinkClick r:id="" action="ppaction://noaction"/>
            <a:extLst>
              <a:ext uri="{FF2B5EF4-FFF2-40B4-BE49-F238E27FC236}">
                <a16:creationId xmlns:a16="http://schemas.microsoft.com/office/drawing/2014/main" xmlns="" id="{28E7BAD7-9181-4F3C-B4D9-427CC5F1420F}"/>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65" name="Parallelogram 64">
            <a:hlinkClick r:id="" action="ppaction://noaction"/>
            <a:extLst>
              <a:ext uri="{FF2B5EF4-FFF2-40B4-BE49-F238E27FC236}">
                <a16:creationId xmlns:a16="http://schemas.microsoft.com/office/drawing/2014/main" xmlns="" id="{3245CCDB-2594-441D-B412-26E5561C2077}"/>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1346823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xmlns="" id="{8F291EB0-15F5-4E9A-A38B-CE3AC1452E21}"/>
              </a:ext>
            </a:extLst>
          </p:cNvPr>
          <p:cNvSpPr txBox="1">
            <a:spLocks/>
          </p:cNvSpPr>
          <p:nvPr userDrawn="1"/>
        </p:nvSpPr>
        <p:spPr>
          <a:xfrm>
            <a:off x="477352"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906"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xmlns=""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226" dirty="0" smtClean="0">
                <a:latin typeface="Georgia" panose="02040502050405020303" pitchFamily="18" charset="0"/>
              </a:defRPr>
            </a:lvl1pPr>
          </a:lstStyle>
          <a:p>
            <a:pPr marL="283567" lvl="0" indent="-283567">
              <a:spcBef>
                <a:spcPts val="0"/>
              </a:spcBef>
            </a:pPr>
            <a:r>
              <a:rPr lang="en-US" dirty="0"/>
              <a:t>Edit Master text styles</a:t>
            </a:r>
          </a:p>
        </p:txBody>
      </p:sp>
      <p:sp>
        <p:nvSpPr>
          <p:cNvPr id="8" name="Text Placeholder 6">
            <a:extLst>
              <a:ext uri="{FF2B5EF4-FFF2-40B4-BE49-F238E27FC236}">
                <a16:creationId xmlns:a16="http://schemas.microsoft.com/office/drawing/2014/main" xmlns="" id="{F1BA83A2-78F0-4F7E-836B-9B4B87820F96}"/>
              </a:ext>
            </a:extLst>
          </p:cNvPr>
          <p:cNvSpPr>
            <a:spLocks noGrp="1"/>
          </p:cNvSpPr>
          <p:nvPr>
            <p:ph type="body" sz="quarter" idx="11" hasCustomPrompt="1"/>
          </p:nvPr>
        </p:nvSpPr>
        <p:spPr>
          <a:xfrm>
            <a:off x="513350" y="4632766"/>
            <a:ext cx="5292000" cy="316838"/>
          </a:xfrm>
        </p:spPr>
        <p:txBody>
          <a:bodyPr lIns="90000" tIns="46800" rIns="90000" bIns="46800"/>
          <a:lstStyle>
            <a:lvl1pPr marL="0" indent="0" algn="l" defTabSz="727095" rtl="0" eaLnBrk="1" latinLnBrk="0" hangingPunct="1">
              <a:spcBef>
                <a:spcPts val="0"/>
              </a:spcBef>
              <a:spcAft>
                <a:spcPts val="477"/>
              </a:spcAft>
              <a:buClr>
                <a:schemeClr val="tx2"/>
              </a:buClr>
              <a:buSzPct val="70000"/>
              <a:buFont typeface="Arial" pitchFamily="34" charset="0"/>
              <a:buNone/>
              <a:defRPr lang="en-US" sz="1272" kern="1200" dirty="0" smtClean="0">
                <a:solidFill>
                  <a:schemeClr val="tx2"/>
                </a:solidFill>
                <a:latin typeface="+mn-lt"/>
                <a:ea typeface="+mn-ea"/>
                <a:cs typeface="+mn-cs"/>
              </a:defRPr>
            </a:lvl1pPr>
            <a:lvl2pPr marL="283567" indent="0">
              <a:buNone/>
              <a:defRPr lang="en-US" sz="1590" smtClean="0">
                <a:latin typeface="+mn-lt"/>
              </a:defRPr>
            </a:lvl2pPr>
            <a:lvl3pPr>
              <a:defRPr lang="en-US" sz="1432" smtClean="0">
                <a:latin typeface="+mn-lt"/>
              </a:defRPr>
            </a:lvl3pPr>
            <a:lvl4pPr>
              <a:defRPr lang="en-US" sz="1272" smtClean="0">
                <a:latin typeface="+mn-lt"/>
              </a:defRPr>
            </a:lvl4pPr>
            <a:lvl5pPr>
              <a:defRPr lang="en-IN" sz="1272">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xmlns=""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727095" rtl="0" eaLnBrk="1" latinLnBrk="0" hangingPunct="1">
              <a:spcBef>
                <a:spcPts val="0"/>
              </a:spcBef>
              <a:spcAft>
                <a:spcPts val="477"/>
              </a:spcAft>
              <a:buClr>
                <a:schemeClr val="tx2"/>
              </a:buClr>
              <a:buSzPct val="70000"/>
              <a:buFont typeface="Arial" pitchFamily="34" charset="0"/>
              <a:buNone/>
              <a:defRPr lang="en-US" sz="1272" kern="1200" dirty="0" smtClean="0">
                <a:solidFill>
                  <a:schemeClr val="bg1"/>
                </a:solidFill>
                <a:latin typeface="+mn-lt"/>
                <a:ea typeface="+mn-ea"/>
                <a:cs typeface="+mn-cs"/>
              </a:defRPr>
            </a:lvl1pPr>
            <a:lvl2pPr marL="283567" indent="0">
              <a:buNone/>
              <a:defRPr lang="en-US" sz="1590" smtClean="0">
                <a:latin typeface="+mn-lt"/>
              </a:defRPr>
            </a:lvl2pPr>
            <a:lvl3pPr>
              <a:defRPr lang="en-US" sz="1432" smtClean="0">
                <a:latin typeface="+mn-lt"/>
              </a:defRPr>
            </a:lvl3pPr>
            <a:lvl4pPr>
              <a:defRPr lang="en-US" sz="1272" smtClean="0">
                <a:latin typeface="+mn-lt"/>
              </a:defRPr>
            </a:lvl4pPr>
            <a:lvl5pPr>
              <a:defRPr lang="en-IN" sz="1272">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33059836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1"/>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283567">
              <a:defRPr>
                <a:solidFill>
                  <a:schemeClr val="bg1"/>
                </a:solidFill>
              </a:defRPr>
            </a:lvl2pPr>
            <a:lvl3pPr marL="567134">
              <a:defRPr>
                <a:solidFill>
                  <a:schemeClr val="bg1"/>
                </a:solidFill>
              </a:defRPr>
            </a:lvl3pPr>
            <a:lvl4pPr marL="850701">
              <a:defRPr>
                <a:solidFill>
                  <a:schemeClr val="bg1"/>
                </a:solidFill>
              </a:defRPr>
            </a:lvl4pPr>
            <a:lvl5pPr marL="1134269">
              <a:defRPr sz="954">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xmlns="" id="{8D4CA674-C969-4C5C-9EA4-6D41FE961DE2}"/>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11141506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xmlns="" id="{97A26880-8DD7-4A78-ADAF-91ED2E744A7C}"/>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37138840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1590">
                <a:solidFill>
                  <a:schemeClr val="bg1"/>
                </a:solidFill>
              </a:defRPr>
            </a:lvl1pPr>
            <a:lvl2pPr>
              <a:defRPr sz="1432">
                <a:solidFill>
                  <a:schemeClr val="bg1"/>
                </a:solidFill>
              </a:defRPr>
            </a:lvl2pPr>
            <a:lvl3pPr>
              <a:defRPr sz="1272">
                <a:solidFill>
                  <a:schemeClr val="bg1"/>
                </a:solidFill>
              </a:defRPr>
            </a:lvl3pPr>
            <a:lvl4pPr>
              <a:defRPr sz="1113">
                <a:solidFill>
                  <a:schemeClr val="bg1"/>
                </a:solidFill>
              </a:defRPr>
            </a:lvl4pPr>
            <a:lvl5pPr>
              <a:defRPr sz="954">
                <a:solidFill>
                  <a:schemeClr val="bg1"/>
                </a:solidFill>
              </a:defRPr>
            </a:lvl5pPr>
            <a:lvl6pPr>
              <a:defRPr sz="1432"/>
            </a:lvl6pPr>
            <a:lvl7pPr>
              <a:defRPr sz="1432"/>
            </a:lvl7pPr>
            <a:lvl8pPr>
              <a:defRPr sz="1432"/>
            </a:lvl8pPr>
            <a:lvl9pPr>
              <a:defRPr sz="143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1590">
                <a:solidFill>
                  <a:schemeClr val="bg1"/>
                </a:solidFill>
              </a:defRPr>
            </a:lvl1pPr>
            <a:lvl2pPr>
              <a:defRPr sz="1432">
                <a:solidFill>
                  <a:schemeClr val="bg1"/>
                </a:solidFill>
              </a:defRPr>
            </a:lvl2pPr>
            <a:lvl3pPr>
              <a:defRPr sz="1272">
                <a:solidFill>
                  <a:schemeClr val="bg1"/>
                </a:solidFill>
              </a:defRPr>
            </a:lvl3pPr>
            <a:lvl4pPr>
              <a:defRPr sz="1113">
                <a:solidFill>
                  <a:schemeClr val="bg1"/>
                </a:solidFill>
              </a:defRPr>
            </a:lvl4pPr>
            <a:lvl5pPr>
              <a:defRPr sz="954">
                <a:solidFill>
                  <a:schemeClr val="bg1"/>
                </a:solidFill>
              </a:defRPr>
            </a:lvl5pPr>
            <a:lvl6pPr>
              <a:defRPr sz="1432"/>
            </a:lvl6pPr>
            <a:lvl7pPr>
              <a:defRPr sz="1432"/>
            </a:lvl7pPr>
            <a:lvl8pPr>
              <a:defRPr sz="1432"/>
            </a:lvl8pPr>
            <a:lvl9pPr>
              <a:defRPr sz="143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xmlns=""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32216430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9" y="1869441"/>
            <a:ext cx="5393208" cy="4256075"/>
          </a:xfrm>
        </p:spPr>
        <p:txBody>
          <a:bodyPr/>
          <a:lstStyle>
            <a:lvl1pPr>
              <a:defRPr sz="1590">
                <a:solidFill>
                  <a:schemeClr val="bg1"/>
                </a:solidFill>
              </a:defRPr>
            </a:lvl1pPr>
            <a:lvl2pPr>
              <a:defRPr sz="1432">
                <a:solidFill>
                  <a:schemeClr val="bg1"/>
                </a:solidFill>
              </a:defRPr>
            </a:lvl2pPr>
            <a:lvl3pPr>
              <a:defRPr sz="1272">
                <a:solidFill>
                  <a:schemeClr val="bg1"/>
                </a:solidFill>
              </a:defRPr>
            </a:lvl3pPr>
            <a:lvl4pPr>
              <a:defRPr sz="1113">
                <a:solidFill>
                  <a:schemeClr val="bg1"/>
                </a:solidFill>
              </a:defRPr>
            </a:lvl4pPr>
            <a:lvl5pPr>
              <a:defRPr sz="954">
                <a:solidFill>
                  <a:schemeClr val="bg1"/>
                </a:solidFill>
              </a:defRPr>
            </a:lvl5pPr>
            <a:lvl6pPr>
              <a:defRPr sz="1432"/>
            </a:lvl6pPr>
            <a:lvl7pPr>
              <a:defRPr sz="1432"/>
            </a:lvl7pPr>
            <a:lvl8pPr>
              <a:defRPr sz="1432"/>
            </a:lvl8pPr>
            <a:lvl9pPr>
              <a:defRPr sz="143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3" y="1869441"/>
            <a:ext cx="5393208" cy="4256075"/>
          </a:xfrm>
        </p:spPr>
        <p:txBody>
          <a:bodyPr/>
          <a:lstStyle>
            <a:lvl1pPr>
              <a:defRPr sz="1590">
                <a:solidFill>
                  <a:schemeClr val="bg1"/>
                </a:solidFill>
              </a:defRPr>
            </a:lvl1pPr>
            <a:lvl2pPr>
              <a:defRPr sz="1432">
                <a:solidFill>
                  <a:schemeClr val="bg1"/>
                </a:solidFill>
              </a:defRPr>
            </a:lvl2pPr>
            <a:lvl3pPr>
              <a:defRPr sz="1272">
                <a:solidFill>
                  <a:schemeClr val="bg1"/>
                </a:solidFill>
              </a:defRPr>
            </a:lvl3pPr>
            <a:lvl4pPr>
              <a:defRPr sz="1113">
                <a:solidFill>
                  <a:schemeClr val="bg1"/>
                </a:solidFill>
              </a:defRPr>
            </a:lvl4pPr>
            <a:lvl5pPr>
              <a:defRPr sz="954">
                <a:solidFill>
                  <a:schemeClr val="bg1"/>
                </a:solidFill>
              </a:defRPr>
            </a:lvl5pPr>
            <a:lvl6pPr>
              <a:defRPr sz="1432"/>
            </a:lvl6pPr>
            <a:lvl7pPr>
              <a:defRPr sz="1432"/>
            </a:lvl7pPr>
            <a:lvl8pPr>
              <a:defRPr sz="1432"/>
            </a:lvl8pPr>
            <a:lvl9pPr>
              <a:defRPr sz="143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9"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3"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xmlns=""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696932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9066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8249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053192"/>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138821"/>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54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tandard slide">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xmlns="" id="{BCE5C106-E162-4520-AA3E-D642438985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US" dirty="0"/>
              <a:t>Executive summary</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44" name="Oval 43">
            <a:extLst>
              <a:ext uri="{FF2B5EF4-FFF2-40B4-BE49-F238E27FC236}">
                <a16:creationId xmlns:a16="http://schemas.microsoft.com/office/drawing/2014/main" xmlns="" id="{5FC6DAA3-C8AA-4A6F-B48B-55DBA932F81B}"/>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xmlns="" id="{B7C17103-9B14-4F34-895E-04833F443908}"/>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46" name="Grey Block Arc">
            <a:extLst>
              <a:ext uri="{FF2B5EF4-FFF2-40B4-BE49-F238E27FC236}">
                <a16:creationId xmlns:a16="http://schemas.microsoft.com/office/drawing/2014/main" xmlns="" id="{C872111D-AFB5-4C2A-9778-644BA5EA0632}"/>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48" name="Oval 47">
            <a:extLst>
              <a:ext uri="{FF2B5EF4-FFF2-40B4-BE49-F238E27FC236}">
                <a16:creationId xmlns:a16="http://schemas.microsoft.com/office/drawing/2014/main" xmlns="" id="{E60BBD23-0059-49B0-A33D-B435E98956B7}"/>
              </a:ext>
            </a:extLst>
          </p:cNvPr>
          <p:cNvSpPr>
            <a:spLocks/>
          </p:cNvSpPr>
          <p:nvPr/>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49" name="Title 1">
            <a:extLst>
              <a:ext uri="{FF2B5EF4-FFF2-40B4-BE49-F238E27FC236}">
                <a16:creationId xmlns:a16="http://schemas.microsoft.com/office/drawing/2014/main" xmlns="" id="{5514BA51-537F-4DEC-AEB7-BA2B8022F78E}"/>
              </a:ext>
            </a:extLst>
          </p:cNvPr>
          <p:cNvSpPr txBox="1">
            <a:spLocks/>
          </p:cNvSpPr>
          <p:nvPr/>
        </p:nvSpPr>
        <p:spPr bwMode="gray">
          <a:xfrm>
            <a:off x="8722548" y="2964019"/>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Arial" pitchFamily="34" charset="0"/>
              </a:rPr>
              <a:t>Executive summary</a:t>
            </a:r>
          </a:p>
        </p:txBody>
      </p:sp>
      <p:grpSp>
        <p:nvGrpSpPr>
          <p:cNvPr id="50" name="Group 4">
            <a:extLst>
              <a:ext uri="{FF2B5EF4-FFF2-40B4-BE49-F238E27FC236}">
                <a16:creationId xmlns:a16="http://schemas.microsoft.com/office/drawing/2014/main" xmlns="" id="{0B34CB95-ADBC-401F-B1F5-46D5EFDB20CE}"/>
              </a:ext>
            </a:extLst>
          </p:cNvPr>
          <p:cNvGrpSpPr>
            <a:grpSpLocks noChangeAspect="1"/>
          </p:cNvGrpSpPr>
          <p:nvPr userDrawn="1"/>
        </p:nvGrpSpPr>
        <p:grpSpPr bwMode="gray">
          <a:xfrm>
            <a:off x="9479701" y="1881205"/>
            <a:ext cx="798364" cy="1007639"/>
            <a:chOff x="-3079" y="-2"/>
            <a:chExt cx="3071" cy="3876"/>
          </a:xfrm>
          <a:solidFill>
            <a:schemeClr val="tx2"/>
          </a:solidFill>
        </p:grpSpPr>
        <p:sp>
          <p:nvSpPr>
            <p:cNvPr id="51" name="Rectangle 5">
              <a:extLst>
                <a:ext uri="{FF2B5EF4-FFF2-40B4-BE49-F238E27FC236}">
                  <a16:creationId xmlns:a16="http://schemas.microsoft.com/office/drawing/2014/main" xmlns="" id="{E5E32CB8-9299-401F-A060-866A72E4474C}"/>
                </a:ext>
              </a:extLst>
            </p:cNvPr>
            <p:cNvSpPr>
              <a:spLocks noChangeArrowheads="1"/>
            </p:cNvSpPr>
            <p:nvPr/>
          </p:nvSpPr>
          <p:spPr bwMode="gray">
            <a:xfrm>
              <a:off x="-2593" y="483"/>
              <a:ext cx="807"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2" name="Rectangle 6">
              <a:extLst>
                <a:ext uri="{FF2B5EF4-FFF2-40B4-BE49-F238E27FC236}">
                  <a16:creationId xmlns:a16="http://schemas.microsoft.com/office/drawing/2014/main" xmlns="" id="{A6FFF04B-D499-4B79-B805-0FDD6EB9DA18}"/>
                </a:ext>
              </a:extLst>
            </p:cNvPr>
            <p:cNvSpPr>
              <a:spLocks noChangeArrowheads="1"/>
            </p:cNvSpPr>
            <p:nvPr/>
          </p:nvSpPr>
          <p:spPr bwMode="gray">
            <a:xfrm>
              <a:off x="-2593" y="805"/>
              <a:ext cx="161" cy="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3" name="Rectangle 7">
              <a:extLst>
                <a:ext uri="{FF2B5EF4-FFF2-40B4-BE49-F238E27FC236}">
                  <a16:creationId xmlns:a16="http://schemas.microsoft.com/office/drawing/2014/main" xmlns="" id="{630A0FEC-16DF-464A-9790-0243DEE51EE2}"/>
                </a:ext>
              </a:extLst>
            </p:cNvPr>
            <p:cNvSpPr>
              <a:spLocks noChangeArrowheads="1"/>
            </p:cNvSpPr>
            <p:nvPr/>
          </p:nvSpPr>
          <p:spPr bwMode="gray">
            <a:xfrm>
              <a:off x="-2271" y="805"/>
              <a:ext cx="163" cy="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4" name="Freeform 8">
              <a:extLst>
                <a:ext uri="{FF2B5EF4-FFF2-40B4-BE49-F238E27FC236}">
                  <a16:creationId xmlns:a16="http://schemas.microsoft.com/office/drawing/2014/main" xmlns="" id="{E21E468D-4512-425C-8005-1E2FA690A8D9}"/>
                </a:ext>
              </a:extLst>
            </p:cNvPr>
            <p:cNvSpPr>
              <a:spLocks noEditPoints="1"/>
            </p:cNvSpPr>
            <p:nvPr/>
          </p:nvSpPr>
          <p:spPr bwMode="gray">
            <a:xfrm>
              <a:off x="-3079" y="-2"/>
              <a:ext cx="3071" cy="3876"/>
            </a:xfrm>
            <a:custGeom>
              <a:avLst/>
              <a:gdLst>
                <a:gd name="T0" fmla="*/ 1287 w 1297"/>
                <a:gd name="T1" fmla="*/ 283 h 1638"/>
                <a:gd name="T2" fmla="*/ 1014 w 1297"/>
                <a:gd name="T3" fmla="*/ 10 h 1638"/>
                <a:gd name="T4" fmla="*/ 990 w 1297"/>
                <a:gd name="T5" fmla="*/ 0 h 1638"/>
                <a:gd name="T6" fmla="*/ 102 w 1297"/>
                <a:gd name="T7" fmla="*/ 0 h 1638"/>
                <a:gd name="T8" fmla="*/ 0 w 1297"/>
                <a:gd name="T9" fmla="*/ 102 h 1638"/>
                <a:gd name="T10" fmla="*/ 0 w 1297"/>
                <a:gd name="T11" fmla="*/ 1536 h 1638"/>
                <a:gd name="T12" fmla="*/ 102 w 1297"/>
                <a:gd name="T13" fmla="*/ 1638 h 1638"/>
                <a:gd name="T14" fmla="*/ 1195 w 1297"/>
                <a:gd name="T15" fmla="*/ 1638 h 1638"/>
                <a:gd name="T16" fmla="*/ 1297 w 1297"/>
                <a:gd name="T17" fmla="*/ 1536 h 1638"/>
                <a:gd name="T18" fmla="*/ 1297 w 1297"/>
                <a:gd name="T19" fmla="*/ 307 h 1638"/>
                <a:gd name="T20" fmla="*/ 1287 w 1297"/>
                <a:gd name="T21" fmla="*/ 283 h 1638"/>
                <a:gd name="T22" fmla="*/ 1229 w 1297"/>
                <a:gd name="T23" fmla="*/ 1536 h 1638"/>
                <a:gd name="T24" fmla="*/ 1195 w 1297"/>
                <a:gd name="T25" fmla="*/ 1570 h 1638"/>
                <a:gd name="T26" fmla="*/ 102 w 1297"/>
                <a:gd name="T27" fmla="*/ 1570 h 1638"/>
                <a:gd name="T28" fmla="*/ 68 w 1297"/>
                <a:gd name="T29" fmla="*/ 1536 h 1638"/>
                <a:gd name="T30" fmla="*/ 68 w 1297"/>
                <a:gd name="T31" fmla="*/ 102 h 1638"/>
                <a:gd name="T32" fmla="*/ 102 w 1297"/>
                <a:gd name="T33" fmla="*/ 68 h 1638"/>
                <a:gd name="T34" fmla="*/ 976 w 1297"/>
                <a:gd name="T35" fmla="*/ 68 h 1638"/>
                <a:gd name="T36" fmla="*/ 1229 w 1297"/>
                <a:gd name="T37" fmla="*/ 321 h 1638"/>
                <a:gd name="T38" fmla="*/ 1229 w 1297"/>
                <a:gd name="T39" fmla="*/ 1536 h 1638"/>
                <a:gd name="T40" fmla="*/ 1229 w 1297"/>
                <a:gd name="T41" fmla="*/ 1536 h 1638"/>
                <a:gd name="T42" fmla="*/ 1229 w 1297"/>
                <a:gd name="T43" fmla="*/ 1536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7" h="1638">
                  <a:moveTo>
                    <a:pt x="1287" y="283"/>
                  </a:moveTo>
                  <a:cubicBezTo>
                    <a:pt x="1014" y="10"/>
                    <a:pt x="1014" y="10"/>
                    <a:pt x="1014" y="10"/>
                  </a:cubicBezTo>
                  <a:cubicBezTo>
                    <a:pt x="1008" y="4"/>
                    <a:pt x="999" y="0"/>
                    <a:pt x="990" y="0"/>
                  </a:cubicBezTo>
                  <a:cubicBezTo>
                    <a:pt x="102" y="0"/>
                    <a:pt x="102" y="0"/>
                    <a:pt x="102" y="0"/>
                  </a:cubicBezTo>
                  <a:cubicBezTo>
                    <a:pt x="46" y="0"/>
                    <a:pt x="0" y="46"/>
                    <a:pt x="0" y="102"/>
                  </a:cubicBezTo>
                  <a:cubicBezTo>
                    <a:pt x="0" y="1536"/>
                    <a:pt x="0" y="1536"/>
                    <a:pt x="0" y="1536"/>
                  </a:cubicBezTo>
                  <a:cubicBezTo>
                    <a:pt x="0" y="1593"/>
                    <a:pt x="46" y="1638"/>
                    <a:pt x="102" y="1638"/>
                  </a:cubicBezTo>
                  <a:cubicBezTo>
                    <a:pt x="1195" y="1638"/>
                    <a:pt x="1195" y="1638"/>
                    <a:pt x="1195" y="1638"/>
                  </a:cubicBezTo>
                  <a:cubicBezTo>
                    <a:pt x="1251" y="1638"/>
                    <a:pt x="1297" y="1593"/>
                    <a:pt x="1297" y="1536"/>
                  </a:cubicBezTo>
                  <a:cubicBezTo>
                    <a:pt x="1297" y="307"/>
                    <a:pt x="1297" y="307"/>
                    <a:pt x="1297" y="307"/>
                  </a:cubicBezTo>
                  <a:cubicBezTo>
                    <a:pt x="1297" y="298"/>
                    <a:pt x="1293" y="289"/>
                    <a:pt x="1287" y="283"/>
                  </a:cubicBezTo>
                  <a:close/>
                  <a:moveTo>
                    <a:pt x="1229" y="1536"/>
                  </a:moveTo>
                  <a:cubicBezTo>
                    <a:pt x="1229" y="1555"/>
                    <a:pt x="1214" y="1570"/>
                    <a:pt x="1195" y="1570"/>
                  </a:cubicBezTo>
                  <a:cubicBezTo>
                    <a:pt x="102" y="1570"/>
                    <a:pt x="102" y="1570"/>
                    <a:pt x="102" y="1570"/>
                  </a:cubicBezTo>
                  <a:cubicBezTo>
                    <a:pt x="84" y="1570"/>
                    <a:pt x="68" y="1555"/>
                    <a:pt x="68" y="1536"/>
                  </a:cubicBezTo>
                  <a:cubicBezTo>
                    <a:pt x="68" y="102"/>
                    <a:pt x="68" y="102"/>
                    <a:pt x="68" y="102"/>
                  </a:cubicBezTo>
                  <a:cubicBezTo>
                    <a:pt x="68" y="84"/>
                    <a:pt x="84" y="68"/>
                    <a:pt x="102" y="68"/>
                  </a:cubicBezTo>
                  <a:cubicBezTo>
                    <a:pt x="976" y="68"/>
                    <a:pt x="976" y="68"/>
                    <a:pt x="976" y="68"/>
                  </a:cubicBezTo>
                  <a:cubicBezTo>
                    <a:pt x="1229" y="321"/>
                    <a:pt x="1229" y="321"/>
                    <a:pt x="1229" y="321"/>
                  </a:cubicBezTo>
                  <a:lnTo>
                    <a:pt x="1229" y="1536"/>
                  </a:lnTo>
                  <a:close/>
                  <a:moveTo>
                    <a:pt x="1229" y="1536"/>
                  </a:moveTo>
                  <a:cubicBezTo>
                    <a:pt x="1229" y="1536"/>
                    <a:pt x="1229" y="1536"/>
                    <a:pt x="1229" y="15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5" name="Freeform 9">
              <a:extLst>
                <a:ext uri="{FF2B5EF4-FFF2-40B4-BE49-F238E27FC236}">
                  <a16:creationId xmlns:a16="http://schemas.microsoft.com/office/drawing/2014/main" xmlns="" id="{3504913B-5FAE-4E21-9680-3B1DB0BB27D3}"/>
                </a:ext>
              </a:extLst>
            </p:cNvPr>
            <p:cNvSpPr>
              <a:spLocks noEditPoints="1"/>
            </p:cNvSpPr>
            <p:nvPr/>
          </p:nvSpPr>
          <p:spPr bwMode="gray">
            <a:xfrm>
              <a:off x="-815" y="78"/>
              <a:ext cx="403" cy="727"/>
            </a:xfrm>
            <a:custGeom>
              <a:avLst/>
              <a:gdLst>
                <a:gd name="T0" fmla="*/ 102 w 170"/>
                <a:gd name="T1" fmla="*/ 239 h 307"/>
                <a:gd name="T2" fmla="*/ 68 w 170"/>
                <a:gd name="T3" fmla="*/ 205 h 307"/>
                <a:gd name="T4" fmla="*/ 68 w 170"/>
                <a:gd name="T5" fmla="*/ 0 h 307"/>
                <a:gd name="T6" fmla="*/ 0 w 170"/>
                <a:gd name="T7" fmla="*/ 0 h 307"/>
                <a:gd name="T8" fmla="*/ 0 w 170"/>
                <a:gd name="T9" fmla="*/ 205 h 307"/>
                <a:gd name="T10" fmla="*/ 102 w 170"/>
                <a:gd name="T11" fmla="*/ 307 h 307"/>
                <a:gd name="T12" fmla="*/ 170 w 170"/>
                <a:gd name="T13" fmla="*/ 307 h 307"/>
                <a:gd name="T14" fmla="*/ 170 w 170"/>
                <a:gd name="T15" fmla="*/ 239 h 307"/>
                <a:gd name="T16" fmla="*/ 102 w 170"/>
                <a:gd name="T17" fmla="*/ 239 h 307"/>
                <a:gd name="T18" fmla="*/ 102 w 170"/>
                <a:gd name="T19" fmla="*/ 239 h 307"/>
                <a:gd name="T20" fmla="*/ 102 w 170"/>
                <a:gd name="T21" fmla="*/ 23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307">
                  <a:moveTo>
                    <a:pt x="102" y="239"/>
                  </a:moveTo>
                  <a:cubicBezTo>
                    <a:pt x="83" y="239"/>
                    <a:pt x="68" y="224"/>
                    <a:pt x="68" y="205"/>
                  </a:cubicBezTo>
                  <a:cubicBezTo>
                    <a:pt x="68" y="0"/>
                    <a:pt x="68" y="0"/>
                    <a:pt x="68" y="0"/>
                  </a:cubicBezTo>
                  <a:cubicBezTo>
                    <a:pt x="0" y="0"/>
                    <a:pt x="0" y="0"/>
                    <a:pt x="0" y="0"/>
                  </a:cubicBezTo>
                  <a:cubicBezTo>
                    <a:pt x="0" y="205"/>
                    <a:pt x="0" y="205"/>
                    <a:pt x="0" y="205"/>
                  </a:cubicBezTo>
                  <a:cubicBezTo>
                    <a:pt x="0" y="261"/>
                    <a:pt x="46" y="307"/>
                    <a:pt x="102" y="307"/>
                  </a:cubicBezTo>
                  <a:cubicBezTo>
                    <a:pt x="170" y="307"/>
                    <a:pt x="170" y="307"/>
                    <a:pt x="170" y="307"/>
                  </a:cubicBezTo>
                  <a:cubicBezTo>
                    <a:pt x="170" y="239"/>
                    <a:pt x="170" y="239"/>
                    <a:pt x="170" y="239"/>
                  </a:cubicBezTo>
                  <a:lnTo>
                    <a:pt x="102" y="239"/>
                  </a:lnTo>
                  <a:close/>
                  <a:moveTo>
                    <a:pt x="102" y="239"/>
                  </a:moveTo>
                  <a:cubicBezTo>
                    <a:pt x="102" y="239"/>
                    <a:pt x="102" y="239"/>
                    <a:pt x="102" y="2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6" name="Freeform 10">
              <a:extLst>
                <a:ext uri="{FF2B5EF4-FFF2-40B4-BE49-F238E27FC236}">
                  <a16:creationId xmlns:a16="http://schemas.microsoft.com/office/drawing/2014/main" xmlns="" id="{AA3E95DB-8799-4033-8514-D7A73B52EB5C}"/>
                </a:ext>
              </a:extLst>
            </p:cNvPr>
            <p:cNvSpPr>
              <a:spLocks noEditPoints="1"/>
            </p:cNvSpPr>
            <p:nvPr/>
          </p:nvSpPr>
          <p:spPr bwMode="gray">
            <a:xfrm>
              <a:off x="-2593" y="1451"/>
              <a:ext cx="2100" cy="1940"/>
            </a:xfrm>
            <a:custGeom>
              <a:avLst/>
              <a:gdLst>
                <a:gd name="T0" fmla="*/ 853 w 887"/>
                <a:gd name="T1" fmla="*/ 683 h 820"/>
                <a:gd name="T2" fmla="*/ 136 w 887"/>
                <a:gd name="T3" fmla="*/ 683 h 820"/>
                <a:gd name="T4" fmla="*/ 136 w 887"/>
                <a:gd name="T5" fmla="*/ 35 h 820"/>
                <a:gd name="T6" fmla="*/ 102 w 887"/>
                <a:gd name="T7" fmla="*/ 0 h 820"/>
                <a:gd name="T8" fmla="*/ 0 w 887"/>
                <a:gd name="T9" fmla="*/ 0 h 820"/>
                <a:gd name="T10" fmla="*/ 0 w 887"/>
                <a:gd name="T11" fmla="*/ 69 h 820"/>
                <a:gd name="T12" fmla="*/ 68 w 887"/>
                <a:gd name="T13" fmla="*/ 69 h 820"/>
                <a:gd name="T14" fmla="*/ 68 w 887"/>
                <a:gd name="T15" fmla="*/ 717 h 820"/>
                <a:gd name="T16" fmla="*/ 102 w 887"/>
                <a:gd name="T17" fmla="*/ 751 h 820"/>
                <a:gd name="T18" fmla="*/ 819 w 887"/>
                <a:gd name="T19" fmla="*/ 751 h 820"/>
                <a:gd name="T20" fmla="*/ 819 w 887"/>
                <a:gd name="T21" fmla="*/ 820 h 820"/>
                <a:gd name="T22" fmla="*/ 887 w 887"/>
                <a:gd name="T23" fmla="*/ 820 h 820"/>
                <a:gd name="T24" fmla="*/ 887 w 887"/>
                <a:gd name="T25" fmla="*/ 717 h 820"/>
                <a:gd name="T26" fmla="*/ 853 w 887"/>
                <a:gd name="T27" fmla="*/ 683 h 820"/>
                <a:gd name="T28" fmla="*/ 853 w 887"/>
                <a:gd name="T29" fmla="*/ 683 h 820"/>
                <a:gd name="T30" fmla="*/ 853 w 887"/>
                <a:gd name="T31" fmla="*/ 68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7" h="820">
                  <a:moveTo>
                    <a:pt x="853" y="683"/>
                  </a:moveTo>
                  <a:cubicBezTo>
                    <a:pt x="136" y="683"/>
                    <a:pt x="136" y="683"/>
                    <a:pt x="136" y="683"/>
                  </a:cubicBezTo>
                  <a:cubicBezTo>
                    <a:pt x="136" y="35"/>
                    <a:pt x="136" y="35"/>
                    <a:pt x="136" y="35"/>
                  </a:cubicBezTo>
                  <a:cubicBezTo>
                    <a:pt x="136" y="16"/>
                    <a:pt x="121" y="0"/>
                    <a:pt x="102" y="0"/>
                  </a:cubicBezTo>
                  <a:cubicBezTo>
                    <a:pt x="0" y="0"/>
                    <a:pt x="0" y="0"/>
                    <a:pt x="0" y="0"/>
                  </a:cubicBezTo>
                  <a:cubicBezTo>
                    <a:pt x="0" y="69"/>
                    <a:pt x="0" y="69"/>
                    <a:pt x="0" y="69"/>
                  </a:cubicBezTo>
                  <a:cubicBezTo>
                    <a:pt x="68" y="69"/>
                    <a:pt x="68" y="69"/>
                    <a:pt x="68" y="69"/>
                  </a:cubicBezTo>
                  <a:cubicBezTo>
                    <a:pt x="68" y="717"/>
                    <a:pt x="68" y="717"/>
                    <a:pt x="68" y="717"/>
                  </a:cubicBezTo>
                  <a:cubicBezTo>
                    <a:pt x="68" y="736"/>
                    <a:pt x="83" y="751"/>
                    <a:pt x="102" y="751"/>
                  </a:cubicBezTo>
                  <a:cubicBezTo>
                    <a:pt x="819" y="751"/>
                    <a:pt x="819" y="751"/>
                    <a:pt x="819" y="751"/>
                  </a:cubicBezTo>
                  <a:cubicBezTo>
                    <a:pt x="819" y="820"/>
                    <a:pt x="819" y="820"/>
                    <a:pt x="819" y="820"/>
                  </a:cubicBezTo>
                  <a:cubicBezTo>
                    <a:pt x="887" y="820"/>
                    <a:pt x="887" y="820"/>
                    <a:pt x="887" y="820"/>
                  </a:cubicBezTo>
                  <a:cubicBezTo>
                    <a:pt x="887" y="717"/>
                    <a:pt x="887" y="717"/>
                    <a:pt x="887" y="717"/>
                  </a:cubicBezTo>
                  <a:cubicBezTo>
                    <a:pt x="887" y="698"/>
                    <a:pt x="872" y="683"/>
                    <a:pt x="853" y="683"/>
                  </a:cubicBezTo>
                  <a:close/>
                  <a:moveTo>
                    <a:pt x="853" y="683"/>
                  </a:moveTo>
                  <a:cubicBezTo>
                    <a:pt x="853" y="683"/>
                    <a:pt x="853" y="683"/>
                    <a:pt x="853" y="6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7" name="Freeform 11">
              <a:extLst>
                <a:ext uri="{FF2B5EF4-FFF2-40B4-BE49-F238E27FC236}">
                  <a16:creationId xmlns:a16="http://schemas.microsoft.com/office/drawing/2014/main" xmlns="" id="{3398C54B-3899-4E5A-BF78-B45AB0934E72}"/>
                </a:ext>
              </a:extLst>
            </p:cNvPr>
            <p:cNvSpPr>
              <a:spLocks noEditPoints="1"/>
            </p:cNvSpPr>
            <p:nvPr/>
          </p:nvSpPr>
          <p:spPr bwMode="gray">
            <a:xfrm>
              <a:off x="-2108" y="1694"/>
              <a:ext cx="483" cy="1212"/>
            </a:xfrm>
            <a:custGeom>
              <a:avLst/>
              <a:gdLst>
                <a:gd name="T0" fmla="*/ 170 w 204"/>
                <a:gd name="T1" fmla="*/ 0 h 512"/>
                <a:gd name="T2" fmla="*/ 34 w 204"/>
                <a:gd name="T3" fmla="*/ 0 h 512"/>
                <a:gd name="T4" fmla="*/ 0 w 204"/>
                <a:gd name="T5" fmla="*/ 34 h 512"/>
                <a:gd name="T6" fmla="*/ 0 w 204"/>
                <a:gd name="T7" fmla="*/ 512 h 512"/>
                <a:gd name="T8" fmla="*/ 68 w 204"/>
                <a:gd name="T9" fmla="*/ 512 h 512"/>
                <a:gd name="T10" fmla="*/ 68 w 204"/>
                <a:gd name="T11" fmla="*/ 68 h 512"/>
                <a:gd name="T12" fmla="*/ 136 w 204"/>
                <a:gd name="T13" fmla="*/ 68 h 512"/>
                <a:gd name="T14" fmla="*/ 136 w 204"/>
                <a:gd name="T15" fmla="*/ 512 h 512"/>
                <a:gd name="T16" fmla="*/ 204 w 204"/>
                <a:gd name="T17" fmla="*/ 512 h 512"/>
                <a:gd name="T18" fmla="*/ 204 w 204"/>
                <a:gd name="T19" fmla="*/ 34 h 512"/>
                <a:gd name="T20" fmla="*/ 170 w 204"/>
                <a:gd name="T21" fmla="*/ 0 h 512"/>
                <a:gd name="T22" fmla="*/ 170 w 204"/>
                <a:gd name="T23" fmla="*/ 0 h 512"/>
                <a:gd name="T24" fmla="*/ 170 w 204"/>
                <a:gd name="T25"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512">
                  <a:moveTo>
                    <a:pt x="170" y="0"/>
                  </a:moveTo>
                  <a:cubicBezTo>
                    <a:pt x="34" y="0"/>
                    <a:pt x="34" y="0"/>
                    <a:pt x="34" y="0"/>
                  </a:cubicBezTo>
                  <a:cubicBezTo>
                    <a:pt x="15" y="0"/>
                    <a:pt x="0" y="15"/>
                    <a:pt x="0" y="34"/>
                  </a:cubicBezTo>
                  <a:cubicBezTo>
                    <a:pt x="0" y="512"/>
                    <a:pt x="0" y="512"/>
                    <a:pt x="0" y="512"/>
                  </a:cubicBezTo>
                  <a:cubicBezTo>
                    <a:pt x="68" y="512"/>
                    <a:pt x="68" y="512"/>
                    <a:pt x="68" y="512"/>
                  </a:cubicBezTo>
                  <a:cubicBezTo>
                    <a:pt x="68" y="68"/>
                    <a:pt x="68" y="68"/>
                    <a:pt x="68" y="68"/>
                  </a:cubicBezTo>
                  <a:cubicBezTo>
                    <a:pt x="136" y="68"/>
                    <a:pt x="136" y="68"/>
                    <a:pt x="136" y="68"/>
                  </a:cubicBezTo>
                  <a:cubicBezTo>
                    <a:pt x="136" y="512"/>
                    <a:pt x="136" y="512"/>
                    <a:pt x="136" y="512"/>
                  </a:cubicBezTo>
                  <a:cubicBezTo>
                    <a:pt x="204" y="512"/>
                    <a:pt x="204" y="512"/>
                    <a:pt x="204" y="512"/>
                  </a:cubicBezTo>
                  <a:cubicBezTo>
                    <a:pt x="204" y="34"/>
                    <a:pt x="204" y="34"/>
                    <a:pt x="204" y="34"/>
                  </a:cubicBezTo>
                  <a:cubicBezTo>
                    <a:pt x="204" y="15"/>
                    <a:pt x="189" y="0"/>
                    <a:pt x="170" y="0"/>
                  </a:cubicBezTo>
                  <a:close/>
                  <a:moveTo>
                    <a:pt x="170" y="0"/>
                  </a:moveTo>
                  <a:cubicBezTo>
                    <a:pt x="170" y="0"/>
                    <a:pt x="170" y="0"/>
                    <a:pt x="1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8" name="Freeform 12">
              <a:extLst>
                <a:ext uri="{FF2B5EF4-FFF2-40B4-BE49-F238E27FC236}">
                  <a16:creationId xmlns:a16="http://schemas.microsoft.com/office/drawing/2014/main" xmlns="" id="{D85B2C94-A416-4094-83A9-E1B065338309}"/>
                </a:ext>
              </a:extLst>
            </p:cNvPr>
            <p:cNvSpPr>
              <a:spLocks noEditPoints="1"/>
            </p:cNvSpPr>
            <p:nvPr/>
          </p:nvSpPr>
          <p:spPr bwMode="gray">
            <a:xfrm>
              <a:off x="-1786" y="1370"/>
              <a:ext cx="486" cy="1536"/>
            </a:xfrm>
            <a:custGeom>
              <a:avLst/>
              <a:gdLst>
                <a:gd name="T0" fmla="*/ 171 w 205"/>
                <a:gd name="T1" fmla="*/ 0 h 649"/>
                <a:gd name="T2" fmla="*/ 34 w 205"/>
                <a:gd name="T3" fmla="*/ 0 h 649"/>
                <a:gd name="T4" fmla="*/ 0 w 205"/>
                <a:gd name="T5" fmla="*/ 34 h 649"/>
                <a:gd name="T6" fmla="*/ 0 w 205"/>
                <a:gd name="T7" fmla="*/ 649 h 649"/>
                <a:gd name="T8" fmla="*/ 68 w 205"/>
                <a:gd name="T9" fmla="*/ 649 h 649"/>
                <a:gd name="T10" fmla="*/ 68 w 205"/>
                <a:gd name="T11" fmla="*/ 69 h 649"/>
                <a:gd name="T12" fmla="*/ 137 w 205"/>
                <a:gd name="T13" fmla="*/ 69 h 649"/>
                <a:gd name="T14" fmla="*/ 137 w 205"/>
                <a:gd name="T15" fmla="*/ 512 h 649"/>
                <a:gd name="T16" fmla="*/ 205 w 205"/>
                <a:gd name="T17" fmla="*/ 512 h 649"/>
                <a:gd name="T18" fmla="*/ 205 w 205"/>
                <a:gd name="T19" fmla="*/ 34 h 649"/>
                <a:gd name="T20" fmla="*/ 171 w 205"/>
                <a:gd name="T21" fmla="*/ 0 h 649"/>
                <a:gd name="T22" fmla="*/ 171 w 205"/>
                <a:gd name="T23" fmla="*/ 0 h 649"/>
                <a:gd name="T24" fmla="*/ 171 w 205"/>
                <a:gd name="T2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649">
                  <a:moveTo>
                    <a:pt x="171" y="0"/>
                  </a:moveTo>
                  <a:cubicBezTo>
                    <a:pt x="34" y="0"/>
                    <a:pt x="34" y="0"/>
                    <a:pt x="34" y="0"/>
                  </a:cubicBezTo>
                  <a:cubicBezTo>
                    <a:pt x="15" y="0"/>
                    <a:pt x="0" y="16"/>
                    <a:pt x="0" y="34"/>
                  </a:cubicBezTo>
                  <a:cubicBezTo>
                    <a:pt x="0" y="649"/>
                    <a:pt x="0" y="649"/>
                    <a:pt x="0" y="649"/>
                  </a:cubicBezTo>
                  <a:cubicBezTo>
                    <a:pt x="68" y="649"/>
                    <a:pt x="68" y="649"/>
                    <a:pt x="68" y="649"/>
                  </a:cubicBezTo>
                  <a:cubicBezTo>
                    <a:pt x="68" y="69"/>
                    <a:pt x="68" y="69"/>
                    <a:pt x="68" y="69"/>
                  </a:cubicBezTo>
                  <a:cubicBezTo>
                    <a:pt x="137" y="69"/>
                    <a:pt x="137" y="69"/>
                    <a:pt x="137" y="69"/>
                  </a:cubicBezTo>
                  <a:cubicBezTo>
                    <a:pt x="137" y="512"/>
                    <a:pt x="137" y="512"/>
                    <a:pt x="137" y="512"/>
                  </a:cubicBezTo>
                  <a:cubicBezTo>
                    <a:pt x="205" y="512"/>
                    <a:pt x="205" y="512"/>
                    <a:pt x="205" y="512"/>
                  </a:cubicBezTo>
                  <a:cubicBezTo>
                    <a:pt x="205" y="34"/>
                    <a:pt x="205" y="34"/>
                    <a:pt x="205" y="34"/>
                  </a:cubicBezTo>
                  <a:cubicBezTo>
                    <a:pt x="205" y="16"/>
                    <a:pt x="190" y="0"/>
                    <a:pt x="171" y="0"/>
                  </a:cubicBezTo>
                  <a:close/>
                  <a:moveTo>
                    <a:pt x="171" y="0"/>
                  </a:moveTo>
                  <a:cubicBezTo>
                    <a:pt x="171" y="0"/>
                    <a:pt x="171" y="0"/>
                    <a:pt x="17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59" name="Freeform 13">
              <a:extLst>
                <a:ext uri="{FF2B5EF4-FFF2-40B4-BE49-F238E27FC236}">
                  <a16:creationId xmlns:a16="http://schemas.microsoft.com/office/drawing/2014/main" xmlns="" id="{F50A054B-740F-407B-900C-E9F54022B764}"/>
                </a:ext>
              </a:extLst>
            </p:cNvPr>
            <p:cNvSpPr>
              <a:spLocks noEditPoints="1"/>
            </p:cNvSpPr>
            <p:nvPr/>
          </p:nvSpPr>
          <p:spPr bwMode="gray">
            <a:xfrm>
              <a:off x="-1461" y="2179"/>
              <a:ext cx="483" cy="727"/>
            </a:xfrm>
            <a:custGeom>
              <a:avLst/>
              <a:gdLst>
                <a:gd name="T0" fmla="*/ 170 w 204"/>
                <a:gd name="T1" fmla="*/ 0 h 307"/>
                <a:gd name="T2" fmla="*/ 34 w 204"/>
                <a:gd name="T3" fmla="*/ 0 h 307"/>
                <a:gd name="T4" fmla="*/ 0 w 204"/>
                <a:gd name="T5" fmla="*/ 34 h 307"/>
                <a:gd name="T6" fmla="*/ 0 w 204"/>
                <a:gd name="T7" fmla="*/ 307 h 307"/>
                <a:gd name="T8" fmla="*/ 68 w 204"/>
                <a:gd name="T9" fmla="*/ 307 h 307"/>
                <a:gd name="T10" fmla="*/ 68 w 204"/>
                <a:gd name="T11" fmla="*/ 68 h 307"/>
                <a:gd name="T12" fmla="*/ 136 w 204"/>
                <a:gd name="T13" fmla="*/ 68 h 307"/>
                <a:gd name="T14" fmla="*/ 136 w 204"/>
                <a:gd name="T15" fmla="*/ 307 h 307"/>
                <a:gd name="T16" fmla="*/ 204 w 204"/>
                <a:gd name="T17" fmla="*/ 307 h 307"/>
                <a:gd name="T18" fmla="*/ 204 w 204"/>
                <a:gd name="T19" fmla="*/ 34 h 307"/>
                <a:gd name="T20" fmla="*/ 170 w 204"/>
                <a:gd name="T21" fmla="*/ 0 h 307"/>
                <a:gd name="T22" fmla="*/ 170 w 204"/>
                <a:gd name="T23" fmla="*/ 0 h 307"/>
                <a:gd name="T24" fmla="*/ 170 w 204"/>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307">
                  <a:moveTo>
                    <a:pt x="170" y="0"/>
                  </a:moveTo>
                  <a:cubicBezTo>
                    <a:pt x="34" y="0"/>
                    <a:pt x="34" y="0"/>
                    <a:pt x="34" y="0"/>
                  </a:cubicBezTo>
                  <a:cubicBezTo>
                    <a:pt x="15" y="0"/>
                    <a:pt x="0" y="15"/>
                    <a:pt x="0" y="34"/>
                  </a:cubicBezTo>
                  <a:cubicBezTo>
                    <a:pt x="0" y="307"/>
                    <a:pt x="0" y="307"/>
                    <a:pt x="0" y="307"/>
                  </a:cubicBezTo>
                  <a:cubicBezTo>
                    <a:pt x="68" y="307"/>
                    <a:pt x="68" y="307"/>
                    <a:pt x="68" y="307"/>
                  </a:cubicBezTo>
                  <a:cubicBezTo>
                    <a:pt x="68" y="68"/>
                    <a:pt x="68" y="68"/>
                    <a:pt x="68" y="68"/>
                  </a:cubicBezTo>
                  <a:cubicBezTo>
                    <a:pt x="136" y="68"/>
                    <a:pt x="136" y="68"/>
                    <a:pt x="136" y="68"/>
                  </a:cubicBezTo>
                  <a:cubicBezTo>
                    <a:pt x="136" y="307"/>
                    <a:pt x="136" y="307"/>
                    <a:pt x="136" y="307"/>
                  </a:cubicBezTo>
                  <a:cubicBezTo>
                    <a:pt x="204" y="307"/>
                    <a:pt x="204" y="307"/>
                    <a:pt x="204" y="307"/>
                  </a:cubicBezTo>
                  <a:cubicBezTo>
                    <a:pt x="204" y="34"/>
                    <a:pt x="204" y="34"/>
                    <a:pt x="204" y="34"/>
                  </a:cubicBezTo>
                  <a:cubicBezTo>
                    <a:pt x="204" y="15"/>
                    <a:pt x="189" y="0"/>
                    <a:pt x="170" y="0"/>
                  </a:cubicBezTo>
                  <a:close/>
                  <a:moveTo>
                    <a:pt x="170" y="0"/>
                  </a:moveTo>
                  <a:cubicBezTo>
                    <a:pt x="170" y="0"/>
                    <a:pt x="170" y="0"/>
                    <a:pt x="1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sp>
          <p:nvSpPr>
            <p:cNvPr id="60" name="Freeform 14">
              <a:extLst>
                <a:ext uri="{FF2B5EF4-FFF2-40B4-BE49-F238E27FC236}">
                  <a16:creationId xmlns:a16="http://schemas.microsoft.com/office/drawing/2014/main" xmlns="" id="{FDB6C11B-704F-4C91-9E0A-6912909DED25}"/>
                </a:ext>
              </a:extLst>
            </p:cNvPr>
            <p:cNvSpPr>
              <a:spLocks noEditPoints="1"/>
            </p:cNvSpPr>
            <p:nvPr/>
          </p:nvSpPr>
          <p:spPr bwMode="gray">
            <a:xfrm>
              <a:off x="-1139" y="1855"/>
              <a:ext cx="485" cy="1051"/>
            </a:xfrm>
            <a:custGeom>
              <a:avLst/>
              <a:gdLst>
                <a:gd name="T0" fmla="*/ 171 w 205"/>
                <a:gd name="T1" fmla="*/ 0 h 444"/>
                <a:gd name="T2" fmla="*/ 34 w 205"/>
                <a:gd name="T3" fmla="*/ 0 h 444"/>
                <a:gd name="T4" fmla="*/ 0 w 205"/>
                <a:gd name="T5" fmla="*/ 34 h 444"/>
                <a:gd name="T6" fmla="*/ 0 w 205"/>
                <a:gd name="T7" fmla="*/ 444 h 444"/>
                <a:gd name="T8" fmla="*/ 68 w 205"/>
                <a:gd name="T9" fmla="*/ 444 h 444"/>
                <a:gd name="T10" fmla="*/ 68 w 205"/>
                <a:gd name="T11" fmla="*/ 68 h 444"/>
                <a:gd name="T12" fmla="*/ 137 w 205"/>
                <a:gd name="T13" fmla="*/ 68 h 444"/>
                <a:gd name="T14" fmla="*/ 137 w 205"/>
                <a:gd name="T15" fmla="*/ 444 h 444"/>
                <a:gd name="T16" fmla="*/ 205 w 205"/>
                <a:gd name="T17" fmla="*/ 444 h 444"/>
                <a:gd name="T18" fmla="*/ 205 w 205"/>
                <a:gd name="T19" fmla="*/ 34 h 444"/>
                <a:gd name="T20" fmla="*/ 171 w 205"/>
                <a:gd name="T21" fmla="*/ 0 h 444"/>
                <a:gd name="T22" fmla="*/ 171 w 205"/>
                <a:gd name="T23" fmla="*/ 0 h 444"/>
                <a:gd name="T24" fmla="*/ 171 w 205"/>
                <a:gd name="T25"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444">
                  <a:moveTo>
                    <a:pt x="171" y="0"/>
                  </a:moveTo>
                  <a:cubicBezTo>
                    <a:pt x="34" y="0"/>
                    <a:pt x="34" y="0"/>
                    <a:pt x="34" y="0"/>
                  </a:cubicBezTo>
                  <a:cubicBezTo>
                    <a:pt x="15" y="0"/>
                    <a:pt x="0" y="15"/>
                    <a:pt x="0" y="34"/>
                  </a:cubicBezTo>
                  <a:cubicBezTo>
                    <a:pt x="0" y="444"/>
                    <a:pt x="0" y="444"/>
                    <a:pt x="0" y="444"/>
                  </a:cubicBezTo>
                  <a:cubicBezTo>
                    <a:pt x="68" y="444"/>
                    <a:pt x="68" y="444"/>
                    <a:pt x="68" y="444"/>
                  </a:cubicBezTo>
                  <a:cubicBezTo>
                    <a:pt x="68" y="68"/>
                    <a:pt x="68" y="68"/>
                    <a:pt x="68" y="68"/>
                  </a:cubicBezTo>
                  <a:cubicBezTo>
                    <a:pt x="137" y="68"/>
                    <a:pt x="137" y="68"/>
                    <a:pt x="137" y="68"/>
                  </a:cubicBezTo>
                  <a:cubicBezTo>
                    <a:pt x="137" y="444"/>
                    <a:pt x="137" y="444"/>
                    <a:pt x="137" y="444"/>
                  </a:cubicBezTo>
                  <a:cubicBezTo>
                    <a:pt x="205" y="444"/>
                    <a:pt x="205" y="444"/>
                    <a:pt x="205" y="444"/>
                  </a:cubicBezTo>
                  <a:cubicBezTo>
                    <a:pt x="205" y="34"/>
                    <a:pt x="205" y="34"/>
                    <a:pt x="205" y="34"/>
                  </a:cubicBezTo>
                  <a:cubicBezTo>
                    <a:pt x="205" y="15"/>
                    <a:pt x="190" y="0"/>
                    <a:pt x="171" y="0"/>
                  </a:cubicBezTo>
                  <a:close/>
                  <a:moveTo>
                    <a:pt x="171" y="0"/>
                  </a:moveTo>
                  <a:cubicBezTo>
                    <a:pt x="171" y="0"/>
                    <a:pt x="171" y="0"/>
                    <a:pt x="17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Arial"/>
              </a:endParaRPr>
            </a:p>
          </p:txBody>
        </p:sp>
      </p:grpSp>
      <p:sp>
        <p:nvSpPr>
          <p:cNvPr id="32" name="Parallelogram 31">
            <a:hlinkClick r:id="rId3" action="ppaction://hlinksldjump"/>
            <a:extLst>
              <a:ext uri="{FF2B5EF4-FFF2-40B4-BE49-F238E27FC236}">
                <a16:creationId xmlns:a16="http://schemas.microsoft.com/office/drawing/2014/main" xmlns="" id="{E4625684-B75E-4502-8659-92E49FF6B689}"/>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tx2"/>
                </a:solidFill>
                <a:latin typeface="Arial" panose="020B0604020202020204" pitchFamily="34" charset="0"/>
              </a:rPr>
              <a:t>Executive summary</a:t>
            </a:r>
          </a:p>
        </p:txBody>
      </p:sp>
      <p:sp>
        <p:nvSpPr>
          <p:cNvPr id="33" name="Parallelogram 32">
            <a:hlinkClick r:id="rId4" action="ppaction://hlinksldjump"/>
            <a:extLst>
              <a:ext uri="{FF2B5EF4-FFF2-40B4-BE49-F238E27FC236}">
                <a16:creationId xmlns:a16="http://schemas.microsoft.com/office/drawing/2014/main" xmlns="" id="{E24BFB02-50A4-4F6D-BEAE-00CF750C3197}"/>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4" name="Parallelogram 33">
            <a:hlinkClick r:id="" action="ppaction://noaction"/>
            <a:extLst>
              <a:ext uri="{FF2B5EF4-FFF2-40B4-BE49-F238E27FC236}">
                <a16:creationId xmlns:a16="http://schemas.microsoft.com/office/drawing/2014/main" xmlns="" id="{DC16513F-5ADA-481F-B725-92420F21D5CA}"/>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35" name="Parallelogram 34">
            <a:hlinkClick r:id="" action="ppaction://noaction"/>
            <a:extLst>
              <a:ext uri="{FF2B5EF4-FFF2-40B4-BE49-F238E27FC236}">
                <a16:creationId xmlns:a16="http://schemas.microsoft.com/office/drawing/2014/main" xmlns="" id="{07170323-F5D3-4BF8-92E3-BA442C92EC7B}"/>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36" name="Parallelogram 35">
            <a:hlinkClick r:id="" action="ppaction://noaction"/>
            <a:extLst>
              <a:ext uri="{FF2B5EF4-FFF2-40B4-BE49-F238E27FC236}">
                <a16:creationId xmlns:a16="http://schemas.microsoft.com/office/drawing/2014/main" xmlns="" id="{08EF596F-6172-4300-AF0C-8012A3DE2F6C}"/>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7" name="Parallelogram 36">
            <a:hlinkClick r:id="" action="ppaction://noaction"/>
            <a:extLst>
              <a:ext uri="{FF2B5EF4-FFF2-40B4-BE49-F238E27FC236}">
                <a16:creationId xmlns:a16="http://schemas.microsoft.com/office/drawing/2014/main" xmlns="" id="{7EFD39CD-BAD4-4690-B265-6DCA632BDF3E}"/>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9" name="Parallelogram 38">
            <a:hlinkClick r:id="" action="ppaction://noaction"/>
            <a:extLst>
              <a:ext uri="{FF2B5EF4-FFF2-40B4-BE49-F238E27FC236}">
                <a16:creationId xmlns:a16="http://schemas.microsoft.com/office/drawing/2014/main" xmlns="" id="{A03F8406-06DD-41D5-8E6E-B2F85B310F01}"/>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40" name="Parallelogram 39">
            <a:hlinkClick r:id="" action="ppaction://noaction"/>
            <a:extLst>
              <a:ext uri="{FF2B5EF4-FFF2-40B4-BE49-F238E27FC236}">
                <a16:creationId xmlns:a16="http://schemas.microsoft.com/office/drawing/2014/main" xmlns="" id="{E46D3E40-A70C-4DF8-A487-A07B43EC5657}"/>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410407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1000"/>
                                        <p:tgtEl>
                                          <p:spTgt spid="46"/>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C129049-E3D5-4C0A-BB1F-72BEDB1FB5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243" r="10243"/>
          <a:stretch/>
        </p:blipFill>
        <p:spPr>
          <a:xfrm>
            <a:off x="3176" y="0"/>
            <a:ext cx="12192000" cy="6858000"/>
          </a:xfrm>
          <a:prstGeom prst="rect">
            <a:avLst/>
          </a:prstGeom>
        </p:spPr>
      </p:pic>
      <p:sp>
        <p:nvSpPr>
          <p:cNvPr id="8" name="Content Placeholder 2"/>
          <p:cNvSpPr>
            <a:spLocks noGrp="1"/>
          </p:cNvSpPr>
          <p:nvPr>
            <p:ph idx="1"/>
          </p:nvPr>
        </p:nvSpPr>
        <p:spPr>
          <a:xfrm>
            <a:off x="607800" y="719139"/>
            <a:ext cx="4677634" cy="5210062"/>
          </a:xfrm>
        </p:spPr>
        <p:txBody>
          <a:bodyPr/>
          <a:lstStyle>
            <a:lvl1pPr marL="0" indent="0" algn="l" defTabSz="791474" rtl="0" fontAlgn="base">
              <a:lnSpc>
                <a:spcPct val="100000"/>
              </a:lnSpc>
              <a:spcBef>
                <a:spcPct val="70000"/>
              </a:spcBef>
              <a:spcAft>
                <a:spcPct val="0"/>
              </a:spcAft>
              <a:buSzPct val="100000"/>
              <a:buNone/>
              <a:defRPr lang="en-US" sz="954" kern="1200" noProof="0" dirty="0" smtClean="0">
                <a:solidFill>
                  <a:schemeClr val="bg1"/>
                </a:solidFill>
                <a:latin typeface="EYInterstate Light" panose="02000506000000020004" pitchFamily="2" charset="0"/>
                <a:ea typeface="+mn-ea"/>
                <a:cs typeface="Arial" pitchFamily="34" charset="0"/>
              </a:defRPr>
            </a:lvl1pPr>
            <a:lvl2pPr marL="0" indent="0" algn="l" defTabSz="791474" rtl="0" fontAlgn="base">
              <a:lnSpc>
                <a:spcPct val="100000"/>
              </a:lnSpc>
              <a:spcBef>
                <a:spcPct val="0"/>
              </a:spcBef>
              <a:spcAft>
                <a:spcPct val="0"/>
              </a:spcAft>
              <a:buSzPct val="100000"/>
              <a:buNone/>
              <a:defRPr lang="en-US" sz="716" b="1" kern="1200" noProof="0" dirty="0" smtClean="0">
                <a:solidFill>
                  <a:schemeClr val="bg1"/>
                </a:solidFill>
                <a:latin typeface="EYInterstate Light" panose="02000506000000020004" pitchFamily="2" charset="0"/>
                <a:ea typeface="+mn-ea"/>
                <a:cs typeface="Arial" pitchFamily="34" charset="0"/>
              </a:defRPr>
            </a:lvl2pPr>
            <a:lvl3pPr marL="140118" indent="-140118" algn="l" defTabSz="791474" rtl="0" fontAlgn="base">
              <a:lnSpc>
                <a:spcPct val="100000"/>
              </a:lnSpc>
              <a:spcBef>
                <a:spcPct val="0"/>
              </a:spcBef>
              <a:spcAft>
                <a:spcPct val="0"/>
              </a:spcAft>
              <a:buClr>
                <a:schemeClr val="tx2"/>
              </a:buClr>
              <a:buSzPct val="70000"/>
              <a:buFont typeface="Arial" pitchFamily="34" charset="0"/>
              <a:buChar char="►"/>
              <a:defRPr lang="en-US" sz="716" b="1" kern="1200" noProof="0" dirty="0" smtClean="0">
                <a:solidFill>
                  <a:schemeClr val="bg1"/>
                </a:solidFill>
                <a:latin typeface="EYInterstate Light" panose="02000506000000020004" pitchFamily="2" charset="0"/>
                <a:ea typeface="+mn-ea"/>
                <a:cs typeface="Arial" pitchFamily="34" charset="0"/>
              </a:defRPr>
            </a:lvl3pPr>
            <a:lvl4pPr marL="0" indent="0" algn="l" defTabSz="791474" rtl="0" fontAlgn="base">
              <a:lnSpc>
                <a:spcPct val="100000"/>
              </a:lnSpc>
              <a:spcBef>
                <a:spcPct val="0"/>
              </a:spcBef>
              <a:spcAft>
                <a:spcPct val="0"/>
              </a:spcAft>
              <a:buSzPct val="100000"/>
              <a:buNone/>
              <a:defRPr lang="en-US" sz="636" kern="1200" noProof="0" dirty="0" smtClean="0">
                <a:solidFill>
                  <a:schemeClr val="bg1"/>
                </a:solidFill>
                <a:latin typeface="EYInterstate Light" panose="02000506000000020004" pitchFamily="2" charset="0"/>
                <a:ea typeface="+mn-ea"/>
                <a:cs typeface="Arial" pitchFamily="34" charset="0"/>
              </a:defRPr>
            </a:lvl4pPr>
            <a:lvl5pPr marL="150216" indent="-150216" algn="l" defTabSz="791474" rtl="0" fontAlgn="base">
              <a:lnSpc>
                <a:spcPct val="100000"/>
              </a:lnSpc>
              <a:spcBef>
                <a:spcPct val="0"/>
              </a:spcBef>
              <a:spcAft>
                <a:spcPct val="0"/>
              </a:spcAft>
              <a:buClr>
                <a:schemeClr val="tx2"/>
              </a:buClr>
              <a:buSzPct val="70000"/>
              <a:buFont typeface="Arial" pitchFamily="34" charset="0"/>
              <a:buChar char="►"/>
              <a:defRPr lang="en-US" sz="636"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7815789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xmlns="" id="{501A2F11-32A0-4526-A5F7-F4382DA5B4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243" r="10243"/>
          <a:stretch/>
        </p:blipFill>
        <p:spPr>
          <a:xfrm>
            <a:off x="9556" y="0"/>
            <a:ext cx="12192000" cy="6858000"/>
          </a:xfrm>
          <a:prstGeom prst="rect">
            <a:avLst/>
          </a:prstGeom>
        </p:spPr>
      </p:pic>
      <p:sp>
        <p:nvSpPr>
          <p:cNvPr id="8" name="Content Placeholder 2"/>
          <p:cNvSpPr>
            <a:spLocks noGrp="1"/>
          </p:cNvSpPr>
          <p:nvPr>
            <p:ph idx="1"/>
          </p:nvPr>
        </p:nvSpPr>
        <p:spPr>
          <a:xfrm>
            <a:off x="607800" y="719139"/>
            <a:ext cx="4677634" cy="5210062"/>
          </a:xfrm>
        </p:spPr>
        <p:txBody>
          <a:bodyPr/>
          <a:lstStyle>
            <a:lvl1pPr marL="0" indent="0" algn="l" defTabSz="791474" rtl="0" fontAlgn="base">
              <a:lnSpc>
                <a:spcPct val="100000"/>
              </a:lnSpc>
              <a:spcBef>
                <a:spcPct val="70000"/>
              </a:spcBef>
              <a:spcAft>
                <a:spcPct val="0"/>
              </a:spcAft>
              <a:buSzPct val="100000"/>
              <a:buNone/>
              <a:defRPr lang="en-US" sz="954" kern="1200" noProof="0" dirty="0" smtClean="0">
                <a:solidFill>
                  <a:schemeClr val="bg1"/>
                </a:solidFill>
                <a:latin typeface="EYInterstate Light" panose="02000506000000020004" pitchFamily="2" charset="0"/>
                <a:ea typeface="+mn-ea"/>
                <a:cs typeface="Arial" pitchFamily="34" charset="0"/>
              </a:defRPr>
            </a:lvl1pPr>
            <a:lvl2pPr marL="0" indent="0" algn="l" defTabSz="791474" rtl="0" fontAlgn="base">
              <a:lnSpc>
                <a:spcPct val="100000"/>
              </a:lnSpc>
              <a:spcBef>
                <a:spcPct val="0"/>
              </a:spcBef>
              <a:spcAft>
                <a:spcPct val="0"/>
              </a:spcAft>
              <a:buSzPct val="100000"/>
              <a:buNone/>
              <a:defRPr lang="en-US" sz="716" b="1" kern="1200" noProof="0" dirty="0" smtClean="0">
                <a:solidFill>
                  <a:schemeClr val="bg1"/>
                </a:solidFill>
                <a:latin typeface="EYInterstate Light" panose="02000506000000020004" pitchFamily="2" charset="0"/>
                <a:ea typeface="+mn-ea"/>
                <a:cs typeface="Arial" pitchFamily="34" charset="0"/>
              </a:defRPr>
            </a:lvl2pPr>
            <a:lvl3pPr marL="140118" indent="-140118" algn="l" defTabSz="791474" rtl="0" fontAlgn="base">
              <a:lnSpc>
                <a:spcPct val="100000"/>
              </a:lnSpc>
              <a:spcBef>
                <a:spcPct val="0"/>
              </a:spcBef>
              <a:spcAft>
                <a:spcPct val="0"/>
              </a:spcAft>
              <a:buClr>
                <a:schemeClr val="tx2"/>
              </a:buClr>
              <a:buSzPct val="70000"/>
              <a:buFont typeface="Arial" pitchFamily="34" charset="0"/>
              <a:buChar char="►"/>
              <a:defRPr lang="en-US" sz="716" b="1" kern="1200" noProof="0" dirty="0" smtClean="0">
                <a:solidFill>
                  <a:schemeClr val="bg1"/>
                </a:solidFill>
                <a:latin typeface="EYInterstate Light" panose="02000506000000020004" pitchFamily="2" charset="0"/>
                <a:ea typeface="+mn-ea"/>
                <a:cs typeface="Arial" pitchFamily="34" charset="0"/>
              </a:defRPr>
            </a:lvl3pPr>
            <a:lvl4pPr marL="0" indent="0" algn="l" defTabSz="791474" rtl="0" fontAlgn="base">
              <a:lnSpc>
                <a:spcPct val="100000"/>
              </a:lnSpc>
              <a:spcBef>
                <a:spcPct val="0"/>
              </a:spcBef>
              <a:spcAft>
                <a:spcPct val="0"/>
              </a:spcAft>
              <a:buSzPct val="100000"/>
              <a:buNone/>
              <a:defRPr lang="en-US" sz="636" kern="1200" noProof="0" dirty="0" smtClean="0">
                <a:solidFill>
                  <a:schemeClr val="bg1"/>
                </a:solidFill>
                <a:latin typeface="EYInterstate Light" panose="02000506000000020004" pitchFamily="2" charset="0"/>
                <a:ea typeface="+mn-ea"/>
                <a:cs typeface="Arial" pitchFamily="34" charset="0"/>
              </a:defRPr>
            </a:lvl4pPr>
            <a:lvl5pPr marL="150216" indent="-150216" algn="l" defTabSz="791474" rtl="0" fontAlgn="base">
              <a:lnSpc>
                <a:spcPct val="100000"/>
              </a:lnSpc>
              <a:spcBef>
                <a:spcPct val="0"/>
              </a:spcBef>
              <a:spcAft>
                <a:spcPct val="0"/>
              </a:spcAft>
              <a:buClr>
                <a:schemeClr val="tx2"/>
              </a:buClr>
              <a:buSzPct val="70000"/>
              <a:buFont typeface="Arial" pitchFamily="34" charset="0"/>
              <a:buChar char="►"/>
              <a:defRPr lang="en-US" sz="636"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2830303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83BDE2E-2BCF-4140-945E-7D5610CDE4C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243" r="10243"/>
          <a:stretch/>
        </p:blipFill>
        <p:spPr>
          <a:xfrm>
            <a:off x="9553" y="0"/>
            <a:ext cx="12192005" cy="6858000"/>
          </a:xfrm>
          <a:prstGeom prst="rect">
            <a:avLst/>
          </a:prstGeom>
        </p:spPr>
      </p:pic>
      <p:sp>
        <p:nvSpPr>
          <p:cNvPr id="8" name="Content Placeholder 2"/>
          <p:cNvSpPr>
            <a:spLocks noGrp="1"/>
          </p:cNvSpPr>
          <p:nvPr>
            <p:ph idx="1"/>
          </p:nvPr>
        </p:nvSpPr>
        <p:spPr>
          <a:xfrm>
            <a:off x="607800" y="719139"/>
            <a:ext cx="4677634" cy="5210062"/>
          </a:xfrm>
        </p:spPr>
        <p:txBody>
          <a:bodyPr/>
          <a:lstStyle>
            <a:lvl1pPr marL="0" indent="0" algn="l" defTabSz="791474" rtl="0" fontAlgn="base">
              <a:lnSpc>
                <a:spcPct val="100000"/>
              </a:lnSpc>
              <a:spcBef>
                <a:spcPct val="70000"/>
              </a:spcBef>
              <a:spcAft>
                <a:spcPct val="0"/>
              </a:spcAft>
              <a:buSzPct val="100000"/>
              <a:buNone/>
              <a:defRPr lang="en-US" sz="954" kern="1200" noProof="0" dirty="0" smtClean="0">
                <a:solidFill>
                  <a:schemeClr val="bg1"/>
                </a:solidFill>
                <a:latin typeface="EYInterstate Light" panose="02000506000000020004" pitchFamily="2" charset="0"/>
                <a:ea typeface="+mn-ea"/>
                <a:cs typeface="Arial" pitchFamily="34" charset="0"/>
              </a:defRPr>
            </a:lvl1pPr>
            <a:lvl2pPr marL="0" indent="0" algn="l" defTabSz="791474" rtl="0" fontAlgn="base">
              <a:lnSpc>
                <a:spcPct val="100000"/>
              </a:lnSpc>
              <a:spcBef>
                <a:spcPct val="0"/>
              </a:spcBef>
              <a:spcAft>
                <a:spcPct val="0"/>
              </a:spcAft>
              <a:buSzPct val="100000"/>
              <a:buNone/>
              <a:defRPr lang="en-US" sz="716" b="1" kern="1200" noProof="0" dirty="0" smtClean="0">
                <a:solidFill>
                  <a:schemeClr val="bg1"/>
                </a:solidFill>
                <a:latin typeface="EYInterstate Light" panose="02000506000000020004" pitchFamily="2" charset="0"/>
                <a:ea typeface="+mn-ea"/>
                <a:cs typeface="Arial" pitchFamily="34" charset="0"/>
              </a:defRPr>
            </a:lvl2pPr>
            <a:lvl3pPr marL="140118" indent="-140118" algn="l" defTabSz="791474" rtl="0" fontAlgn="base">
              <a:lnSpc>
                <a:spcPct val="100000"/>
              </a:lnSpc>
              <a:spcBef>
                <a:spcPct val="0"/>
              </a:spcBef>
              <a:spcAft>
                <a:spcPct val="0"/>
              </a:spcAft>
              <a:buClr>
                <a:schemeClr val="tx2"/>
              </a:buClr>
              <a:buSzPct val="70000"/>
              <a:buFont typeface="Arial" pitchFamily="34" charset="0"/>
              <a:buChar char="►"/>
              <a:defRPr lang="en-US" sz="716" b="1" kern="1200" noProof="0" dirty="0" smtClean="0">
                <a:solidFill>
                  <a:schemeClr val="bg1"/>
                </a:solidFill>
                <a:latin typeface="EYInterstate Light" panose="02000506000000020004" pitchFamily="2" charset="0"/>
                <a:ea typeface="+mn-ea"/>
                <a:cs typeface="Arial" pitchFamily="34" charset="0"/>
              </a:defRPr>
            </a:lvl3pPr>
            <a:lvl4pPr marL="0" indent="0" algn="l" defTabSz="791474" rtl="0" fontAlgn="base">
              <a:lnSpc>
                <a:spcPct val="100000"/>
              </a:lnSpc>
              <a:spcBef>
                <a:spcPct val="0"/>
              </a:spcBef>
              <a:spcAft>
                <a:spcPct val="0"/>
              </a:spcAft>
              <a:buSzPct val="100000"/>
              <a:buNone/>
              <a:defRPr lang="en-US" sz="636" kern="1200" noProof="0" dirty="0" smtClean="0">
                <a:solidFill>
                  <a:schemeClr val="bg1"/>
                </a:solidFill>
                <a:latin typeface="EYInterstate Light" panose="02000506000000020004" pitchFamily="2" charset="0"/>
                <a:ea typeface="+mn-ea"/>
                <a:cs typeface="Arial" pitchFamily="34" charset="0"/>
              </a:defRPr>
            </a:lvl4pPr>
            <a:lvl5pPr marL="150216" indent="-150216" algn="l" defTabSz="791474" rtl="0" fontAlgn="base">
              <a:lnSpc>
                <a:spcPct val="100000"/>
              </a:lnSpc>
              <a:spcBef>
                <a:spcPct val="0"/>
              </a:spcBef>
              <a:spcAft>
                <a:spcPct val="0"/>
              </a:spcAft>
              <a:buClr>
                <a:schemeClr val="tx2"/>
              </a:buClr>
              <a:buSzPct val="70000"/>
              <a:buFont typeface="Arial" pitchFamily="34" charset="0"/>
              <a:buChar char="►"/>
              <a:defRPr lang="en-US" sz="636"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067802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02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F7451EBA-CE4B-472B-887F-83FF440D2C77}"/>
              </a:ext>
            </a:extLst>
          </p:cNvPr>
          <p:cNvSpPr>
            <a:spLocks noChangeAspect="1"/>
          </p:cNvSpPr>
          <p:nvPr userDrawn="1"/>
        </p:nvSpPr>
        <p:spPr bwMode="gray">
          <a:xfrm rot="10800000">
            <a:off x="498114" y="937914"/>
            <a:ext cx="4828799" cy="3505435"/>
          </a:xfrm>
          <a:custGeom>
            <a:avLst/>
            <a:gdLst>
              <a:gd name="connsiteX0" fmla="*/ 2 w 4232426"/>
              <a:gd name="connsiteY0" fmla="*/ 3864093 h 3864093"/>
              <a:gd name="connsiteX1" fmla="*/ 2066 w 4232426"/>
              <a:gd name="connsiteY1" fmla="*/ 860980 h 3864093"/>
              <a:gd name="connsiteX2" fmla="*/ 2143 w 4232426"/>
              <a:gd name="connsiteY2" fmla="*/ 758613 h 3864093"/>
              <a:gd name="connsiteX3" fmla="*/ 0 w 4232426"/>
              <a:gd name="connsiteY3" fmla="*/ 758613 h 3864093"/>
              <a:gd name="connsiteX4" fmla="*/ 0 w 4232426"/>
              <a:gd name="connsiteY4" fmla="*/ 0 h 3864093"/>
              <a:gd name="connsiteX5" fmla="*/ 4232426 w 4232426"/>
              <a:gd name="connsiteY5" fmla="*/ 0 h 3864093"/>
              <a:gd name="connsiteX6" fmla="*/ 4232426 w 4232426"/>
              <a:gd name="connsiteY6" fmla="*/ 758613 h 3864093"/>
              <a:gd name="connsiteX7" fmla="*/ 4232425 w 4232426"/>
              <a:gd name="connsiteY7" fmla="*/ 758613 h 3864093"/>
              <a:gd name="connsiteX8" fmla="*/ 4232425 w 4232426"/>
              <a:gd name="connsiteY8" fmla="*/ 3115624 h 38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426" h="3864093">
                <a:moveTo>
                  <a:pt x="2" y="3864093"/>
                </a:moveTo>
                <a:cubicBezTo>
                  <a:pt x="690" y="3180236"/>
                  <a:pt x="1377" y="1804488"/>
                  <a:pt x="2066" y="860980"/>
                </a:cubicBezTo>
                <a:lnTo>
                  <a:pt x="2143" y="758613"/>
                </a:lnTo>
                <a:lnTo>
                  <a:pt x="0" y="758613"/>
                </a:lnTo>
                <a:lnTo>
                  <a:pt x="0" y="0"/>
                </a:lnTo>
                <a:lnTo>
                  <a:pt x="4232426" y="0"/>
                </a:lnTo>
                <a:lnTo>
                  <a:pt x="4232426" y="758613"/>
                </a:lnTo>
                <a:lnTo>
                  <a:pt x="4232425" y="758613"/>
                </a:lnTo>
                <a:lnTo>
                  <a:pt x="4232425" y="3115624"/>
                </a:lnTo>
                <a:close/>
              </a:path>
            </a:pathLst>
          </a:custGeom>
          <a:solidFill>
            <a:srgbClr val="FFE600"/>
          </a:solidFill>
          <a:ln w="9525">
            <a:noFill/>
            <a:round/>
            <a:headEnd/>
            <a:tailEnd/>
          </a:ln>
        </p:spPr>
        <p:txBody>
          <a:bodyPr vert="horz" wrap="square" lIns="82953" tIns="41476" rIns="82953" bIns="41476" numCol="1" anchor="t" anchorCtr="0" compatLnSpc="1">
            <a:prstTxWarp prst="textNoShape">
              <a:avLst/>
            </a:prstTxWarp>
            <a:noAutofit/>
          </a:bodyPr>
          <a:lstStyle/>
          <a:p>
            <a:endParaRPr lang="en-GB" sz="1633"/>
          </a:p>
        </p:txBody>
      </p:sp>
      <p:sp>
        <p:nvSpPr>
          <p:cNvPr id="11" name="Title 1"/>
          <p:cNvSpPr>
            <a:spLocks noGrp="1"/>
          </p:cNvSpPr>
          <p:nvPr>
            <p:ph type="ctrTitle"/>
          </p:nvPr>
        </p:nvSpPr>
        <p:spPr>
          <a:xfrm>
            <a:off x="775504" y="1954221"/>
            <a:ext cx="4328932" cy="979702"/>
          </a:xfrm>
        </p:spPr>
        <p:txBody>
          <a:bodyPr/>
          <a:lstStyle>
            <a:lvl1pPr>
              <a:defRPr sz="2386"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9"/>
            <a:ext cx="4328932" cy="1046323"/>
          </a:xfrm>
        </p:spPr>
        <p:txBody>
          <a:bodyPr/>
          <a:lstStyle>
            <a:lvl1pPr marL="0" indent="0" algn="l">
              <a:spcAft>
                <a:spcPts val="954"/>
              </a:spcAft>
              <a:buNone/>
              <a:defRPr sz="1590">
                <a:solidFill>
                  <a:schemeClr val="tx1"/>
                </a:solidFill>
                <a:latin typeface="EYInterstate" panose="02000503020000020004" pitchFamily="2" charset="0"/>
                <a:cs typeface="Arial" pitchFamily="34" charset="0"/>
              </a:defRPr>
            </a:lvl1pPr>
            <a:lvl2pPr marL="0" indent="0" algn="l">
              <a:buNone/>
              <a:defRPr sz="1272" b="1">
                <a:solidFill>
                  <a:srgbClr val="404040"/>
                </a:solidFill>
              </a:defRPr>
            </a:lvl2pPr>
            <a:lvl3pPr marL="727095" indent="0" algn="ctr">
              <a:buNone/>
              <a:defRPr>
                <a:solidFill>
                  <a:schemeClr val="tx1">
                    <a:tint val="75000"/>
                  </a:schemeClr>
                </a:solidFill>
              </a:defRPr>
            </a:lvl3pPr>
            <a:lvl4pPr marL="1090642" indent="0" algn="ctr">
              <a:buNone/>
              <a:defRPr>
                <a:solidFill>
                  <a:schemeClr val="tx1">
                    <a:tint val="75000"/>
                  </a:schemeClr>
                </a:solidFill>
              </a:defRPr>
            </a:lvl4pPr>
            <a:lvl5pPr marL="1454190" indent="0" algn="ctr">
              <a:buNone/>
              <a:defRPr>
                <a:solidFill>
                  <a:schemeClr val="tx1">
                    <a:tint val="75000"/>
                  </a:schemeClr>
                </a:solidFill>
              </a:defRPr>
            </a:lvl5pPr>
            <a:lvl6pPr marL="1817738" indent="0" algn="ctr">
              <a:buNone/>
              <a:defRPr>
                <a:solidFill>
                  <a:schemeClr val="tx1">
                    <a:tint val="75000"/>
                  </a:schemeClr>
                </a:solidFill>
              </a:defRPr>
            </a:lvl6pPr>
            <a:lvl7pPr marL="2181285" indent="0" algn="ctr">
              <a:buNone/>
              <a:defRPr>
                <a:solidFill>
                  <a:schemeClr val="tx1">
                    <a:tint val="75000"/>
                  </a:schemeClr>
                </a:solidFill>
              </a:defRPr>
            </a:lvl7pPr>
            <a:lvl8pPr marL="2544833" indent="0" algn="ctr">
              <a:buNone/>
              <a:defRPr>
                <a:solidFill>
                  <a:schemeClr val="tx1">
                    <a:tint val="75000"/>
                  </a:schemeClr>
                </a:solidFill>
              </a:defRPr>
            </a:lvl8pPr>
            <a:lvl9pPr marL="2908380" indent="0" algn="ctr">
              <a:buNone/>
              <a:defRPr>
                <a:solidFill>
                  <a:schemeClr val="tx1">
                    <a:tint val="75000"/>
                  </a:schemeClr>
                </a:solidFill>
              </a:defRPr>
            </a:lvl9pPr>
          </a:lstStyle>
          <a:p>
            <a:pPr lvl="0"/>
            <a:r>
              <a:rPr lang="en-US" dirty="0"/>
              <a:t>Click to edit Master subtitle style</a:t>
            </a:r>
            <a:endParaRPr lang="en-GB" dirty="0"/>
          </a:p>
        </p:txBody>
      </p:sp>
      <p:grpSp>
        <p:nvGrpSpPr>
          <p:cNvPr id="8" name="Group 4">
            <a:extLst>
              <a:ext uri="{FF2B5EF4-FFF2-40B4-BE49-F238E27FC236}">
                <a16:creationId xmlns:a16="http://schemas.microsoft.com/office/drawing/2014/main" xmlns="" id="{E7BB3AF6-1AC2-40FD-A396-B08129C57299}"/>
              </a:ext>
            </a:extLst>
          </p:cNvPr>
          <p:cNvGrpSpPr>
            <a:grpSpLocks noChangeAspect="1"/>
          </p:cNvGrpSpPr>
          <p:nvPr userDrawn="1"/>
        </p:nvGrpSpPr>
        <p:grpSpPr bwMode="auto">
          <a:xfrm>
            <a:off x="10358159" y="5247738"/>
            <a:ext cx="1232178" cy="1148300"/>
            <a:chOff x="4857" y="3364"/>
            <a:chExt cx="622" cy="729"/>
          </a:xfrm>
        </p:grpSpPr>
        <p:sp>
          <p:nvSpPr>
            <p:cNvPr id="9" name="AutoShape 3">
              <a:extLst>
                <a:ext uri="{FF2B5EF4-FFF2-40B4-BE49-F238E27FC236}">
                  <a16:creationId xmlns:a16="http://schemas.microsoft.com/office/drawing/2014/main" xmlns="" id="{9D38383B-5CC1-475E-B2E1-327B3BADA3DD}"/>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0" name="Freeform 5">
              <a:extLst>
                <a:ext uri="{FF2B5EF4-FFF2-40B4-BE49-F238E27FC236}">
                  <a16:creationId xmlns:a16="http://schemas.microsoft.com/office/drawing/2014/main" xmlns="" id="{EA41F504-61A2-4105-A2DC-424DB8AE29B5}"/>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3" name="Freeform 6">
              <a:extLst>
                <a:ext uri="{FF2B5EF4-FFF2-40B4-BE49-F238E27FC236}">
                  <a16:creationId xmlns:a16="http://schemas.microsoft.com/office/drawing/2014/main" xmlns="" id="{7CD9B306-1393-4637-B570-087BD2610C0A}"/>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dirty="0">
                <a:solidFill>
                  <a:schemeClr val="bg1"/>
                </a:solidFill>
              </a:endParaRPr>
            </a:p>
          </p:txBody>
        </p:sp>
      </p:grpSp>
    </p:spTree>
    <p:extLst>
      <p:ext uri="{BB962C8B-B14F-4D97-AF65-F5344CB8AC3E}">
        <p14:creationId xmlns:p14="http://schemas.microsoft.com/office/powerpoint/2010/main" val="1208528564"/>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F93BD223-2224-476C-AB5C-300C248C1618}"/>
              </a:ext>
            </a:extLst>
          </p:cNvPr>
          <p:cNvCxnSpPr>
            <a:cxnSpLocks/>
          </p:cNvCxnSpPr>
          <p:nvPr userDrawn="1"/>
        </p:nvCxnSpPr>
        <p:spPr>
          <a:xfrm>
            <a:off x="1333185"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51B4C43-E5F8-400E-A971-58A3766B1BF0}"/>
              </a:ext>
            </a:extLst>
          </p:cNvPr>
          <p:cNvSpPr txBox="1"/>
          <p:nvPr userDrawn="1"/>
        </p:nvSpPr>
        <p:spPr>
          <a:xfrm>
            <a:off x="461985" y="5605201"/>
            <a:ext cx="1045073" cy="197581"/>
          </a:xfrm>
          <a:prstGeom prst="rect">
            <a:avLst/>
          </a:prstGeom>
          <a:noFill/>
        </p:spPr>
        <p:txBody>
          <a:bodyPr wrap="square" lIns="0" tIns="0" rIns="0" bIns="0" rtlCol="0" anchor="ctr" anchorCtr="0">
            <a:noAutofit/>
          </a:bodyPr>
          <a:lstStyle/>
          <a:p>
            <a:r>
              <a:rPr lang="en-GB" sz="954" dirty="0">
                <a:solidFill>
                  <a:schemeClr val="bg1"/>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xmlns="" id="{A9465B6B-DFD4-4E0C-9ACE-E88CA2220464}"/>
              </a:ext>
            </a:extLst>
          </p:cNvPr>
          <p:cNvSpPr>
            <a:spLocks noGrp="1"/>
          </p:cNvSpPr>
          <p:nvPr>
            <p:ph type="body" sz="quarter" idx="14" hasCustomPrompt="1"/>
          </p:nvPr>
        </p:nvSpPr>
        <p:spPr>
          <a:xfrm>
            <a:off x="1333185" y="6019189"/>
            <a:ext cx="3089275" cy="180000"/>
          </a:xfrm>
        </p:spPr>
        <p:txBody>
          <a:bodyPr/>
          <a:lstStyle>
            <a:lvl1pPr marL="0" indent="0">
              <a:buNone/>
              <a:defRPr sz="954">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xmlns="" id="{A1F2ED22-5637-4AB8-ABD8-3693A6EA55FD}"/>
              </a:ext>
            </a:extLst>
          </p:cNvPr>
          <p:cNvSpPr>
            <a:spLocks noGrp="1"/>
          </p:cNvSpPr>
          <p:nvPr>
            <p:ph type="body" sz="quarter" idx="15" hasCustomPrompt="1"/>
          </p:nvPr>
        </p:nvSpPr>
        <p:spPr>
          <a:xfrm>
            <a:off x="1333185" y="6216807"/>
            <a:ext cx="3089275" cy="180000"/>
          </a:xfrm>
        </p:spPr>
        <p:txBody>
          <a:bodyPr/>
          <a:lstStyle>
            <a:lvl1pPr marL="0" indent="0">
              <a:buNone/>
              <a:defRPr sz="954">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xmlns="" id="{29A5E1BC-8F6B-43EF-9FF6-8242E7708BDA}"/>
              </a:ext>
            </a:extLst>
          </p:cNvPr>
          <p:cNvSpPr>
            <a:spLocks noGrp="1"/>
          </p:cNvSpPr>
          <p:nvPr>
            <p:ph type="pic" sz="quarter" idx="16"/>
          </p:nvPr>
        </p:nvSpPr>
        <p:spPr>
          <a:xfrm>
            <a:off x="461983" y="5914643"/>
            <a:ext cx="576000" cy="576000"/>
          </a:xfrm>
          <a:prstGeom prst="ellipse">
            <a:avLst/>
          </a:prstGeom>
        </p:spPr>
        <p:txBody>
          <a:bodyPr anchor="ctr"/>
          <a:lstStyle>
            <a:lvl1pPr marL="0" indent="0" algn="ctr">
              <a:buNone/>
              <a:defRPr sz="716">
                <a:solidFill>
                  <a:schemeClr val="bg1"/>
                </a:solidFill>
              </a:defRPr>
            </a:lvl1pPr>
          </a:lstStyle>
          <a:p>
            <a:endParaRPr lang="en-GB" dirty="0"/>
          </a:p>
        </p:txBody>
      </p:sp>
      <p:sp>
        <p:nvSpPr>
          <p:cNvPr id="15" name="Freeform: Shape 14">
            <a:extLst>
              <a:ext uri="{FF2B5EF4-FFF2-40B4-BE49-F238E27FC236}">
                <a16:creationId xmlns:a16="http://schemas.microsoft.com/office/drawing/2014/main" xmlns="" id="{2B1FC946-A418-44E1-A259-0336AF7EFAE0}"/>
              </a:ext>
            </a:extLst>
          </p:cNvPr>
          <p:cNvSpPr>
            <a:spLocks noChangeAspect="1"/>
          </p:cNvSpPr>
          <p:nvPr userDrawn="1"/>
        </p:nvSpPr>
        <p:spPr bwMode="gray">
          <a:xfrm rot="10800000">
            <a:off x="498114" y="937914"/>
            <a:ext cx="4828799" cy="3505435"/>
          </a:xfrm>
          <a:custGeom>
            <a:avLst/>
            <a:gdLst>
              <a:gd name="connsiteX0" fmla="*/ 2 w 4232426"/>
              <a:gd name="connsiteY0" fmla="*/ 3864093 h 3864093"/>
              <a:gd name="connsiteX1" fmla="*/ 2066 w 4232426"/>
              <a:gd name="connsiteY1" fmla="*/ 860980 h 3864093"/>
              <a:gd name="connsiteX2" fmla="*/ 2143 w 4232426"/>
              <a:gd name="connsiteY2" fmla="*/ 758613 h 3864093"/>
              <a:gd name="connsiteX3" fmla="*/ 0 w 4232426"/>
              <a:gd name="connsiteY3" fmla="*/ 758613 h 3864093"/>
              <a:gd name="connsiteX4" fmla="*/ 0 w 4232426"/>
              <a:gd name="connsiteY4" fmla="*/ 0 h 3864093"/>
              <a:gd name="connsiteX5" fmla="*/ 4232426 w 4232426"/>
              <a:gd name="connsiteY5" fmla="*/ 0 h 3864093"/>
              <a:gd name="connsiteX6" fmla="*/ 4232426 w 4232426"/>
              <a:gd name="connsiteY6" fmla="*/ 758613 h 3864093"/>
              <a:gd name="connsiteX7" fmla="*/ 4232425 w 4232426"/>
              <a:gd name="connsiteY7" fmla="*/ 758613 h 3864093"/>
              <a:gd name="connsiteX8" fmla="*/ 4232425 w 4232426"/>
              <a:gd name="connsiteY8" fmla="*/ 3115624 h 38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426" h="3864093">
                <a:moveTo>
                  <a:pt x="2" y="3864093"/>
                </a:moveTo>
                <a:cubicBezTo>
                  <a:pt x="690" y="3180236"/>
                  <a:pt x="1377" y="1804488"/>
                  <a:pt x="2066" y="860980"/>
                </a:cubicBezTo>
                <a:lnTo>
                  <a:pt x="2143" y="758613"/>
                </a:lnTo>
                <a:lnTo>
                  <a:pt x="0" y="758613"/>
                </a:lnTo>
                <a:lnTo>
                  <a:pt x="0" y="0"/>
                </a:lnTo>
                <a:lnTo>
                  <a:pt x="4232426" y="0"/>
                </a:lnTo>
                <a:lnTo>
                  <a:pt x="4232426" y="758613"/>
                </a:lnTo>
                <a:lnTo>
                  <a:pt x="4232425" y="758613"/>
                </a:lnTo>
                <a:lnTo>
                  <a:pt x="4232425" y="3115624"/>
                </a:lnTo>
                <a:close/>
              </a:path>
            </a:pathLst>
          </a:custGeom>
          <a:solidFill>
            <a:srgbClr val="FFE600"/>
          </a:solidFill>
          <a:ln w="9525">
            <a:noFill/>
            <a:round/>
            <a:headEnd/>
            <a:tailEnd/>
          </a:ln>
        </p:spPr>
        <p:txBody>
          <a:bodyPr vert="horz" wrap="square" lIns="82953" tIns="41476" rIns="82953" bIns="41476" numCol="1" anchor="t" anchorCtr="0" compatLnSpc="1">
            <a:prstTxWarp prst="textNoShape">
              <a:avLst/>
            </a:prstTxWarp>
            <a:noAutofit/>
          </a:bodyPr>
          <a:lstStyle/>
          <a:p>
            <a:endParaRPr lang="en-GB" sz="1633"/>
          </a:p>
        </p:txBody>
      </p:sp>
      <p:sp>
        <p:nvSpPr>
          <p:cNvPr id="17" name="Title 1">
            <a:extLst>
              <a:ext uri="{FF2B5EF4-FFF2-40B4-BE49-F238E27FC236}">
                <a16:creationId xmlns:a16="http://schemas.microsoft.com/office/drawing/2014/main" xmlns="" id="{67A6D833-F909-430B-9C43-CDE598ADD335}"/>
              </a:ext>
            </a:extLst>
          </p:cNvPr>
          <p:cNvSpPr>
            <a:spLocks noGrp="1"/>
          </p:cNvSpPr>
          <p:nvPr>
            <p:ph type="ctrTitle"/>
          </p:nvPr>
        </p:nvSpPr>
        <p:spPr>
          <a:xfrm>
            <a:off x="775504" y="1954221"/>
            <a:ext cx="4328932" cy="979702"/>
          </a:xfrm>
        </p:spPr>
        <p:txBody>
          <a:bodyPr/>
          <a:lstStyle>
            <a:lvl1pPr>
              <a:defRPr sz="2386"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8" name="Subtitle 2">
            <a:extLst>
              <a:ext uri="{FF2B5EF4-FFF2-40B4-BE49-F238E27FC236}">
                <a16:creationId xmlns:a16="http://schemas.microsoft.com/office/drawing/2014/main" xmlns="" id="{9C6D1DFA-A20B-4D5F-9943-2A0771ED6841}"/>
              </a:ext>
            </a:extLst>
          </p:cNvPr>
          <p:cNvSpPr>
            <a:spLocks noGrp="1"/>
          </p:cNvSpPr>
          <p:nvPr>
            <p:ph type="subTitle" idx="1"/>
          </p:nvPr>
        </p:nvSpPr>
        <p:spPr>
          <a:xfrm>
            <a:off x="775504" y="3046159"/>
            <a:ext cx="4328932" cy="1046323"/>
          </a:xfrm>
        </p:spPr>
        <p:txBody>
          <a:bodyPr/>
          <a:lstStyle>
            <a:lvl1pPr marL="0" indent="0" algn="l">
              <a:spcAft>
                <a:spcPts val="954"/>
              </a:spcAft>
              <a:buNone/>
              <a:defRPr sz="1590">
                <a:solidFill>
                  <a:schemeClr val="tx1"/>
                </a:solidFill>
                <a:latin typeface="EYInterstate" panose="02000503020000020004" pitchFamily="2" charset="0"/>
                <a:cs typeface="Arial" pitchFamily="34" charset="0"/>
              </a:defRPr>
            </a:lvl1pPr>
            <a:lvl2pPr marL="0" indent="0" algn="l">
              <a:buNone/>
              <a:defRPr sz="1272" b="1">
                <a:solidFill>
                  <a:srgbClr val="404040"/>
                </a:solidFill>
              </a:defRPr>
            </a:lvl2pPr>
            <a:lvl3pPr marL="727095" indent="0" algn="ctr">
              <a:buNone/>
              <a:defRPr>
                <a:solidFill>
                  <a:schemeClr val="tx1">
                    <a:tint val="75000"/>
                  </a:schemeClr>
                </a:solidFill>
              </a:defRPr>
            </a:lvl3pPr>
            <a:lvl4pPr marL="1090642" indent="0" algn="ctr">
              <a:buNone/>
              <a:defRPr>
                <a:solidFill>
                  <a:schemeClr val="tx1">
                    <a:tint val="75000"/>
                  </a:schemeClr>
                </a:solidFill>
              </a:defRPr>
            </a:lvl4pPr>
            <a:lvl5pPr marL="1454190" indent="0" algn="ctr">
              <a:buNone/>
              <a:defRPr>
                <a:solidFill>
                  <a:schemeClr val="tx1">
                    <a:tint val="75000"/>
                  </a:schemeClr>
                </a:solidFill>
              </a:defRPr>
            </a:lvl5pPr>
            <a:lvl6pPr marL="1817738" indent="0" algn="ctr">
              <a:buNone/>
              <a:defRPr>
                <a:solidFill>
                  <a:schemeClr val="tx1">
                    <a:tint val="75000"/>
                  </a:schemeClr>
                </a:solidFill>
              </a:defRPr>
            </a:lvl6pPr>
            <a:lvl7pPr marL="2181285" indent="0" algn="ctr">
              <a:buNone/>
              <a:defRPr>
                <a:solidFill>
                  <a:schemeClr val="tx1">
                    <a:tint val="75000"/>
                  </a:schemeClr>
                </a:solidFill>
              </a:defRPr>
            </a:lvl7pPr>
            <a:lvl8pPr marL="2544833" indent="0" algn="ctr">
              <a:buNone/>
              <a:defRPr>
                <a:solidFill>
                  <a:schemeClr val="tx1">
                    <a:tint val="75000"/>
                  </a:schemeClr>
                </a:solidFill>
              </a:defRPr>
            </a:lvl8pPr>
            <a:lvl9pPr marL="2908380" indent="0" algn="ctr">
              <a:buNone/>
              <a:defRPr>
                <a:solidFill>
                  <a:schemeClr val="tx1">
                    <a:tint val="75000"/>
                  </a:schemeClr>
                </a:solidFill>
              </a:defRPr>
            </a:lvl9pPr>
          </a:lstStyle>
          <a:p>
            <a:pPr lvl="0"/>
            <a:r>
              <a:rPr lang="en-US" dirty="0"/>
              <a:t>Click to edit Master subtitle style</a:t>
            </a:r>
            <a:endParaRPr lang="en-GB" dirty="0"/>
          </a:p>
        </p:txBody>
      </p:sp>
      <p:grpSp>
        <p:nvGrpSpPr>
          <p:cNvPr id="19" name="Group 4">
            <a:extLst>
              <a:ext uri="{FF2B5EF4-FFF2-40B4-BE49-F238E27FC236}">
                <a16:creationId xmlns:a16="http://schemas.microsoft.com/office/drawing/2014/main" xmlns="" id="{DC396AF9-ABD5-4822-BA3B-128E637D40C4}"/>
              </a:ext>
            </a:extLst>
          </p:cNvPr>
          <p:cNvGrpSpPr>
            <a:grpSpLocks noChangeAspect="1"/>
          </p:cNvGrpSpPr>
          <p:nvPr userDrawn="1"/>
        </p:nvGrpSpPr>
        <p:grpSpPr bwMode="auto">
          <a:xfrm>
            <a:off x="10358159" y="5247738"/>
            <a:ext cx="1232178" cy="1148300"/>
            <a:chOff x="4857" y="3364"/>
            <a:chExt cx="622" cy="729"/>
          </a:xfrm>
        </p:grpSpPr>
        <p:sp>
          <p:nvSpPr>
            <p:cNvPr id="20" name="AutoShape 3">
              <a:extLst>
                <a:ext uri="{FF2B5EF4-FFF2-40B4-BE49-F238E27FC236}">
                  <a16:creationId xmlns:a16="http://schemas.microsoft.com/office/drawing/2014/main" xmlns="" id="{6288B685-25F8-4B53-AF5D-32B2A3665E5A}"/>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21" name="Freeform 5">
              <a:extLst>
                <a:ext uri="{FF2B5EF4-FFF2-40B4-BE49-F238E27FC236}">
                  <a16:creationId xmlns:a16="http://schemas.microsoft.com/office/drawing/2014/main" xmlns="" id="{12DE4D1D-D462-487E-BAAF-8B830765C507}"/>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22" name="Freeform 6">
              <a:extLst>
                <a:ext uri="{FF2B5EF4-FFF2-40B4-BE49-F238E27FC236}">
                  <a16:creationId xmlns:a16="http://schemas.microsoft.com/office/drawing/2014/main" xmlns="" id="{B7F5E59C-D945-4812-9EA9-8540EE99A30E}"/>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dirty="0">
                <a:solidFill>
                  <a:schemeClr val="bg1"/>
                </a:solidFill>
              </a:endParaRPr>
            </a:p>
          </p:txBody>
        </p:sp>
      </p:grpSp>
    </p:spTree>
    <p:extLst>
      <p:ext uri="{BB962C8B-B14F-4D97-AF65-F5344CB8AC3E}">
        <p14:creationId xmlns:p14="http://schemas.microsoft.com/office/powerpoint/2010/main" val="1254124247"/>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pic>
        <p:nvPicPr>
          <p:cNvPr id="85" name="Graphic 84">
            <a:extLst>
              <a:ext uri="{FF2B5EF4-FFF2-40B4-BE49-F238E27FC236}">
                <a16:creationId xmlns:a16="http://schemas.microsoft.com/office/drawing/2014/main" xmlns="" id="{4A6B23F2-88C7-4F18-BDC4-84C322FEBB8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89367" y="1157881"/>
            <a:ext cx="5114266" cy="3299729"/>
          </a:xfrm>
          <a:prstGeom prst="rect">
            <a:avLst/>
          </a:prstGeom>
        </p:spPr>
      </p:pic>
      <p:sp>
        <p:nvSpPr>
          <p:cNvPr id="86" name="Title 1">
            <a:extLst>
              <a:ext uri="{FF2B5EF4-FFF2-40B4-BE49-F238E27FC236}">
                <a16:creationId xmlns:a16="http://schemas.microsoft.com/office/drawing/2014/main" xmlns="" id="{30BBF9A4-0B82-49E1-B096-9DD8CEBE718C}"/>
              </a:ext>
            </a:extLst>
          </p:cNvPr>
          <p:cNvSpPr>
            <a:spLocks noGrp="1"/>
          </p:cNvSpPr>
          <p:nvPr>
            <p:ph type="ctrTitle"/>
          </p:nvPr>
        </p:nvSpPr>
        <p:spPr>
          <a:xfrm>
            <a:off x="944881" y="2158329"/>
            <a:ext cx="4000436" cy="860400"/>
          </a:xfrm>
          <a:prstGeom prst="rect">
            <a:avLst/>
          </a:prstGeom>
        </p:spPr>
        <p:txBody>
          <a:bodyPr/>
          <a:lstStyle>
            <a:lvl1pPr>
              <a:defRPr sz="2386"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87" name="Subtitle 2">
            <a:extLst>
              <a:ext uri="{FF2B5EF4-FFF2-40B4-BE49-F238E27FC236}">
                <a16:creationId xmlns:a16="http://schemas.microsoft.com/office/drawing/2014/main" xmlns="" id="{34D75B29-DB1E-4015-8227-483068F8F89B}"/>
              </a:ext>
            </a:extLst>
          </p:cNvPr>
          <p:cNvSpPr>
            <a:spLocks noGrp="1"/>
          </p:cNvSpPr>
          <p:nvPr>
            <p:ph type="subTitle" idx="1"/>
          </p:nvPr>
        </p:nvSpPr>
        <p:spPr>
          <a:xfrm>
            <a:off x="945072" y="3200329"/>
            <a:ext cx="4020628" cy="645742"/>
          </a:xfrm>
          <a:prstGeom prst="rect">
            <a:avLst/>
          </a:prstGeom>
        </p:spPr>
        <p:txBody>
          <a:bodyPr/>
          <a:lstStyle>
            <a:lvl1pPr marL="0" indent="0" algn="l">
              <a:buNone/>
              <a:defRPr sz="1590">
                <a:solidFill>
                  <a:schemeClr val="bg1"/>
                </a:solidFill>
                <a:latin typeface="EYInterstate Light" panose="02000506000000020004" pitchFamily="2" charset="0"/>
                <a:cs typeface="Arial" pitchFamily="34" charset="0"/>
              </a:defRPr>
            </a:lvl1pPr>
            <a:lvl2pPr marL="0" indent="0" algn="l">
              <a:buNone/>
              <a:defRPr sz="1272">
                <a:solidFill>
                  <a:schemeClr val="tx1">
                    <a:lumMod val="75000"/>
                    <a:lumOff val="25000"/>
                  </a:schemeClr>
                </a:solidFill>
              </a:defRPr>
            </a:lvl2pPr>
            <a:lvl3pPr marL="727095" indent="0" algn="ctr">
              <a:buNone/>
              <a:defRPr>
                <a:solidFill>
                  <a:schemeClr val="tx1">
                    <a:tint val="75000"/>
                  </a:schemeClr>
                </a:solidFill>
              </a:defRPr>
            </a:lvl3pPr>
            <a:lvl4pPr marL="1090642" indent="0" algn="ctr">
              <a:buNone/>
              <a:defRPr>
                <a:solidFill>
                  <a:schemeClr val="tx1">
                    <a:tint val="75000"/>
                  </a:schemeClr>
                </a:solidFill>
              </a:defRPr>
            </a:lvl4pPr>
            <a:lvl5pPr marL="1454190" indent="0" algn="ctr">
              <a:buNone/>
              <a:defRPr>
                <a:solidFill>
                  <a:schemeClr val="tx1">
                    <a:tint val="75000"/>
                  </a:schemeClr>
                </a:solidFill>
              </a:defRPr>
            </a:lvl5pPr>
            <a:lvl6pPr marL="1817738" indent="0" algn="ctr">
              <a:buNone/>
              <a:defRPr>
                <a:solidFill>
                  <a:schemeClr val="tx1">
                    <a:tint val="75000"/>
                  </a:schemeClr>
                </a:solidFill>
              </a:defRPr>
            </a:lvl6pPr>
            <a:lvl7pPr marL="2181285" indent="0" algn="ctr">
              <a:buNone/>
              <a:defRPr>
                <a:solidFill>
                  <a:schemeClr val="tx1">
                    <a:tint val="75000"/>
                  </a:schemeClr>
                </a:solidFill>
              </a:defRPr>
            </a:lvl7pPr>
            <a:lvl8pPr marL="2544833" indent="0" algn="ctr">
              <a:buNone/>
              <a:defRPr>
                <a:solidFill>
                  <a:schemeClr val="tx1">
                    <a:tint val="75000"/>
                  </a:schemeClr>
                </a:solidFill>
              </a:defRPr>
            </a:lvl8pPr>
            <a:lvl9pPr marL="2908380" indent="0" algn="ctr">
              <a:buNone/>
              <a:defRPr>
                <a:solidFill>
                  <a:schemeClr val="tx1">
                    <a:tint val="75000"/>
                  </a:schemeClr>
                </a:solidFill>
              </a:defRPr>
            </a:lvl9pPr>
          </a:lstStyle>
          <a:p>
            <a:pPr lvl="0"/>
            <a:r>
              <a:rPr lang="en-US" dirty="0"/>
              <a:t>Click to edit Master subtitle style</a:t>
            </a:r>
            <a:endParaRPr lang="en-GB" dirty="0"/>
          </a:p>
        </p:txBody>
      </p:sp>
      <p:grpSp>
        <p:nvGrpSpPr>
          <p:cNvPr id="88" name="Group 87">
            <a:extLst>
              <a:ext uri="{FF2B5EF4-FFF2-40B4-BE49-F238E27FC236}">
                <a16:creationId xmlns:a16="http://schemas.microsoft.com/office/drawing/2014/main" xmlns="" id="{C526020A-B65D-4AFE-953C-4D705D0C6780}"/>
              </a:ext>
            </a:extLst>
          </p:cNvPr>
          <p:cNvGrpSpPr/>
          <p:nvPr userDrawn="1"/>
        </p:nvGrpSpPr>
        <p:grpSpPr>
          <a:xfrm>
            <a:off x="489020" y="5834379"/>
            <a:ext cx="4312439" cy="561659"/>
            <a:chOff x="428625" y="6180138"/>
            <a:chExt cx="3779838" cy="619125"/>
          </a:xfrm>
        </p:grpSpPr>
        <p:sp>
          <p:nvSpPr>
            <p:cNvPr id="89" name="AutoShape 3">
              <a:extLst>
                <a:ext uri="{FF2B5EF4-FFF2-40B4-BE49-F238E27FC236}">
                  <a16:creationId xmlns:a16="http://schemas.microsoft.com/office/drawing/2014/main" xmlns="" id="{84555714-A364-4DE9-BDA4-BE096FACAE58}"/>
                </a:ext>
              </a:extLst>
            </p:cNvPr>
            <p:cNvSpPr>
              <a:spLocks noChangeAspect="1" noChangeArrowheads="1" noTextEdit="1"/>
            </p:cNvSpPr>
            <p:nvPr userDrawn="1"/>
          </p:nvSpPr>
          <p:spPr bwMode="auto">
            <a:xfrm>
              <a:off x="428625" y="6180138"/>
              <a:ext cx="37798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90" name="Rectangle 5">
              <a:extLst>
                <a:ext uri="{FF2B5EF4-FFF2-40B4-BE49-F238E27FC236}">
                  <a16:creationId xmlns:a16="http://schemas.microsoft.com/office/drawing/2014/main" xmlns="" id="{3C931403-300E-4319-978D-387791E14EDE}"/>
                </a:ext>
              </a:extLst>
            </p:cNvPr>
            <p:cNvSpPr>
              <a:spLocks noChangeArrowheads="1"/>
            </p:cNvSpPr>
            <p:nvPr userDrawn="1"/>
          </p:nvSpPr>
          <p:spPr bwMode="auto">
            <a:xfrm>
              <a:off x="439738" y="6183313"/>
              <a:ext cx="98425" cy="100013"/>
            </a:xfrm>
            <a:prstGeom prst="rect">
              <a:avLst/>
            </a:prstGeom>
            <a:solidFill>
              <a:srgbClr val="FE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91" name="Rectangle 6">
              <a:extLst>
                <a:ext uri="{FF2B5EF4-FFF2-40B4-BE49-F238E27FC236}">
                  <a16:creationId xmlns:a16="http://schemas.microsoft.com/office/drawing/2014/main" xmlns="" id="{4D2B058C-0F5F-4CB1-9F62-72DD8708815D}"/>
                </a:ext>
              </a:extLst>
            </p:cNvPr>
            <p:cNvSpPr>
              <a:spLocks noChangeArrowheads="1"/>
            </p:cNvSpPr>
            <p:nvPr userDrawn="1"/>
          </p:nvSpPr>
          <p:spPr bwMode="auto">
            <a:xfrm>
              <a:off x="612775" y="6183313"/>
              <a:ext cx="98425" cy="100013"/>
            </a:xfrm>
            <a:prstGeom prst="rect">
              <a:avLst/>
            </a:prstGeom>
            <a:solidFill>
              <a:srgbClr val="FE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92" name="Rectangle 7">
              <a:extLst>
                <a:ext uri="{FF2B5EF4-FFF2-40B4-BE49-F238E27FC236}">
                  <a16:creationId xmlns:a16="http://schemas.microsoft.com/office/drawing/2014/main" xmlns="" id="{2945EC98-0D09-4098-ACC4-053A00508C51}"/>
                </a:ext>
              </a:extLst>
            </p:cNvPr>
            <p:cNvSpPr>
              <a:spLocks noChangeArrowheads="1"/>
            </p:cNvSpPr>
            <p:nvPr userDrawn="1"/>
          </p:nvSpPr>
          <p:spPr bwMode="auto">
            <a:xfrm>
              <a:off x="785813" y="6183313"/>
              <a:ext cx="98425" cy="100013"/>
            </a:xfrm>
            <a:prstGeom prst="rect">
              <a:avLst/>
            </a:prstGeom>
            <a:solidFill>
              <a:srgbClr val="FE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33"/>
            </a:p>
          </p:txBody>
        </p:sp>
        <p:sp>
          <p:nvSpPr>
            <p:cNvPr id="93" name="Rectangle 8">
              <a:extLst>
                <a:ext uri="{FF2B5EF4-FFF2-40B4-BE49-F238E27FC236}">
                  <a16:creationId xmlns:a16="http://schemas.microsoft.com/office/drawing/2014/main" xmlns="" id="{79726512-0F2B-45AE-B3AF-A9F73FC693D1}"/>
                </a:ext>
              </a:extLst>
            </p:cNvPr>
            <p:cNvSpPr>
              <a:spLocks noChangeArrowheads="1"/>
            </p:cNvSpPr>
            <p:nvPr userDrawn="1"/>
          </p:nvSpPr>
          <p:spPr bwMode="auto">
            <a:xfrm>
              <a:off x="428625" y="6343651"/>
              <a:ext cx="8711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94" name="Rectangle 9">
              <a:extLst>
                <a:ext uri="{FF2B5EF4-FFF2-40B4-BE49-F238E27FC236}">
                  <a16:creationId xmlns:a16="http://schemas.microsoft.com/office/drawing/2014/main" xmlns="" id="{289523EE-130F-4AFA-B526-D7AC7CE7955E}"/>
                </a:ext>
              </a:extLst>
            </p:cNvPr>
            <p:cNvSpPr>
              <a:spLocks noChangeArrowheads="1"/>
            </p:cNvSpPr>
            <p:nvPr userDrawn="1"/>
          </p:nvSpPr>
          <p:spPr bwMode="auto">
            <a:xfrm>
              <a:off x="531813" y="6343651"/>
              <a:ext cx="27960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he b</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95" name="Rectangle 10">
              <a:extLst>
                <a:ext uri="{FF2B5EF4-FFF2-40B4-BE49-F238E27FC236}">
                  <a16:creationId xmlns:a16="http://schemas.microsoft.com/office/drawing/2014/main" xmlns="" id="{97A70293-CF89-4C3A-AA5F-F07EB2402438}"/>
                </a:ext>
              </a:extLst>
            </p:cNvPr>
            <p:cNvSpPr>
              <a:spLocks noChangeArrowheads="1"/>
            </p:cNvSpPr>
            <p:nvPr userDrawn="1"/>
          </p:nvSpPr>
          <p:spPr bwMode="auto">
            <a:xfrm>
              <a:off x="871538" y="6343651"/>
              <a:ext cx="7868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96" name="Rectangle 11">
              <a:extLst>
                <a:ext uri="{FF2B5EF4-FFF2-40B4-BE49-F238E27FC236}">
                  <a16:creationId xmlns:a16="http://schemas.microsoft.com/office/drawing/2014/main" xmlns="" id="{CDD1E40A-84B1-4F83-9A25-164F82C5E22F}"/>
                </a:ext>
              </a:extLst>
            </p:cNvPr>
            <p:cNvSpPr>
              <a:spLocks noChangeArrowheads="1"/>
            </p:cNvSpPr>
            <p:nvPr userDrawn="1"/>
          </p:nvSpPr>
          <p:spPr bwMode="auto">
            <a:xfrm>
              <a:off x="966788"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97" name="Rectangle 12">
              <a:extLst>
                <a:ext uri="{FF2B5EF4-FFF2-40B4-BE49-F238E27FC236}">
                  <a16:creationId xmlns:a16="http://schemas.microsoft.com/office/drawing/2014/main" xmlns="" id="{0D3BC7C9-C7AD-4FA4-8A34-3B856486DA82}"/>
                </a:ext>
              </a:extLst>
            </p:cNvPr>
            <p:cNvSpPr>
              <a:spLocks noChangeArrowheads="1"/>
            </p:cNvSpPr>
            <p:nvPr userDrawn="1"/>
          </p:nvSpPr>
          <p:spPr bwMode="auto">
            <a:xfrm>
              <a:off x="1033463"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98" name="Rectangle 13">
              <a:extLst>
                <a:ext uri="{FF2B5EF4-FFF2-40B4-BE49-F238E27FC236}">
                  <a16:creationId xmlns:a16="http://schemas.microsoft.com/office/drawing/2014/main" xmlns="" id="{3366FC61-691B-4233-8D8A-EC0C73C207E5}"/>
                </a:ext>
              </a:extLst>
            </p:cNvPr>
            <p:cNvSpPr>
              <a:spLocks noChangeArrowheads="1"/>
            </p:cNvSpPr>
            <p:nvPr userDrawn="1"/>
          </p:nvSpPr>
          <p:spPr bwMode="auto">
            <a:xfrm>
              <a:off x="1098550" y="6343651"/>
              <a:ext cx="59432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er the qu</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99" name="Rectangle 14">
              <a:extLst>
                <a:ext uri="{FF2B5EF4-FFF2-40B4-BE49-F238E27FC236}">
                  <a16:creationId xmlns:a16="http://schemas.microsoft.com/office/drawing/2014/main" xmlns="" id="{FE4C1B6E-4936-4139-B2B5-B70A61652111}"/>
                </a:ext>
              </a:extLst>
            </p:cNvPr>
            <p:cNvSpPr>
              <a:spLocks noChangeArrowheads="1"/>
            </p:cNvSpPr>
            <p:nvPr userDrawn="1"/>
          </p:nvSpPr>
          <p:spPr bwMode="auto">
            <a:xfrm>
              <a:off x="1822450" y="6343651"/>
              <a:ext cx="148933"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es</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0" name="Rectangle 15">
              <a:extLst>
                <a:ext uri="{FF2B5EF4-FFF2-40B4-BE49-F238E27FC236}">
                  <a16:creationId xmlns:a16="http://schemas.microsoft.com/office/drawing/2014/main" xmlns="" id="{3415DC0B-23DE-4C2A-A783-86970FDDC5B4}"/>
                </a:ext>
              </a:extLst>
            </p:cNvPr>
            <p:cNvSpPr>
              <a:spLocks noChangeArrowheads="1"/>
            </p:cNvSpPr>
            <p:nvPr userDrawn="1"/>
          </p:nvSpPr>
          <p:spPr bwMode="auto">
            <a:xfrm>
              <a:off x="2001838" y="6343651"/>
              <a:ext cx="303486"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tion.</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1" name="Rectangle 16">
              <a:extLst>
                <a:ext uri="{FF2B5EF4-FFF2-40B4-BE49-F238E27FC236}">
                  <a16:creationId xmlns:a16="http://schemas.microsoft.com/office/drawing/2014/main" xmlns="" id="{8855F1BC-3E80-4D15-B384-446056674D56}"/>
                </a:ext>
              </a:extLst>
            </p:cNvPr>
            <p:cNvSpPr>
              <a:spLocks noChangeArrowheads="1"/>
            </p:cNvSpPr>
            <p:nvPr userDrawn="1"/>
          </p:nvSpPr>
          <p:spPr bwMode="auto">
            <a:xfrm>
              <a:off x="2411413" y="6343651"/>
              <a:ext cx="8711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2" name="Rectangle 17">
              <a:extLst>
                <a:ext uri="{FF2B5EF4-FFF2-40B4-BE49-F238E27FC236}">
                  <a16:creationId xmlns:a16="http://schemas.microsoft.com/office/drawing/2014/main" xmlns="" id="{5928E655-2C53-4837-A07C-A19D850889F5}"/>
                </a:ext>
              </a:extLst>
            </p:cNvPr>
            <p:cNvSpPr>
              <a:spLocks noChangeArrowheads="1"/>
            </p:cNvSpPr>
            <p:nvPr userDrawn="1"/>
          </p:nvSpPr>
          <p:spPr bwMode="auto">
            <a:xfrm>
              <a:off x="2514600" y="6343651"/>
              <a:ext cx="27960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he b</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3" name="Rectangle 18">
              <a:extLst>
                <a:ext uri="{FF2B5EF4-FFF2-40B4-BE49-F238E27FC236}">
                  <a16:creationId xmlns:a16="http://schemas.microsoft.com/office/drawing/2014/main" xmlns="" id="{DC2589D8-34A7-4800-95A7-97465E2F03AF}"/>
                </a:ext>
              </a:extLst>
            </p:cNvPr>
            <p:cNvSpPr>
              <a:spLocks noChangeArrowheads="1"/>
            </p:cNvSpPr>
            <p:nvPr userDrawn="1"/>
          </p:nvSpPr>
          <p:spPr bwMode="auto">
            <a:xfrm>
              <a:off x="2854325" y="6343651"/>
              <a:ext cx="7868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4" name="Rectangle 19">
              <a:extLst>
                <a:ext uri="{FF2B5EF4-FFF2-40B4-BE49-F238E27FC236}">
                  <a16:creationId xmlns:a16="http://schemas.microsoft.com/office/drawing/2014/main" xmlns="" id="{CAD59C59-28D2-45D2-95FB-3ECA1531A396}"/>
                </a:ext>
              </a:extLst>
            </p:cNvPr>
            <p:cNvSpPr>
              <a:spLocks noChangeArrowheads="1"/>
            </p:cNvSpPr>
            <p:nvPr userDrawn="1"/>
          </p:nvSpPr>
          <p:spPr bwMode="auto">
            <a:xfrm>
              <a:off x="2949575"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5" name="Rectangle 20">
              <a:extLst>
                <a:ext uri="{FF2B5EF4-FFF2-40B4-BE49-F238E27FC236}">
                  <a16:creationId xmlns:a16="http://schemas.microsoft.com/office/drawing/2014/main" xmlns="" id="{A0C85111-9925-4E8F-A9F6-50465E868A6D}"/>
                </a:ext>
              </a:extLst>
            </p:cNvPr>
            <p:cNvSpPr>
              <a:spLocks noChangeArrowheads="1"/>
            </p:cNvSpPr>
            <p:nvPr userDrawn="1"/>
          </p:nvSpPr>
          <p:spPr bwMode="auto">
            <a:xfrm>
              <a:off x="3016250" y="6343651"/>
              <a:ext cx="5760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6" name="Rectangle 21">
              <a:extLst>
                <a:ext uri="{FF2B5EF4-FFF2-40B4-BE49-F238E27FC236}">
                  <a16:creationId xmlns:a16="http://schemas.microsoft.com/office/drawing/2014/main" xmlns="" id="{CAE54E43-4625-4DD9-8B89-E07112C2990A}"/>
                </a:ext>
              </a:extLst>
            </p:cNvPr>
            <p:cNvSpPr>
              <a:spLocks noChangeArrowheads="1"/>
            </p:cNvSpPr>
            <p:nvPr userDrawn="1"/>
          </p:nvSpPr>
          <p:spPr bwMode="auto">
            <a:xfrm>
              <a:off x="3082925" y="6343651"/>
              <a:ext cx="59151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er the an</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7" name="Rectangle 22">
              <a:extLst>
                <a:ext uri="{FF2B5EF4-FFF2-40B4-BE49-F238E27FC236}">
                  <a16:creationId xmlns:a16="http://schemas.microsoft.com/office/drawing/2014/main" xmlns="" id="{A0B3B2D2-070F-47D5-90E0-B2978DEB2648}"/>
                </a:ext>
              </a:extLst>
            </p:cNvPr>
            <p:cNvSpPr>
              <a:spLocks noChangeArrowheads="1"/>
            </p:cNvSpPr>
            <p:nvPr userDrawn="1"/>
          </p:nvSpPr>
          <p:spPr bwMode="auto">
            <a:xfrm>
              <a:off x="3800475" y="6343651"/>
              <a:ext cx="71657"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s</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8" name="Rectangle 23">
              <a:extLst>
                <a:ext uri="{FF2B5EF4-FFF2-40B4-BE49-F238E27FC236}">
                  <a16:creationId xmlns:a16="http://schemas.microsoft.com/office/drawing/2014/main" xmlns="" id="{D1FF9778-E4E8-4C51-B4D8-86E972577CB5}"/>
                </a:ext>
              </a:extLst>
            </p:cNvPr>
            <p:cNvSpPr>
              <a:spLocks noChangeArrowheads="1"/>
            </p:cNvSpPr>
            <p:nvPr userDrawn="1"/>
          </p:nvSpPr>
          <p:spPr bwMode="auto">
            <a:xfrm>
              <a:off x="3883025" y="6343651"/>
              <a:ext cx="105378"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w</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09" name="Rectangle 24">
              <a:extLst>
                <a:ext uri="{FF2B5EF4-FFF2-40B4-BE49-F238E27FC236}">
                  <a16:creationId xmlns:a16="http://schemas.microsoft.com/office/drawing/2014/main" xmlns="" id="{FC19267A-6822-466E-A8EF-B08BA71FDEB5}"/>
                </a:ext>
              </a:extLst>
            </p:cNvPr>
            <p:cNvSpPr>
              <a:spLocks noChangeArrowheads="1"/>
            </p:cNvSpPr>
            <p:nvPr userDrawn="1"/>
          </p:nvSpPr>
          <p:spPr bwMode="auto">
            <a:xfrm>
              <a:off x="4010025" y="6343651"/>
              <a:ext cx="7868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0" name="Rectangle 25">
              <a:extLst>
                <a:ext uri="{FF2B5EF4-FFF2-40B4-BE49-F238E27FC236}">
                  <a16:creationId xmlns:a16="http://schemas.microsoft.com/office/drawing/2014/main" xmlns="" id="{F1328CB9-5A11-4E57-B37D-E19990731E8E}"/>
                </a:ext>
              </a:extLst>
            </p:cNvPr>
            <p:cNvSpPr>
              <a:spLocks noChangeArrowheads="1"/>
            </p:cNvSpPr>
            <p:nvPr userDrawn="1"/>
          </p:nvSpPr>
          <p:spPr bwMode="auto">
            <a:xfrm>
              <a:off x="4106863" y="6343651"/>
              <a:ext cx="5901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r</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1" name="Rectangle 26">
              <a:extLst>
                <a:ext uri="{FF2B5EF4-FFF2-40B4-BE49-F238E27FC236}">
                  <a16:creationId xmlns:a16="http://schemas.microsoft.com/office/drawing/2014/main" xmlns="" id="{30531370-89CE-402E-97C3-C049186CEC73}"/>
                </a:ext>
              </a:extLst>
            </p:cNvPr>
            <p:cNvSpPr>
              <a:spLocks noChangeArrowheads="1"/>
            </p:cNvSpPr>
            <p:nvPr userDrawn="1"/>
          </p:nvSpPr>
          <p:spPr bwMode="auto">
            <a:xfrm>
              <a:off x="4156075" y="6343651"/>
              <a:ext cx="44961" cy="2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2" name="Rectangle 27">
              <a:extLst>
                <a:ext uri="{FF2B5EF4-FFF2-40B4-BE49-F238E27FC236}">
                  <a16:creationId xmlns:a16="http://schemas.microsoft.com/office/drawing/2014/main" xmlns="" id="{62DEA963-C9AE-41FE-85C0-7111856C8B7F}"/>
                </a:ext>
              </a:extLst>
            </p:cNvPr>
            <p:cNvSpPr>
              <a:spLocks noChangeArrowheads="1"/>
            </p:cNvSpPr>
            <p:nvPr userDrawn="1"/>
          </p:nvSpPr>
          <p:spPr bwMode="auto">
            <a:xfrm>
              <a:off x="428625" y="6564313"/>
              <a:ext cx="8711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3" name="Rectangle 28">
              <a:extLst>
                <a:ext uri="{FF2B5EF4-FFF2-40B4-BE49-F238E27FC236}">
                  <a16:creationId xmlns:a16="http://schemas.microsoft.com/office/drawing/2014/main" xmlns="" id="{EA63CE33-30AC-4CEC-836B-C84297CF23C3}"/>
                </a:ext>
              </a:extLst>
            </p:cNvPr>
            <p:cNvSpPr>
              <a:spLocks noChangeArrowheads="1"/>
            </p:cNvSpPr>
            <p:nvPr userDrawn="1"/>
          </p:nvSpPr>
          <p:spPr bwMode="auto">
            <a:xfrm>
              <a:off x="531813" y="6564313"/>
              <a:ext cx="27960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he b</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4" name="Rectangle 29">
              <a:extLst>
                <a:ext uri="{FF2B5EF4-FFF2-40B4-BE49-F238E27FC236}">
                  <a16:creationId xmlns:a16="http://schemas.microsoft.com/office/drawing/2014/main" xmlns="" id="{D7696DB7-32D3-4F76-AB9B-A0B02499386E}"/>
                </a:ext>
              </a:extLst>
            </p:cNvPr>
            <p:cNvSpPr>
              <a:spLocks noChangeArrowheads="1"/>
            </p:cNvSpPr>
            <p:nvPr userDrawn="1"/>
          </p:nvSpPr>
          <p:spPr bwMode="auto">
            <a:xfrm>
              <a:off x="871538" y="6564313"/>
              <a:ext cx="7868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5" name="Rectangle 30">
              <a:extLst>
                <a:ext uri="{FF2B5EF4-FFF2-40B4-BE49-F238E27FC236}">
                  <a16:creationId xmlns:a16="http://schemas.microsoft.com/office/drawing/2014/main" xmlns="" id="{27D60511-0099-4C35-9159-A76AB97119DB}"/>
                </a:ext>
              </a:extLst>
            </p:cNvPr>
            <p:cNvSpPr>
              <a:spLocks noChangeArrowheads="1"/>
            </p:cNvSpPr>
            <p:nvPr userDrawn="1"/>
          </p:nvSpPr>
          <p:spPr bwMode="auto">
            <a:xfrm>
              <a:off x="966788" y="6564313"/>
              <a:ext cx="57607"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6" name="Rectangle 31">
              <a:extLst>
                <a:ext uri="{FF2B5EF4-FFF2-40B4-BE49-F238E27FC236}">
                  <a16:creationId xmlns:a16="http://schemas.microsoft.com/office/drawing/2014/main" xmlns="" id="{5752E79A-7BE7-4F7E-B976-AAE769651FF7}"/>
                </a:ext>
              </a:extLst>
            </p:cNvPr>
            <p:cNvSpPr>
              <a:spLocks noChangeArrowheads="1"/>
            </p:cNvSpPr>
            <p:nvPr userDrawn="1"/>
          </p:nvSpPr>
          <p:spPr bwMode="auto">
            <a:xfrm>
              <a:off x="1033463" y="6564313"/>
              <a:ext cx="57607"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7" name="Rectangle 32">
              <a:extLst>
                <a:ext uri="{FF2B5EF4-FFF2-40B4-BE49-F238E27FC236}">
                  <a16:creationId xmlns:a16="http://schemas.microsoft.com/office/drawing/2014/main" xmlns="" id="{25FEA969-3DD2-461C-9F9A-B3586E2C3AA4}"/>
                </a:ext>
              </a:extLst>
            </p:cNvPr>
            <p:cNvSpPr>
              <a:spLocks noChangeArrowheads="1"/>
            </p:cNvSpPr>
            <p:nvPr userDrawn="1"/>
          </p:nvSpPr>
          <p:spPr bwMode="auto">
            <a:xfrm>
              <a:off x="1098550" y="6564313"/>
              <a:ext cx="393408"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er the</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8" name="Rectangle 33">
              <a:extLst>
                <a:ext uri="{FF2B5EF4-FFF2-40B4-BE49-F238E27FC236}">
                  <a16:creationId xmlns:a16="http://schemas.microsoft.com/office/drawing/2014/main" xmlns="" id="{39891345-48D4-4894-B7CE-C75C968C20AC}"/>
                </a:ext>
              </a:extLst>
            </p:cNvPr>
            <p:cNvSpPr>
              <a:spLocks noChangeArrowheads="1"/>
            </p:cNvSpPr>
            <p:nvPr userDrawn="1"/>
          </p:nvSpPr>
          <p:spPr bwMode="auto">
            <a:xfrm>
              <a:off x="1622425" y="6564313"/>
              <a:ext cx="105378"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w</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19" name="Rectangle 34">
              <a:extLst>
                <a:ext uri="{FF2B5EF4-FFF2-40B4-BE49-F238E27FC236}">
                  <a16:creationId xmlns:a16="http://schemas.microsoft.com/office/drawing/2014/main" xmlns="" id="{F28CEA1C-2498-4117-A152-660E75CE197B}"/>
                </a:ext>
              </a:extLst>
            </p:cNvPr>
            <p:cNvSpPr>
              <a:spLocks noChangeArrowheads="1"/>
            </p:cNvSpPr>
            <p:nvPr userDrawn="1"/>
          </p:nvSpPr>
          <p:spPr bwMode="auto">
            <a:xfrm>
              <a:off x="1749425" y="6564313"/>
              <a:ext cx="259930"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orld</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20" name="Rectangle 35">
              <a:extLst>
                <a:ext uri="{FF2B5EF4-FFF2-40B4-BE49-F238E27FC236}">
                  <a16:creationId xmlns:a16="http://schemas.microsoft.com/office/drawing/2014/main" xmlns="" id="{2432100B-7BE1-4E8F-802F-6E8ECA18C5BB}"/>
                </a:ext>
              </a:extLst>
            </p:cNvPr>
            <p:cNvSpPr>
              <a:spLocks noChangeArrowheads="1"/>
            </p:cNvSpPr>
            <p:nvPr userDrawn="1"/>
          </p:nvSpPr>
          <p:spPr bwMode="auto">
            <a:xfrm>
              <a:off x="2109788" y="6564313"/>
              <a:ext cx="105378"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w</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21" name="Rectangle 36">
              <a:extLst>
                <a:ext uri="{FF2B5EF4-FFF2-40B4-BE49-F238E27FC236}">
                  <a16:creationId xmlns:a16="http://schemas.microsoft.com/office/drawing/2014/main" xmlns="" id="{D0C79F68-D32B-4F75-9A1D-0D132312FFFB}"/>
                </a:ext>
              </a:extLst>
            </p:cNvPr>
            <p:cNvSpPr>
              <a:spLocks noChangeArrowheads="1"/>
            </p:cNvSpPr>
            <p:nvPr userDrawn="1"/>
          </p:nvSpPr>
          <p:spPr bwMode="auto">
            <a:xfrm>
              <a:off x="2236788" y="6564313"/>
              <a:ext cx="140502"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or</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22" name="Rectangle 37">
              <a:extLst>
                <a:ext uri="{FF2B5EF4-FFF2-40B4-BE49-F238E27FC236}">
                  <a16:creationId xmlns:a16="http://schemas.microsoft.com/office/drawing/2014/main" xmlns="" id="{F0BA18E0-41EC-4C62-9230-A2406A2E7220}"/>
                </a:ext>
              </a:extLst>
            </p:cNvPr>
            <p:cNvSpPr>
              <a:spLocks noChangeArrowheads="1"/>
            </p:cNvSpPr>
            <p:nvPr userDrawn="1"/>
          </p:nvSpPr>
          <p:spPr bwMode="auto">
            <a:xfrm>
              <a:off x="2408238" y="6564313"/>
              <a:ext cx="7587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k</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23" name="Rectangle 38">
              <a:extLst>
                <a:ext uri="{FF2B5EF4-FFF2-40B4-BE49-F238E27FC236}">
                  <a16:creationId xmlns:a16="http://schemas.microsoft.com/office/drawing/2014/main" xmlns="" id="{D9DA72A7-DE1B-4510-B02C-9D22BB8EF196}"/>
                </a:ext>
              </a:extLst>
            </p:cNvPr>
            <p:cNvSpPr>
              <a:spLocks noChangeArrowheads="1"/>
            </p:cNvSpPr>
            <p:nvPr userDrawn="1"/>
          </p:nvSpPr>
          <p:spPr bwMode="auto">
            <a:xfrm>
              <a:off x="2497138" y="6564313"/>
              <a:ext cx="71657"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s</a:t>
              </a:r>
              <a:endParaRPr kumimoji="0" lang="en-US" altLang="en-US" sz="1633" b="0" i="0" u="none" strike="noStrike" cap="none" normalizeH="0" baseline="0">
                <a:ln>
                  <a:noFill/>
                </a:ln>
                <a:solidFill>
                  <a:schemeClr val="bg1"/>
                </a:solidFill>
                <a:effectLst/>
                <a:latin typeface="Arial" panose="020B0604020202020204" pitchFamily="34" charset="0"/>
              </a:endParaRPr>
            </a:p>
          </p:txBody>
        </p:sp>
        <p:sp>
          <p:nvSpPr>
            <p:cNvPr id="124" name="Rectangle 39">
              <a:extLst>
                <a:ext uri="{FF2B5EF4-FFF2-40B4-BE49-F238E27FC236}">
                  <a16:creationId xmlns:a16="http://schemas.microsoft.com/office/drawing/2014/main" xmlns="" id="{1F133300-FD0C-4FF9-B15A-C34EFF5DE688}"/>
                </a:ext>
              </a:extLst>
            </p:cNvPr>
            <p:cNvSpPr>
              <a:spLocks noChangeArrowheads="1"/>
            </p:cNvSpPr>
            <p:nvPr userDrawn="1"/>
          </p:nvSpPr>
          <p:spPr bwMode="auto">
            <a:xfrm>
              <a:off x="2582863" y="6564313"/>
              <a:ext cx="44961" cy="215434"/>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29544" rtl="0" eaLnBrk="0" fontAlgn="base" latinLnBrk="0" hangingPunct="0">
                <a:lnSpc>
                  <a:spcPct val="100000"/>
                </a:lnSpc>
                <a:spcBef>
                  <a:spcPct val="0"/>
                </a:spcBef>
                <a:spcAft>
                  <a:spcPct val="0"/>
                </a:spcAft>
                <a:buClrTx/>
                <a:buSzTx/>
                <a:buFontTx/>
                <a:buNone/>
                <a:tabLst/>
              </a:pPr>
              <a:r>
                <a:rPr kumimoji="0" lang="en-US" altLang="en-US" sz="1270" b="0" i="0" u="none" strike="noStrike" cap="none" normalizeH="0" baseline="0">
                  <a:ln>
                    <a:noFill/>
                  </a:ln>
                  <a:solidFill>
                    <a:schemeClr val="bg1"/>
                  </a:solidFill>
                  <a:effectLst/>
                  <a:latin typeface="EYInterstate" panose="02000503020000020004" pitchFamily="2" charset="0"/>
                </a:rPr>
                <a:t>.</a:t>
              </a:r>
              <a:endParaRPr kumimoji="0" lang="en-US" altLang="en-US" sz="1633" b="0" i="0" u="none" strike="noStrike" cap="none" normalizeH="0" baseline="0">
                <a:ln>
                  <a:noFill/>
                </a:ln>
                <a:solidFill>
                  <a:schemeClr val="bg1"/>
                </a:solidFill>
                <a:effectLst/>
                <a:latin typeface="Arial" panose="020B0604020202020204" pitchFamily="34" charset="0"/>
              </a:endParaRPr>
            </a:p>
          </p:txBody>
        </p:sp>
      </p:grpSp>
      <p:grpSp>
        <p:nvGrpSpPr>
          <p:cNvPr id="125" name="Group 4">
            <a:extLst>
              <a:ext uri="{FF2B5EF4-FFF2-40B4-BE49-F238E27FC236}">
                <a16:creationId xmlns:a16="http://schemas.microsoft.com/office/drawing/2014/main" xmlns="" id="{F711F8B2-120F-4947-B279-3194A48BB368}"/>
              </a:ext>
            </a:extLst>
          </p:cNvPr>
          <p:cNvGrpSpPr>
            <a:grpSpLocks noChangeAspect="1"/>
          </p:cNvGrpSpPr>
          <p:nvPr userDrawn="1"/>
        </p:nvGrpSpPr>
        <p:grpSpPr bwMode="auto">
          <a:xfrm>
            <a:off x="10358159" y="5247738"/>
            <a:ext cx="1232178" cy="1148300"/>
            <a:chOff x="4857" y="3364"/>
            <a:chExt cx="622" cy="729"/>
          </a:xfrm>
        </p:grpSpPr>
        <p:sp>
          <p:nvSpPr>
            <p:cNvPr id="126" name="AutoShape 3">
              <a:extLst>
                <a:ext uri="{FF2B5EF4-FFF2-40B4-BE49-F238E27FC236}">
                  <a16:creationId xmlns:a16="http://schemas.microsoft.com/office/drawing/2014/main" xmlns="" id="{F0E66F59-4562-4422-BE96-0D42A1A9B744}"/>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27" name="Freeform 5">
              <a:extLst>
                <a:ext uri="{FF2B5EF4-FFF2-40B4-BE49-F238E27FC236}">
                  <a16:creationId xmlns:a16="http://schemas.microsoft.com/office/drawing/2014/main" xmlns="" id="{BCCC227E-922F-4378-BF13-85C6C7F388AA}"/>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a:p>
          </p:txBody>
        </p:sp>
        <p:sp>
          <p:nvSpPr>
            <p:cNvPr id="128" name="Freeform 6">
              <a:extLst>
                <a:ext uri="{FF2B5EF4-FFF2-40B4-BE49-F238E27FC236}">
                  <a16:creationId xmlns:a16="http://schemas.microsoft.com/office/drawing/2014/main" xmlns="" id="{8E82A8DC-53FF-4DB2-98E8-2CD0204D0CD8}"/>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33" dirty="0">
                <a:solidFill>
                  <a:schemeClr val="bg1"/>
                </a:solidFill>
              </a:endParaRPr>
            </a:p>
          </p:txBody>
        </p:sp>
      </p:grpSp>
    </p:spTree>
    <p:extLst>
      <p:ext uri="{BB962C8B-B14F-4D97-AF65-F5344CB8AC3E}">
        <p14:creationId xmlns:p14="http://schemas.microsoft.com/office/powerpoint/2010/main" val="4036750914"/>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xmlns="" id="{5342E118-6F1D-4C46-956E-4CCCBCAA7952}"/>
              </a:ext>
            </a:extLst>
          </p:cNvPr>
          <p:cNvGrpSpPr/>
          <p:nvPr userDrawn="1"/>
        </p:nvGrpSpPr>
        <p:grpSpPr>
          <a:xfrm>
            <a:off x="498116" y="5826612"/>
            <a:ext cx="4806891" cy="570195"/>
            <a:chOff x="498115" y="5951018"/>
            <a:chExt cx="3878023" cy="570195"/>
          </a:xfrm>
        </p:grpSpPr>
        <p:sp>
          <p:nvSpPr>
            <p:cNvPr id="168" name="Rectangle 167">
              <a:extLst>
                <a:ext uri="{FF2B5EF4-FFF2-40B4-BE49-F238E27FC236}">
                  <a16:creationId xmlns:a16="http://schemas.microsoft.com/office/drawing/2014/main" xmlns=""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69" name="Rectangle 6">
              <a:extLst>
                <a:ext uri="{FF2B5EF4-FFF2-40B4-BE49-F238E27FC236}">
                  <a16:creationId xmlns:a16="http://schemas.microsoft.com/office/drawing/2014/main" xmlns=""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70" name="Rectangle 7">
              <a:extLst>
                <a:ext uri="{FF2B5EF4-FFF2-40B4-BE49-F238E27FC236}">
                  <a16:creationId xmlns:a16="http://schemas.microsoft.com/office/drawing/2014/main" xmlns=""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171" name="Freeform 8">
              <a:extLst>
                <a:ext uri="{FF2B5EF4-FFF2-40B4-BE49-F238E27FC236}">
                  <a16:creationId xmlns:a16="http://schemas.microsoft.com/office/drawing/2014/main" xmlns=""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2" name="Freeform 9">
              <a:extLst>
                <a:ext uri="{FF2B5EF4-FFF2-40B4-BE49-F238E27FC236}">
                  <a16:creationId xmlns:a16="http://schemas.microsoft.com/office/drawing/2014/main" xmlns=""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3" name="Freeform 10">
              <a:extLst>
                <a:ext uri="{FF2B5EF4-FFF2-40B4-BE49-F238E27FC236}">
                  <a16:creationId xmlns:a16="http://schemas.microsoft.com/office/drawing/2014/main" xmlns=""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4" name="Freeform 11">
              <a:extLst>
                <a:ext uri="{FF2B5EF4-FFF2-40B4-BE49-F238E27FC236}">
                  <a16:creationId xmlns:a16="http://schemas.microsoft.com/office/drawing/2014/main" xmlns=""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5" name="Freeform 12">
              <a:extLst>
                <a:ext uri="{FF2B5EF4-FFF2-40B4-BE49-F238E27FC236}">
                  <a16:creationId xmlns:a16="http://schemas.microsoft.com/office/drawing/2014/main" xmlns=""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6" name="Freeform 13">
              <a:extLst>
                <a:ext uri="{FF2B5EF4-FFF2-40B4-BE49-F238E27FC236}">
                  <a16:creationId xmlns:a16="http://schemas.microsoft.com/office/drawing/2014/main" xmlns=""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7" name="Freeform 14">
              <a:extLst>
                <a:ext uri="{FF2B5EF4-FFF2-40B4-BE49-F238E27FC236}">
                  <a16:creationId xmlns:a16="http://schemas.microsoft.com/office/drawing/2014/main" xmlns=""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8" name="Freeform 15">
              <a:extLst>
                <a:ext uri="{FF2B5EF4-FFF2-40B4-BE49-F238E27FC236}">
                  <a16:creationId xmlns:a16="http://schemas.microsoft.com/office/drawing/2014/main" xmlns=""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79" name="Freeform 16">
              <a:extLst>
                <a:ext uri="{FF2B5EF4-FFF2-40B4-BE49-F238E27FC236}">
                  <a16:creationId xmlns:a16="http://schemas.microsoft.com/office/drawing/2014/main" xmlns=""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0" name="Freeform 17">
              <a:extLst>
                <a:ext uri="{FF2B5EF4-FFF2-40B4-BE49-F238E27FC236}">
                  <a16:creationId xmlns:a16="http://schemas.microsoft.com/office/drawing/2014/main" xmlns=""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1" name="Freeform 18">
              <a:extLst>
                <a:ext uri="{FF2B5EF4-FFF2-40B4-BE49-F238E27FC236}">
                  <a16:creationId xmlns:a16="http://schemas.microsoft.com/office/drawing/2014/main" xmlns=""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2" name="Freeform 19">
              <a:extLst>
                <a:ext uri="{FF2B5EF4-FFF2-40B4-BE49-F238E27FC236}">
                  <a16:creationId xmlns:a16="http://schemas.microsoft.com/office/drawing/2014/main" xmlns=""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3" name="Freeform 20">
              <a:extLst>
                <a:ext uri="{FF2B5EF4-FFF2-40B4-BE49-F238E27FC236}">
                  <a16:creationId xmlns:a16="http://schemas.microsoft.com/office/drawing/2014/main" xmlns=""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4" name="Freeform 21">
              <a:extLst>
                <a:ext uri="{FF2B5EF4-FFF2-40B4-BE49-F238E27FC236}">
                  <a16:creationId xmlns:a16="http://schemas.microsoft.com/office/drawing/2014/main" xmlns=""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5" name="Freeform 22">
              <a:extLst>
                <a:ext uri="{FF2B5EF4-FFF2-40B4-BE49-F238E27FC236}">
                  <a16:creationId xmlns:a16="http://schemas.microsoft.com/office/drawing/2014/main" xmlns=""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6" name="Freeform 23">
              <a:extLst>
                <a:ext uri="{FF2B5EF4-FFF2-40B4-BE49-F238E27FC236}">
                  <a16:creationId xmlns:a16="http://schemas.microsoft.com/office/drawing/2014/main" xmlns=""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7" name="Freeform 24">
              <a:extLst>
                <a:ext uri="{FF2B5EF4-FFF2-40B4-BE49-F238E27FC236}">
                  <a16:creationId xmlns:a16="http://schemas.microsoft.com/office/drawing/2014/main" xmlns=""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8" name="Freeform 25">
              <a:extLst>
                <a:ext uri="{FF2B5EF4-FFF2-40B4-BE49-F238E27FC236}">
                  <a16:creationId xmlns:a16="http://schemas.microsoft.com/office/drawing/2014/main" xmlns=""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89" name="Freeform 26">
              <a:extLst>
                <a:ext uri="{FF2B5EF4-FFF2-40B4-BE49-F238E27FC236}">
                  <a16:creationId xmlns:a16="http://schemas.microsoft.com/office/drawing/2014/main" xmlns=""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0" name="Freeform 27">
              <a:extLst>
                <a:ext uri="{FF2B5EF4-FFF2-40B4-BE49-F238E27FC236}">
                  <a16:creationId xmlns:a16="http://schemas.microsoft.com/office/drawing/2014/main" xmlns=""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1" name="Freeform 28">
              <a:extLst>
                <a:ext uri="{FF2B5EF4-FFF2-40B4-BE49-F238E27FC236}">
                  <a16:creationId xmlns:a16="http://schemas.microsoft.com/office/drawing/2014/main" xmlns=""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2" name="Freeform 29">
              <a:extLst>
                <a:ext uri="{FF2B5EF4-FFF2-40B4-BE49-F238E27FC236}">
                  <a16:creationId xmlns:a16="http://schemas.microsoft.com/office/drawing/2014/main" xmlns=""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3" name="Freeform 30">
              <a:extLst>
                <a:ext uri="{FF2B5EF4-FFF2-40B4-BE49-F238E27FC236}">
                  <a16:creationId xmlns:a16="http://schemas.microsoft.com/office/drawing/2014/main" xmlns=""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4" name="Freeform 31">
              <a:extLst>
                <a:ext uri="{FF2B5EF4-FFF2-40B4-BE49-F238E27FC236}">
                  <a16:creationId xmlns:a16="http://schemas.microsoft.com/office/drawing/2014/main" xmlns=""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5" name="Freeform 32">
              <a:extLst>
                <a:ext uri="{FF2B5EF4-FFF2-40B4-BE49-F238E27FC236}">
                  <a16:creationId xmlns:a16="http://schemas.microsoft.com/office/drawing/2014/main" xmlns=""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6" name="Freeform 33">
              <a:extLst>
                <a:ext uri="{FF2B5EF4-FFF2-40B4-BE49-F238E27FC236}">
                  <a16:creationId xmlns:a16="http://schemas.microsoft.com/office/drawing/2014/main" xmlns=""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7" name="Freeform 34">
              <a:extLst>
                <a:ext uri="{FF2B5EF4-FFF2-40B4-BE49-F238E27FC236}">
                  <a16:creationId xmlns:a16="http://schemas.microsoft.com/office/drawing/2014/main" xmlns=""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8" name="Freeform 35">
              <a:extLst>
                <a:ext uri="{FF2B5EF4-FFF2-40B4-BE49-F238E27FC236}">
                  <a16:creationId xmlns:a16="http://schemas.microsoft.com/office/drawing/2014/main" xmlns=""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199" name="Freeform 36">
              <a:extLst>
                <a:ext uri="{FF2B5EF4-FFF2-40B4-BE49-F238E27FC236}">
                  <a16:creationId xmlns:a16="http://schemas.microsoft.com/office/drawing/2014/main" xmlns=""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0" name="Freeform 37">
              <a:extLst>
                <a:ext uri="{FF2B5EF4-FFF2-40B4-BE49-F238E27FC236}">
                  <a16:creationId xmlns:a16="http://schemas.microsoft.com/office/drawing/2014/main" xmlns=""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1" name="Freeform 38">
              <a:extLst>
                <a:ext uri="{FF2B5EF4-FFF2-40B4-BE49-F238E27FC236}">
                  <a16:creationId xmlns:a16="http://schemas.microsoft.com/office/drawing/2014/main" xmlns=""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2" name="Freeform 39">
              <a:extLst>
                <a:ext uri="{FF2B5EF4-FFF2-40B4-BE49-F238E27FC236}">
                  <a16:creationId xmlns:a16="http://schemas.microsoft.com/office/drawing/2014/main" xmlns=""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3" name="Freeform 40">
              <a:extLst>
                <a:ext uri="{FF2B5EF4-FFF2-40B4-BE49-F238E27FC236}">
                  <a16:creationId xmlns:a16="http://schemas.microsoft.com/office/drawing/2014/main" xmlns=""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4" name="Freeform 41">
              <a:extLst>
                <a:ext uri="{FF2B5EF4-FFF2-40B4-BE49-F238E27FC236}">
                  <a16:creationId xmlns:a16="http://schemas.microsoft.com/office/drawing/2014/main" xmlns=""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5" name="Freeform 42">
              <a:extLst>
                <a:ext uri="{FF2B5EF4-FFF2-40B4-BE49-F238E27FC236}">
                  <a16:creationId xmlns:a16="http://schemas.microsoft.com/office/drawing/2014/main" xmlns=""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6" name="Freeform 43">
              <a:extLst>
                <a:ext uri="{FF2B5EF4-FFF2-40B4-BE49-F238E27FC236}">
                  <a16:creationId xmlns:a16="http://schemas.microsoft.com/office/drawing/2014/main" xmlns=""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7" name="Freeform 44">
              <a:extLst>
                <a:ext uri="{FF2B5EF4-FFF2-40B4-BE49-F238E27FC236}">
                  <a16:creationId xmlns:a16="http://schemas.microsoft.com/office/drawing/2014/main" xmlns=""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8" name="Freeform 45">
              <a:extLst>
                <a:ext uri="{FF2B5EF4-FFF2-40B4-BE49-F238E27FC236}">
                  <a16:creationId xmlns:a16="http://schemas.microsoft.com/office/drawing/2014/main" xmlns=""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09" name="Freeform 46">
              <a:extLst>
                <a:ext uri="{FF2B5EF4-FFF2-40B4-BE49-F238E27FC236}">
                  <a16:creationId xmlns:a16="http://schemas.microsoft.com/office/drawing/2014/main" xmlns=""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0" name="Freeform 47">
              <a:extLst>
                <a:ext uri="{FF2B5EF4-FFF2-40B4-BE49-F238E27FC236}">
                  <a16:creationId xmlns:a16="http://schemas.microsoft.com/office/drawing/2014/main" xmlns=""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1" name="Freeform 48">
              <a:extLst>
                <a:ext uri="{FF2B5EF4-FFF2-40B4-BE49-F238E27FC236}">
                  <a16:creationId xmlns:a16="http://schemas.microsoft.com/office/drawing/2014/main" xmlns=""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2" name="Freeform 49">
              <a:extLst>
                <a:ext uri="{FF2B5EF4-FFF2-40B4-BE49-F238E27FC236}">
                  <a16:creationId xmlns:a16="http://schemas.microsoft.com/office/drawing/2014/main" xmlns=""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3" name="Freeform 50">
              <a:extLst>
                <a:ext uri="{FF2B5EF4-FFF2-40B4-BE49-F238E27FC236}">
                  <a16:creationId xmlns:a16="http://schemas.microsoft.com/office/drawing/2014/main" xmlns=""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4" name="Freeform 51">
              <a:extLst>
                <a:ext uri="{FF2B5EF4-FFF2-40B4-BE49-F238E27FC236}">
                  <a16:creationId xmlns:a16="http://schemas.microsoft.com/office/drawing/2014/main" xmlns=""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5" name="Freeform 52">
              <a:extLst>
                <a:ext uri="{FF2B5EF4-FFF2-40B4-BE49-F238E27FC236}">
                  <a16:creationId xmlns:a16="http://schemas.microsoft.com/office/drawing/2014/main" xmlns=""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6" name="Freeform 53">
              <a:extLst>
                <a:ext uri="{FF2B5EF4-FFF2-40B4-BE49-F238E27FC236}">
                  <a16:creationId xmlns:a16="http://schemas.microsoft.com/office/drawing/2014/main" xmlns=""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7" name="Freeform 54">
              <a:extLst>
                <a:ext uri="{FF2B5EF4-FFF2-40B4-BE49-F238E27FC236}">
                  <a16:creationId xmlns:a16="http://schemas.microsoft.com/office/drawing/2014/main" xmlns=""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8" name="Freeform 55">
              <a:extLst>
                <a:ext uri="{FF2B5EF4-FFF2-40B4-BE49-F238E27FC236}">
                  <a16:creationId xmlns:a16="http://schemas.microsoft.com/office/drawing/2014/main" xmlns=""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19" name="Freeform 56">
              <a:extLst>
                <a:ext uri="{FF2B5EF4-FFF2-40B4-BE49-F238E27FC236}">
                  <a16:creationId xmlns:a16="http://schemas.microsoft.com/office/drawing/2014/main" xmlns=""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0" name="Freeform 57">
              <a:extLst>
                <a:ext uri="{FF2B5EF4-FFF2-40B4-BE49-F238E27FC236}">
                  <a16:creationId xmlns:a16="http://schemas.microsoft.com/office/drawing/2014/main" xmlns=""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1" name="Freeform 58">
              <a:extLst>
                <a:ext uri="{FF2B5EF4-FFF2-40B4-BE49-F238E27FC236}">
                  <a16:creationId xmlns:a16="http://schemas.microsoft.com/office/drawing/2014/main" xmlns=""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2" name="Freeform 59">
              <a:extLst>
                <a:ext uri="{FF2B5EF4-FFF2-40B4-BE49-F238E27FC236}">
                  <a16:creationId xmlns:a16="http://schemas.microsoft.com/office/drawing/2014/main" xmlns=""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3" name="Freeform 60">
              <a:extLst>
                <a:ext uri="{FF2B5EF4-FFF2-40B4-BE49-F238E27FC236}">
                  <a16:creationId xmlns:a16="http://schemas.microsoft.com/office/drawing/2014/main" xmlns=""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4" name="Freeform 61">
              <a:extLst>
                <a:ext uri="{FF2B5EF4-FFF2-40B4-BE49-F238E27FC236}">
                  <a16:creationId xmlns:a16="http://schemas.microsoft.com/office/drawing/2014/main" xmlns=""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5" name="Freeform 62">
              <a:extLst>
                <a:ext uri="{FF2B5EF4-FFF2-40B4-BE49-F238E27FC236}">
                  <a16:creationId xmlns:a16="http://schemas.microsoft.com/office/drawing/2014/main" xmlns=""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6" name="Freeform 63">
              <a:extLst>
                <a:ext uri="{FF2B5EF4-FFF2-40B4-BE49-F238E27FC236}">
                  <a16:creationId xmlns:a16="http://schemas.microsoft.com/office/drawing/2014/main" xmlns=""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7" name="Freeform 64">
              <a:extLst>
                <a:ext uri="{FF2B5EF4-FFF2-40B4-BE49-F238E27FC236}">
                  <a16:creationId xmlns:a16="http://schemas.microsoft.com/office/drawing/2014/main" xmlns=""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8" name="Freeform 65">
              <a:extLst>
                <a:ext uri="{FF2B5EF4-FFF2-40B4-BE49-F238E27FC236}">
                  <a16:creationId xmlns:a16="http://schemas.microsoft.com/office/drawing/2014/main" xmlns=""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29" name="Freeform 66">
              <a:extLst>
                <a:ext uri="{FF2B5EF4-FFF2-40B4-BE49-F238E27FC236}">
                  <a16:creationId xmlns:a16="http://schemas.microsoft.com/office/drawing/2014/main" xmlns=""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0" name="Freeform 67">
              <a:extLst>
                <a:ext uri="{FF2B5EF4-FFF2-40B4-BE49-F238E27FC236}">
                  <a16:creationId xmlns:a16="http://schemas.microsoft.com/office/drawing/2014/main" xmlns=""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1" name="Freeform 68">
              <a:extLst>
                <a:ext uri="{FF2B5EF4-FFF2-40B4-BE49-F238E27FC236}">
                  <a16:creationId xmlns:a16="http://schemas.microsoft.com/office/drawing/2014/main" xmlns=""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2" name="Freeform 69">
              <a:extLst>
                <a:ext uri="{FF2B5EF4-FFF2-40B4-BE49-F238E27FC236}">
                  <a16:creationId xmlns:a16="http://schemas.microsoft.com/office/drawing/2014/main" xmlns=""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sp>
          <p:nvSpPr>
            <p:cNvPr id="233" name="Freeform 70">
              <a:extLst>
                <a:ext uri="{FF2B5EF4-FFF2-40B4-BE49-F238E27FC236}">
                  <a16:creationId xmlns:a16="http://schemas.microsoft.com/office/drawing/2014/main" xmlns=""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432">
                <a:solidFill>
                  <a:schemeClr val="bg1"/>
                </a:solidFill>
              </a:endParaRPr>
            </a:p>
          </p:txBody>
        </p:sp>
      </p:grpSp>
      <p:sp>
        <p:nvSpPr>
          <p:cNvPr id="18" name="Title 1"/>
          <p:cNvSpPr>
            <a:spLocks noGrp="1"/>
          </p:cNvSpPr>
          <p:nvPr userDrawn="1">
            <p:ph type="ctrTitle"/>
          </p:nvPr>
        </p:nvSpPr>
        <p:spPr>
          <a:xfrm>
            <a:off x="944881" y="2158329"/>
            <a:ext cx="4783882" cy="860400"/>
          </a:xfrm>
          <a:prstGeom prst="rect">
            <a:avLst/>
          </a:prstGeom>
        </p:spPr>
        <p:txBody>
          <a:bodyPr/>
          <a:lstStyle>
            <a:lvl1pPr>
              <a:defRPr sz="2386"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3" y="3200329"/>
            <a:ext cx="4808027" cy="645742"/>
          </a:xfrm>
          <a:prstGeom prst="rect">
            <a:avLst/>
          </a:prstGeom>
        </p:spPr>
        <p:txBody>
          <a:bodyPr/>
          <a:lstStyle>
            <a:lvl1pPr marL="0" indent="0" algn="l">
              <a:buNone/>
              <a:defRPr sz="1590">
                <a:solidFill>
                  <a:schemeClr val="bg1"/>
                </a:solidFill>
                <a:latin typeface="EYInterstate Light" panose="02000506000000020004" pitchFamily="2" charset="0"/>
                <a:cs typeface="Arial" pitchFamily="34" charset="0"/>
              </a:defRPr>
            </a:lvl1pPr>
            <a:lvl2pPr marL="0" indent="0" algn="l">
              <a:buNone/>
              <a:defRPr sz="1272">
                <a:solidFill>
                  <a:schemeClr val="tx1">
                    <a:lumMod val="75000"/>
                    <a:lumOff val="25000"/>
                  </a:schemeClr>
                </a:solidFill>
              </a:defRPr>
            </a:lvl2pPr>
            <a:lvl3pPr marL="727095" indent="0" algn="ctr">
              <a:buNone/>
              <a:defRPr>
                <a:solidFill>
                  <a:schemeClr val="tx1">
                    <a:tint val="75000"/>
                  </a:schemeClr>
                </a:solidFill>
              </a:defRPr>
            </a:lvl3pPr>
            <a:lvl4pPr marL="1090642" indent="0" algn="ctr">
              <a:buNone/>
              <a:defRPr>
                <a:solidFill>
                  <a:schemeClr val="tx1">
                    <a:tint val="75000"/>
                  </a:schemeClr>
                </a:solidFill>
              </a:defRPr>
            </a:lvl4pPr>
            <a:lvl5pPr marL="1454190" indent="0" algn="ctr">
              <a:buNone/>
              <a:defRPr>
                <a:solidFill>
                  <a:schemeClr val="tx1">
                    <a:tint val="75000"/>
                  </a:schemeClr>
                </a:solidFill>
              </a:defRPr>
            </a:lvl5pPr>
            <a:lvl6pPr marL="1817738" indent="0" algn="ctr">
              <a:buNone/>
              <a:defRPr>
                <a:solidFill>
                  <a:schemeClr val="tx1">
                    <a:tint val="75000"/>
                  </a:schemeClr>
                </a:solidFill>
              </a:defRPr>
            </a:lvl6pPr>
            <a:lvl7pPr marL="2181285" indent="0" algn="ctr">
              <a:buNone/>
              <a:defRPr>
                <a:solidFill>
                  <a:schemeClr val="tx1">
                    <a:tint val="75000"/>
                  </a:schemeClr>
                </a:solidFill>
              </a:defRPr>
            </a:lvl7pPr>
            <a:lvl8pPr marL="2544833" indent="0" algn="ctr">
              <a:buNone/>
              <a:defRPr>
                <a:solidFill>
                  <a:schemeClr val="tx1">
                    <a:tint val="75000"/>
                  </a:schemeClr>
                </a:solidFill>
              </a:defRPr>
            </a:lvl8pPr>
            <a:lvl9pPr marL="290838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xmlns="" id="{44A731D0-020D-4D8E-955D-2354AF0FE452}"/>
              </a:ext>
            </a:extLst>
          </p:cNvPr>
          <p:cNvSpPr/>
          <p:nvPr userDrawn="1"/>
        </p:nvSpPr>
        <p:spPr>
          <a:xfrm>
            <a:off x="489367"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432"/>
          </a:p>
        </p:txBody>
      </p:sp>
      <p:sp>
        <p:nvSpPr>
          <p:cNvPr id="4" name="Freeform: Shape 3">
            <a:extLst>
              <a:ext uri="{FF2B5EF4-FFF2-40B4-BE49-F238E27FC236}">
                <a16:creationId xmlns:a16="http://schemas.microsoft.com/office/drawing/2014/main" xmlns="" id="{15324C54-B75E-4AC0-90C2-FA558C7716F7}"/>
              </a:ext>
            </a:extLst>
          </p:cNvPr>
          <p:cNvSpPr/>
          <p:nvPr/>
        </p:nvSpPr>
        <p:spPr>
          <a:xfrm>
            <a:off x="489366" y="402175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432"/>
          </a:p>
        </p:txBody>
      </p:sp>
      <p:sp>
        <p:nvSpPr>
          <p:cNvPr id="5" name="Freeform: Shape 4">
            <a:extLst>
              <a:ext uri="{FF2B5EF4-FFF2-40B4-BE49-F238E27FC236}">
                <a16:creationId xmlns:a16="http://schemas.microsoft.com/office/drawing/2014/main" xmlns="" id="{CAA95478-C099-485F-AD95-A617656C6C7C}"/>
              </a:ext>
            </a:extLst>
          </p:cNvPr>
          <p:cNvSpPr/>
          <p:nvPr/>
        </p:nvSpPr>
        <p:spPr>
          <a:xfrm>
            <a:off x="774698" y="402175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432"/>
          </a:p>
        </p:txBody>
      </p:sp>
      <p:sp>
        <p:nvSpPr>
          <p:cNvPr id="6" name="Freeform: Shape 5">
            <a:extLst>
              <a:ext uri="{FF2B5EF4-FFF2-40B4-BE49-F238E27FC236}">
                <a16:creationId xmlns:a16="http://schemas.microsoft.com/office/drawing/2014/main" xmlns="" id="{D65680A1-86D1-44C2-AA38-0DF5735F1F26}"/>
              </a:ext>
            </a:extLst>
          </p:cNvPr>
          <p:cNvSpPr/>
          <p:nvPr/>
        </p:nvSpPr>
        <p:spPr>
          <a:xfrm>
            <a:off x="1059910" y="402175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432"/>
          </a:p>
        </p:txBody>
      </p:sp>
      <p:grpSp>
        <p:nvGrpSpPr>
          <p:cNvPr id="76" name="Group 4">
            <a:extLst>
              <a:ext uri="{FF2B5EF4-FFF2-40B4-BE49-F238E27FC236}">
                <a16:creationId xmlns:a16="http://schemas.microsoft.com/office/drawing/2014/main" xmlns="" id="{9D60B6B0-F7ED-4B9F-A77C-632AC4EA661D}"/>
              </a:ext>
            </a:extLst>
          </p:cNvPr>
          <p:cNvGrpSpPr>
            <a:grpSpLocks noChangeAspect="1"/>
          </p:cNvGrpSpPr>
          <p:nvPr userDrawn="1"/>
        </p:nvGrpSpPr>
        <p:grpSpPr bwMode="auto">
          <a:xfrm>
            <a:off x="10042461" y="4960938"/>
            <a:ext cx="1547876" cy="1435100"/>
            <a:chOff x="6529" y="3125"/>
            <a:chExt cx="772" cy="904"/>
          </a:xfrm>
        </p:grpSpPr>
        <p:sp>
          <p:nvSpPr>
            <p:cNvPr id="77" name="Freeform 5">
              <a:extLst>
                <a:ext uri="{FF2B5EF4-FFF2-40B4-BE49-F238E27FC236}">
                  <a16:creationId xmlns:a16="http://schemas.microsoft.com/office/drawing/2014/main" xmlns=""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sp>
          <p:nvSpPr>
            <p:cNvPr id="78" name="Freeform 6">
              <a:extLst>
                <a:ext uri="{FF2B5EF4-FFF2-40B4-BE49-F238E27FC236}">
                  <a16:creationId xmlns:a16="http://schemas.microsoft.com/office/drawing/2014/main" xmlns=""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32"/>
            </a:p>
          </p:txBody>
        </p:sp>
      </p:grpSp>
    </p:spTree>
    <p:extLst>
      <p:ext uri="{BB962C8B-B14F-4D97-AF65-F5344CB8AC3E}">
        <p14:creationId xmlns:p14="http://schemas.microsoft.com/office/powerpoint/2010/main" val="3058714951"/>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1"/>
            <a:ext cx="10978515" cy="590400"/>
          </a:xfrm>
        </p:spPr>
        <p:txBody>
          <a:bodyPr/>
          <a:lstStyle>
            <a:lvl1pPr>
              <a:defRPr sz="190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xmlns=""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
        <p:nvSpPr>
          <p:cNvPr id="8" name="Text Placeholder 2">
            <a:extLst>
              <a:ext uri="{FF2B5EF4-FFF2-40B4-BE49-F238E27FC236}">
                <a16:creationId xmlns:a16="http://schemas.microsoft.com/office/drawing/2014/main" xmlns=""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21058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80593A0-4211-460E-B6CF-FE2D9CE6D9CB}"/>
              </a:ext>
            </a:extLst>
          </p:cNvPr>
          <p:cNvSpPr>
            <a:spLocks noGrp="1"/>
          </p:cNvSpPr>
          <p:nvPr>
            <p:ph type="pic" sz="quarter" idx="10"/>
          </p:nvPr>
        </p:nvSpPr>
        <p:spPr>
          <a:xfrm>
            <a:off x="8199122" y="2"/>
            <a:ext cx="3999231" cy="6156104"/>
          </a:xfrm>
        </p:spPr>
        <p:txBody>
          <a:bodyPr/>
          <a:lstStyle/>
          <a:p>
            <a:endParaRPr lang="en-IN" dirty="0"/>
          </a:p>
        </p:txBody>
      </p:sp>
      <p:sp>
        <p:nvSpPr>
          <p:cNvPr id="2" name="Title 1"/>
          <p:cNvSpPr>
            <a:spLocks noGrp="1"/>
          </p:cNvSpPr>
          <p:nvPr>
            <p:ph type="title"/>
          </p:nvPr>
        </p:nvSpPr>
        <p:spPr>
          <a:xfrm>
            <a:off x="609920" y="294201"/>
            <a:ext cx="7444422" cy="590400"/>
          </a:xfrm>
        </p:spPr>
        <p:txBody>
          <a:bodyPr/>
          <a:lstStyle>
            <a:lvl1pPr>
              <a:defRPr sz="190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432">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609919" y="2311401"/>
            <a:ext cx="3580117" cy="3844704"/>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xmlns="" id="{0C7BD71A-882B-40FB-A05F-48ECC69FF73D}"/>
              </a:ext>
            </a:extLst>
          </p:cNvPr>
          <p:cNvSpPr>
            <a:spLocks noGrp="1"/>
          </p:cNvSpPr>
          <p:nvPr>
            <p:ph idx="12" hasCustomPrompt="1"/>
          </p:nvPr>
        </p:nvSpPr>
        <p:spPr>
          <a:xfrm>
            <a:off x="4329445" y="2311402"/>
            <a:ext cx="3580117" cy="1254759"/>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xmlns="" id="{D87D58C8-1517-42AA-8B2A-E449A3F6F028}"/>
              </a:ext>
            </a:extLst>
          </p:cNvPr>
          <p:cNvSpPr>
            <a:spLocks noGrp="1"/>
          </p:cNvSpPr>
          <p:nvPr>
            <p:ph idx="13" hasCustomPrompt="1"/>
          </p:nvPr>
        </p:nvSpPr>
        <p:spPr>
          <a:xfrm>
            <a:off x="4329445" y="4236721"/>
            <a:ext cx="3580117" cy="1944160"/>
          </a:xfrm>
        </p:spPr>
        <p:txBody>
          <a:bodyPr numCol="1"/>
          <a:lstStyle>
            <a:lvl1pPr marL="0" indent="0">
              <a:buNone/>
              <a:defRPr sz="1432">
                <a:solidFill>
                  <a:schemeClr val="bg1"/>
                </a:solidFill>
                <a:latin typeface="Georgia" panose="02040502050405020303" pitchFamily="18" charset="0"/>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xmlns=""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101312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US" dirty="0"/>
              <a:t>Income Tax</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3F4AAF1A-A007-4AEC-A659-88607A9396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17" name="Oval 16">
            <a:extLst>
              <a:ext uri="{FF2B5EF4-FFF2-40B4-BE49-F238E27FC236}">
                <a16:creationId xmlns:a16="http://schemas.microsoft.com/office/drawing/2014/main" xmlns="" id="{7F7F4929-746B-4DB0-A45A-04CEABEDD292}"/>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A23295E1-05D5-4C06-A6CB-85E09FA4CFAA}"/>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2440C431-1812-482C-86F8-2B6F928AEA4E}"/>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2337962F-530C-4EEA-BB6C-5F3060F3A58B}"/>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787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80593A0-4211-460E-B6CF-FE2D9CE6D9CB}"/>
              </a:ext>
            </a:extLst>
          </p:cNvPr>
          <p:cNvSpPr>
            <a:spLocks noGrp="1"/>
          </p:cNvSpPr>
          <p:nvPr>
            <p:ph type="pic" sz="quarter" idx="10"/>
          </p:nvPr>
        </p:nvSpPr>
        <p:spPr>
          <a:xfrm>
            <a:off x="0" y="1"/>
            <a:ext cx="2384460" cy="6857999"/>
          </a:xfrm>
        </p:spPr>
        <p:txBody>
          <a:bodyPr/>
          <a:lstStyle/>
          <a:p>
            <a:endParaRPr lang="en-IN"/>
          </a:p>
        </p:txBody>
      </p:sp>
      <p:sp>
        <p:nvSpPr>
          <p:cNvPr id="2" name="Title 1"/>
          <p:cNvSpPr>
            <a:spLocks noGrp="1"/>
          </p:cNvSpPr>
          <p:nvPr>
            <p:ph type="title"/>
          </p:nvPr>
        </p:nvSpPr>
        <p:spPr>
          <a:xfrm>
            <a:off x="2695294" y="294201"/>
            <a:ext cx="8892000" cy="590400"/>
          </a:xfrm>
        </p:spPr>
        <p:txBody>
          <a:bodyPr/>
          <a:lstStyle>
            <a:lvl1pPr>
              <a:defRPr sz="190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432">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xmlns="" id="{6FF4A6F8-D9C6-4FEE-9324-5200D308BB1F}"/>
              </a:ext>
            </a:extLst>
          </p:cNvPr>
          <p:cNvSpPr>
            <a:spLocks noGrp="1"/>
          </p:cNvSpPr>
          <p:nvPr userDrawn="1">
            <p:ph idx="12" hasCustomPrompt="1"/>
          </p:nvPr>
        </p:nvSpPr>
        <p:spPr>
          <a:xfrm>
            <a:off x="8819832" y="1137922"/>
            <a:ext cx="2768600" cy="2796151"/>
          </a:xfrm>
        </p:spPr>
        <p:txBody>
          <a:bodyPr numCol="1"/>
          <a:lstStyle>
            <a:lvl1pPr marL="0" indent="0">
              <a:buNone/>
              <a:defRPr sz="1113">
                <a:solidFill>
                  <a:schemeClr val="bg1"/>
                </a:solidFill>
              </a:defRPr>
            </a:lvl1pPr>
            <a:lvl2pPr marL="283567" indent="0">
              <a:buNone/>
              <a:defRPr sz="1432">
                <a:solidFill>
                  <a:schemeClr val="bg1"/>
                </a:solidFill>
              </a:defRPr>
            </a:lvl2pPr>
            <a:lvl3pPr marL="567134" indent="0">
              <a:buNone/>
              <a:defRPr sz="1272">
                <a:solidFill>
                  <a:schemeClr val="bg1"/>
                </a:solidFill>
              </a:defRPr>
            </a:lvl3pPr>
            <a:lvl4pPr marL="850701" indent="0">
              <a:buNone/>
              <a:defRPr sz="1113">
                <a:solidFill>
                  <a:schemeClr val="bg1"/>
                </a:solidFill>
              </a:defRPr>
            </a:lvl4pPr>
            <a:lvl5pPr marL="1134269" indent="0">
              <a:buNone/>
              <a:defRPr sz="954">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xmlns=""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spTree>
    <p:extLst>
      <p:ext uri="{BB962C8B-B14F-4D97-AF65-F5344CB8AC3E}">
        <p14:creationId xmlns:p14="http://schemas.microsoft.com/office/powerpoint/2010/main" val="10190329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xmlns="" id="{8F291EB0-15F5-4E9A-A38B-CE3AC1452E21}"/>
              </a:ext>
            </a:extLst>
          </p:cNvPr>
          <p:cNvSpPr txBox="1">
            <a:spLocks/>
          </p:cNvSpPr>
          <p:nvPr userDrawn="1"/>
        </p:nvSpPr>
        <p:spPr>
          <a:xfrm>
            <a:off x="477352"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906"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xmlns=""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226" dirty="0" smtClean="0">
                <a:latin typeface="Georgia" panose="02040502050405020303" pitchFamily="18" charset="0"/>
              </a:defRPr>
            </a:lvl1pPr>
          </a:lstStyle>
          <a:p>
            <a:pPr marL="283567" lvl="0" indent="-283567">
              <a:spcBef>
                <a:spcPts val="0"/>
              </a:spcBef>
            </a:pPr>
            <a:r>
              <a:rPr lang="en-US" dirty="0"/>
              <a:t>Edit Master text styles</a:t>
            </a:r>
          </a:p>
        </p:txBody>
      </p:sp>
      <p:sp>
        <p:nvSpPr>
          <p:cNvPr id="8" name="Text Placeholder 6">
            <a:extLst>
              <a:ext uri="{FF2B5EF4-FFF2-40B4-BE49-F238E27FC236}">
                <a16:creationId xmlns:a16="http://schemas.microsoft.com/office/drawing/2014/main" xmlns="" id="{F1BA83A2-78F0-4F7E-836B-9B4B87820F96}"/>
              </a:ext>
            </a:extLst>
          </p:cNvPr>
          <p:cNvSpPr>
            <a:spLocks noGrp="1"/>
          </p:cNvSpPr>
          <p:nvPr>
            <p:ph type="body" sz="quarter" idx="11" hasCustomPrompt="1"/>
          </p:nvPr>
        </p:nvSpPr>
        <p:spPr>
          <a:xfrm>
            <a:off x="513350" y="4632766"/>
            <a:ext cx="5292000" cy="316838"/>
          </a:xfrm>
        </p:spPr>
        <p:txBody>
          <a:bodyPr lIns="90000" tIns="46800" rIns="90000" bIns="46800"/>
          <a:lstStyle>
            <a:lvl1pPr marL="0" indent="0" algn="l" defTabSz="727095" rtl="0" eaLnBrk="1" latinLnBrk="0" hangingPunct="1">
              <a:spcBef>
                <a:spcPts val="0"/>
              </a:spcBef>
              <a:spcAft>
                <a:spcPts val="477"/>
              </a:spcAft>
              <a:buClr>
                <a:schemeClr val="tx2"/>
              </a:buClr>
              <a:buSzPct val="70000"/>
              <a:buFont typeface="Arial" pitchFamily="34" charset="0"/>
              <a:buNone/>
              <a:defRPr lang="en-US" sz="1272" kern="1200" dirty="0" smtClean="0">
                <a:solidFill>
                  <a:srgbClr val="2E2E38"/>
                </a:solidFill>
                <a:latin typeface="+mn-lt"/>
                <a:ea typeface="+mn-ea"/>
                <a:cs typeface="+mn-cs"/>
              </a:defRPr>
            </a:lvl1pPr>
            <a:lvl2pPr marL="283567" indent="0">
              <a:buNone/>
              <a:defRPr lang="en-US" sz="1590" smtClean="0">
                <a:latin typeface="+mn-lt"/>
              </a:defRPr>
            </a:lvl2pPr>
            <a:lvl3pPr>
              <a:defRPr lang="en-US" sz="1432" smtClean="0">
                <a:latin typeface="+mn-lt"/>
              </a:defRPr>
            </a:lvl3pPr>
            <a:lvl4pPr>
              <a:defRPr lang="en-US" sz="1272" smtClean="0">
                <a:latin typeface="+mn-lt"/>
              </a:defRPr>
            </a:lvl4pPr>
            <a:lvl5pPr>
              <a:defRPr lang="en-IN" sz="1272">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xmlns=""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727095" rtl="0" eaLnBrk="1" latinLnBrk="0" hangingPunct="1">
              <a:spcBef>
                <a:spcPts val="0"/>
              </a:spcBef>
              <a:spcAft>
                <a:spcPts val="477"/>
              </a:spcAft>
              <a:buClr>
                <a:schemeClr val="tx2"/>
              </a:buClr>
              <a:buSzPct val="70000"/>
              <a:buFont typeface="Arial" pitchFamily="34" charset="0"/>
              <a:buNone/>
              <a:defRPr lang="en-US" sz="1272" kern="1200" dirty="0" smtClean="0">
                <a:solidFill>
                  <a:srgbClr val="2E2E38"/>
                </a:solidFill>
                <a:latin typeface="+mn-lt"/>
                <a:ea typeface="+mn-ea"/>
                <a:cs typeface="+mn-cs"/>
              </a:defRPr>
            </a:lvl1pPr>
            <a:lvl2pPr marL="283567" indent="0">
              <a:buNone/>
              <a:defRPr lang="en-US" sz="1590" smtClean="0">
                <a:latin typeface="+mn-lt"/>
              </a:defRPr>
            </a:lvl2pPr>
            <a:lvl3pPr>
              <a:defRPr lang="en-US" sz="1432" smtClean="0">
                <a:latin typeface="+mn-lt"/>
              </a:defRPr>
            </a:lvl3pPr>
            <a:lvl4pPr>
              <a:defRPr lang="en-US" sz="1272" smtClean="0">
                <a:latin typeface="+mn-lt"/>
              </a:defRPr>
            </a:lvl4pPr>
            <a:lvl5pPr>
              <a:defRPr lang="en-IN" sz="1272">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17667540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xmlns="" id="{E28D7EA5-A532-4D8B-9984-8F3D1FEA98DB}"/>
              </a:ext>
            </a:extLst>
          </p:cNvPr>
          <p:cNvSpPr>
            <a:spLocks noGrp="1"/>
          </p:cNvSpPr>
          <p:nvPr>
            <p:ph type="body" sz="quarter" idx="10"/>
          </p:nvPr>
        </p:nvSpPr>
        <p:spPr>
          <a:xfrm>
            <a:off x="3453176" y="2060235"/>
            <a:ext cx="5292000" cy="3025522"/>
          </a:xfrm>
        </p:spPr>
        <p:txBody>
          <a:bodyPr lIns="0" tIns="0" rIns="0" bIns="0">
            <a:noAutofit/>
          </a:bodyPr>
          <a:lstStyle>
            <a:lvl1pPr marL="0" indent="0" algn="ctr">
              <a:buNone/>
              <a:defRPr lang="en-US" sz="2226" dirty="0" smtClean="0">
                <a:latin typeface="Georgia" panose="02040502050405020303" pitchFamily="18" charset="0"/>
              </a:defRPr>
            </a:lvl1pPr>
          </a:lstStyle>
          <a:p>
            <a:pPr marL="283567" lvl="0" indent="-283567" algn="ctr">
              <a:spcBef>
                <a:spcPts val="0"/>
              </a:spcBef>
            </a:pPr>
            <a:r>
              <a:rPr lang="en-US" dirty="0"/>
              <a:t>Edit Master text styles</a:t>
            </a:r>
          </a:p>
        </p:txBody>
      </p:sp>
      <p:sp>
        <p:nvSpPr>
          <p:cNvPr id="5" name="Text Placeholder 6">
            <a:extLst>
              <a:ext uri="{FF2B5EF4-FFF2-40B4-BE49-F238E27FC236}">
                <a16:creationId xmlns:a16="http://schemas.microsoft.com/office/drawing/2014/main" xmlns="" id="{9F9B9C3C-16F2-40B2-A460-0480520ECF89}"/>
              </a:ext>
            </a:extLst>
          </p:cNvPr>
          <p:cNvSpPr>
            <a:spLocks noGrp="1"/>
          </p:cNvSpPr>
          <p:nvPr>
            <p:ph type="body" sz="quarter" idx="11" hasCustomPrompt="1"/>
          </p:nvPr>
        </p:nvSpPr>
        <p:spPr>
          <a:xfrm>
            <a:off x="3453176" y="5506679"/>
            <a:ext cx="5292000" cy="316838"/>
          </a:xfrm>
        </p:spPr>
        <p:txBody>
          <a:bodyPr lIns="0" tIns="0" rIns="0" bIns="0">
            <a:noAutofit/>
          </a:bodyPr>
          <a:lstStyle>
            <a:lvl1pPr marL="0" indent="0" algn="ctr">
              <a:buNone/>
              <a:defRPr lang="en-US" sz="1272" dirty="0" smtClean="0">
                <a:solidFill>
                  <a:srgbClr val="2E2E38"/>
                </a:solidFill>
                <a:latin typeface="+mn-lt"/>
              </a:defRPr>
            </a:lvl1pPr>
          </a:lstStyle>
          <a:p>
            <a:pPr marL="283567" lvl="0" indent="-283567" algn="ctr">
              <a:spcBef>
                <a:spcPts val="0"/>
              </a:spcBef>
              <a:spcAft>
                <a:spcPts val="477"/>
              </a:spcAft>
            </a:pPr>
            <a:r>
              <a:rPr lang="en-US" dirty="0"/>
              <a:t>Name Surname</a:t>
            </a:r>
          </a:p>
        </p:txBody>
      </p:sp>
      <p:sp>
        <p:nvSpPr>
          <p:cNvPr id="6" name="Text Placeholder 6">
            <a:extLst>
              <a:ext uri="{FF2B5EF4-FFF2-40B4-BE49-F238E27FC236}">
                <a16:creationId xmlns:a16="http://schemas.microsoft.com/office/drawing/2014/main" xmlns="" id="{8E04541C-CC5D-4455-8271-73223AE0A881}"/>
              </a:ext>
            </a:extLst>
          </p:cNvPr>
          <p:cNvSpPr>
            <a:spLocks noGrp="1"/>
          </p:cNvSpPr>
          <p:nvPr>
            <p:ph type="body" sz="quarter" idx="12" hasCustomPrompt="1"/>
          </p:nvPr>
        </p:nvSpPr>
        <p:spPr>
          <a:xfrm>
            <a:off x="3453176" y="5818717"/>
            <a:ext cx="5292000" cy="316838"/>
          </a:xfrm>
        </p:spPr>
        <p:txBody>
          <a:bodyPr vert="horz" lIns="0" tIns="0" rIns="0" bIns="0" rtlCol="0" anchor="t" anchorCtr="0">
            <a:noAutofit/>
          </a:bodyPr>
          <a:lstStyle>
            <a:lvl1pPr marL="0" indent="0" algn="ctr">
              <a:buNone/>
              <a:defRPr lang="en-US" sz="1272" dirty="0" smtClean="0">
                <a:solidFill>
                  <a:srgbClr val="2E2E38"/>
                </a:solidFill>
                <a:latin typeface="+mn-lt"/>
              </a:defRPr>
            </a:lvl1pPr>
          </a:lstStyle>
          <a:p>
            <a:pPr marL="283567" lvl="0" indent="-283567" algn="ctr">
              <a:spcBef>
                <a:spcPts val="0"/>
              </a:spcBef>
              <a:spcAft>
                <a:spcPts val="477"/>
              </a:spcAft>
            </a:pPr>
            <a:r>
              <a:rPr lang="en-US" dirty="0"/>
              <a:t>Job Title</a:t>
            </a:r>
          </a:p>
        </p:txBody>
      </p:sp>
      <p:sp>
        <p:nvSpPr>
          <p:cNvPr id="9" name="Text Placeholder 11">
            <a:extLst>
              <a:ext uri="{FF2B5EF4-FFF2-40B4-BE49-F238E27FC236}">
                <a16:creationId xmlns:a16="http://schemas.microsoft.com/office/drawing/2014/main" xmlns="" id="{FBD672D3-B116-471A-8511-D80D5D920D93}"/>
              </a:ext>
            </a:extLst>
          </p:cNvPr>
          <p:cNvSpPr txBox="1">
            <a:spLocks/>
          </p:cNvSpPr>
          <p:nvPr userDrawn="1"/>
        </p:nvSpPr>
        <p:spPr>
          <a:xfrm>
            <a:off x="4929982" y="979788"/>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8906"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6098080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052CFA6-7CF5-41BD-9D94-2D0DAE108428}"/>
              </a:ext>
            </a:extLst>
          </p:cNvPr>
          <p:cNvSpPr>
            <a:spLocks noGrp="1"/>
          </p:cNvSpPr>
          <p:nvPr>
            <p:ph type="media" sz="quarter" idx="10" hasCustomPrompt="1"/>
          </p:nvPr>
        </p:nvSpPr>
        <p:spPr>
          <a:xfrm>
            <a:off x="1" y="0"/>
            <a:ext cx="1219835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6007544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97C43D-4F1B-43DA-A0C6-DA6B6708E161}"/>
              </a:ext>
            </a:extLst>
          </p:cNvPr>
          <p:cNvSpPr>
            <a:spLocks noGrp="1"/>
          </p:cNvSpPr>
          <p:nvPr>
            <p:ph type="body" sz="quarter" idx="10" hasCustomPrompt="1"/>
          </p:nvPr>
        </p:nvSpPr>
        <p:spPr>
          <a:xfrm>
            <a:off x="352800" y="2851523"/>
            <a:ext cx="4447800" cy="1202318"/>
          </a:xfrm>
        </p:spPr>
        <p:txBody>
          <a:bodyPr vert="horz" lIns="0" tIns="0" rIns="0" bIns="0" rtlCol="0" anchor="ctr" anchorCtr="0">
            <a:noAutofit/>
          </a:bodyPr>
          <a:lstStyle>
            <a:lvl1pPr marL="0" indent="0">
              <a:buNone/>
              <a:defRPr kumimoji="0" lang="en-IN" sz="2862"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283567" marR="0" lvl="0" indent="-283567" defTabSz="801432" fontAlgn="auto">
              <a:lnSpc>
                <a:spcPct val="100000"/>
              </a:lnSpc>
              <a:spcBef>
                <a:spcPct val="0"/>
              </a:spcBef>
              <a:spcAft>
                <a:spcPts val="0"/>
              </a:spcAft>
              <a:buClrTx/>
              <a:buSzTx/>
              <a:tabLst/>
            </a:pPr>
            <a:r>
              <a:rPr lang="en-US" dirty="0"/>
              <a:t>Chapter Title</a:t>
            </a:r>
            <a:endParaRPr lang="en-IN" dirty="0"/>
          </a:p>
        </p:txBody>
      </p:sp>
    </p:spTree>
    <p:extLst>
      <p:ext uri="{BB962C8B-B14F-4D97-AF65-F5344CB8AC3E}">
        <p14:creationId xmlns:p14="http://schemas.microsoft.com/office/powerpoint/2010/main" val="2555903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800" y="719139"/>
            <a:ext cx="4677634" cy="5210062"/>
          </a:xfrm>
        </p:spPr>
        <p:txBody>
          <a:bodyPr/>
          <a:lstStyle>
            <a:lvl1pPr marL="0" indent="0" algn="l" defTabSz="791474" rtl="0" fontAlgn="base">
              <a:lnSpc>
                <a:spcPct val="100000"/>
              </a:lnSpc>
              <a:spcBef>
                <a:spcPct val="70000"/>
              </a:spcBef>
              <a:spcAft>
                <a:spcPct val="0"/>
              </a:spcAft>
              <a:buSzPct val="100000"/>
              <a:buNone/>
              <a:defRPr lang="en-US" sz="954" kern="1200" noProof="0" dirty="0" smtClean="0">
                <a:solidFill>
                  <a:schemeClr val="bg1"/>
                </a:solidFill>
                <a:latin typeface="EYInterstate Light" panose="02000506000000020004" pitchFamily="2" charset="0"/>
                <a:ea typeface="+mn-ea"/>
                <a:cs typeface="Arial" pitchFamily="34" charset="0"/>
              </a:defRPr>
            </a:lvl1pPr>
            <a:lvl2pPr marL="0" indent="0" algn="l" defTabSz="791474" rtl="0" fontAlgn="base">
              <a:lnSpc>
                <a:spcPct val="100000"/>
              </a:lnSpc>
              <a:spcBef>
                <a:spcPct val="0"/>
              </a:spcBef>
              <a:spcAft>
                <a:spcPct val="0"/>
              </a:spcAft>
              <a:buSzPct val="100000"/>
              <a:buNone/>
              <a:defRPr lang="en-US" sz="716" b="1" kern="1200" noProof="0" dirty="0" smtClean="0">
                <a:solidFill>
                  <a:schemeClr val="bg1"/>
                </a:solidFill>
                <a:latin typeface="EYInterstate Light" panose="02000506000000020004" pitchFamily="2" charset="0"/>
                <a:ea typeface="+mn-ea"/>
                <a:cs typeface="Arial" pitchFamily="34" charset="0"/>
              </a:defRPr>
            </a:lvl2pPr>
            <a:lvl3pPr marL="140118" indent="-140118" algn="l" defTabSz="791474" rtl="0" fontAlgn="base">
              <a:lnSpc>
                <a:spcPct val="100000"/>
              </a:lnSpc>
              <a:spcBef>
                <a:spcPct val="0"/>
              </a:spcBef>
              <a:spcAft>
                <a:spcPct val="0"/>
              </a:spcAft>
              <a:buClr>
                <a:schemeClr val="tx2"/>
              </a:buClr>
              <a:buSzPct val="70000"/>
              <a:buFont typeface="Arial" pitchFamily="34" charset="0"/>
              <a:buChar char="►"/>
              <a:defRPr lang="en-US" sz="716" b="1" kern="1200" noProof="0" dirty="0" smtClean="0">
                <a:solidFill>
                  <a:schemeClr val="bg1"/>
                </a:solidFill>
                <a:latin typeface="EYInterstate Light" panose="02000506000000020004" pitchFamily="2" charset="0"/>
                <a:ea typeface="+mn-ea"/>
                <a:cs typeface="Arial" pitchFamily="34" charset="0"/>
              </a:defRPr>
            </a:lvl3pPr>
            <a:lvl4pPr marL="0" indent="0" algn="l" defTabSz="791474" rtl="0" fontAlgn="base">
              <a:lnSpc>
                <a:spcPct val="100000"/>
              </a:lnSpc>
              <a:spcBef>
                <a:spcPct val="0"/>
              </a:spcBef>
              <a:spcAft>
                <a:spcPct val="0"/>
              </a:spcAft>
              <a:buSzPct val="100000"/>
              <a:buNone/>
              <a:defRPr lang="en-US" sz="636" kern="1200" noProof="0" dirty="0" smtClean="0">
                <a:solidFill>
                  <a:schemeClr val="bg1"/>
                </a:solidFill>
                <a:latin typeface="EYInterstate Light" panose="02000506000000020004" pitchFamily="2" charset="0"/>
                <a:ea typeface="+mn-ea"/>
                <a:cs typeface="Arial" pitchFamily="34" charset="0"/>
              </a:defRPr>
            </a:lvl4pPr>
            <a:lvl5pPr marL="150216" indent="-150216" algn="l" defTabSz="791474" rtl="0" fontAlgn="base">
              <a:lnSpc>
                <a:spcPct val="100000"/>
              </a:lnSpc>
              <a:spcBef>
                <a:spcPct val="0"/>
              </a:spcBef>
              <a:spcAft>
                <a:spcPct val="0"/>
              </a:spcAft>
              <a:buClr>
                <a:schemeClr val="tx2"/>
              </a:buClr>
              <a:buSzPct val="70000"/>
              <a:buFont typeface="Arial" pitchFamily="34" charset="0"/>
              <a:buChar char="►"/>
              <a:defRPr lang="en-US" sz="636"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92472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1"/>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xmlns="" id="{95A2BE92-ABF7-4A82-BC35-00F28F500FED}"/>
              </a:ext>
            </a:extLst>
          </p:cNvPr>
          <p:cNvSpPr>
            <a:spLocks noGrp="1"/>
          </p:cNvSpPr>
          <p:nvPr>
            <p:ph type="tbl" sz="quarter" idx="10"/>
          </p:nvPr>
        </p:nvSpPr>
        <p:spPr>
          <a:xfrm>
            <a:off x="609917" y="1137921"/>
            <a:ext cx="4957506" cy="4267457"/>
          </a:xfrm>
        </p:spPr>
        <p:txBody>
          <a:bodyPr/>
          <a:lstStyle/>
          <a:p>
            <a:endParaRPr lang="en-IN" dirty="0"/>
          </a:p>
        </p:txBody>
      </p:sp>
      <p:sp>
        <p:nvSpPr>
          <p:cNvPr id="20" name="Line 10">
            <a:extLst>
              <a:ext uri="{FF2B5EF4-FFF2-40B4-BE49-F238E27FC236}">
                <a16:creationId xmlns:a16="http://schemas.microsoft.com/office/drawing/2014/main" xmlns=""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32" noProof="0" dirty="0">
              <a:solidFill>
                <a:schemeClr val="bg1"/>
              </a:solidFill>
            </a:endParaRPr>
          </a:p>
        </p:txBody>
      </p:sp>
      <p:pic>
        <p:nvPicPr>
          <p:cNvPr id="16" name="Picture 15">
            <a:extLst>
              <a:ext uri="{FF2B5EF4-FFF2-40B4-BE49-F238E27FC236}">
                <a16:creationId xmlns:a16="http://schemas.microsoft.com/office/drawing/2014/main" xmlns="" id="{B8BE6BC7-064D-4CD1-BE20-E686BCE521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6766" y="6356224"/>
            <a:ext cx="304114" cy="310896"/>
          </a:xfrm>
          <a:prstGeom prst="rect">
            <a:avLst/>
          </a:prstGeom>
        </p:spPr>
      </p:pic>
      <p:sp>
        <p:nvSpPr>
          <p:cNvPr id="6" name="Text Placeholder 16">
            <a:extLst>
              <a:ext uri="{FF2B5EF4-FFF2-40B4-BE49-F238E27FC236}">
                <a16:creationId xmlns:a16="http://schemas.microsoft.com/office/drawing/2014/main" xmlns="" id="{55A9F681-0992-4652-A900-2646A46E0F56}"/>
              </a:ext>
            </a:extLst>
          </p:cNvPr>
          <p:cNvSpPr>
            <a:spLocks noGrp="1"/>
          </p:cNvSpPr>
          <p:nvPr>
            <p:ph type="body" sz="quarter" idx="14" hasCustomPrompt="1"/>
          </p:nvPr>
        </p:nvSpPr>
        <p:spPr>
          <a:xfrm>
            <a:off x="7133462" y="3813289"/>
            <a:ext cx="3089275" cy="180000"/>
          </a:xfrm>
          <a:prstGeom prst="rect">
            <a:avLst/>
          </a:prstGeom>
        </p:spPr>
        <p:txBody>
          <a:bodyPr>
            <a:noAutofit/>
          </a:bodyPr>
          <a:lstStyle>
            <a:lvl1pPr marL="0" indent="0">
              <a:buNone/>
              <a:defRPr sz="954">
                <a:solidFill>
                  <a:schemeClr val="tx2"/>
                </a:solidFill>
              </a:defRPr>
            </a:lvl1pPr>
          </a:lstStyle>
          <a:p>
            <a:pPr lvl="0"/>
            <a:r>
              <a:rPr lang="en-US" noProof="0" dirty="0"/>
              <a:t>Name Surname</a:t>
            </a:r>
          </a:p>
        </p:txBody>
      </p:sp>
      <p:sp>
        <p:nvSpPr>
          <p:cNvPr id="7" name="Text Placeholder 16">
            <a:extLst>
              <a:ext uri="{FF2B5EF4-FFF2-40B4-BE49-F238E27FC236}">
                <a16:creationId xmlns:a16="http://schemas.microsoft.com/office/drawing/2014/main" xmlns="" id="{D0FEE308-60FD-400F-A6DE-D3E0C0602C21}"/>
              </a:ext>
            </a:extLst>
          </p:cNvPr>
          <p:cNvSpPr>
            <a:spLocks noGrp="1"/>
          </p:cNvSpPr>
          <p:nvPr>
            <p:ph type="body" sz="quarter" idx="15" hasCustomPrompt="1"/>
          </p:nvPr>
        </p:nvSpPr>
        <p:spPr>
          <a:xfrm>
            <a:off x="7133462" y="4055932"/>
            <a:ext cx="3089275" cy="180000"/>
          </a:xfrm>
          <a:prstGeom prst="rect">
            <a:avLst/>
          </a:prstGeom>
        </p:spPr>
        <p:txBody>
          <a:bodyPr>
            <a:noAutofit/>
          </a:bodyPr>
          <a:lstStyle>
            <a:lvl1pPr marL="0" indent="0">
              <a:buNone/>
              <a:defRPr sz="954">
                <a:solidFill>
                  <a:schemeClr val="bg1"/>
                </a:solidFill>
              </a:defRPr>
            </a:lvl1pPr>
          </a:lstStyle>
          <a:p>
            <a:pPr lvl="0"/>
            <a:r>
              <a:rPr lang="en-US" noProof="0" dirty="0"/>
              <a:t>Job Title to go here</a:t>
            </a:r>
          </a:p>
        </p:txBody>
      </p:sp>
      <p:sp>
        <p:nvSpPr>
          <p:cNvPr id="8" name="Picture Placeholder 19">
            <a:extLst>
              <a:ext uri="{FF2B5EF4-FFF2-40B4-BE49-F238E27FC236}">
                <a16:creationId xmlns:a16="http://schemas.microsoft.com/office/drawing/2014/main" xmlns="" id="{2F7ADE97-F4A0-4AB2-A89E-0309CA8F57CF}"/>
              </a:ext>
            </a:extLst>
          </p:cNvPr>
          <p:cNvSpPr>
            <a:spLocks noGrp="1"/>
          </p:cNvSpPr>
          <p:nvPr>
            <p:ph type="pic" sz="quarter" idx="16" hasCustomPrompt="1"/>
          </p:nvPr>
        </p:nvSpPr>
        <p:spPr>
          <a:xfrm>
            <a:off x="6123009" y="3578083"/>
            <a:ext cx="778959" cy="778959"/>
          </a:xfrm>
          <a:prstGeom prst="ellipse">
            <a:avLst/>
          </a:prstGeom>
        </p:spPr>
        <p:txBody>
          <a:bodyPr anchor="ctr"/>
          <a:lstStyle>
            <a:lvl1pPr marL="0" indent="0" algn="ctr">
              <a:buNone/>
              <a:defRPr sz="716">
                <a:solidFill>
                  <a:schemeClr val="bg1"/>
                </a:solidFill>
              </a:defRPr>
            </a:lvl1pPr>
          </a:lstStyle>
          <a:p>
            <a:r>
              <a:rPr lang="en-US" noProof="0" dirty="0"/>
              <a:t>Click icon to add table</a:t>
            </a:r>
          </a:p>
        </p:txBody>
      </p:sp>
      <p:sp>
        <p:nvSpPr>
          <p:cNvPr id="9" name="Text Placeholder 8">
            <a:extLst>
              <a:ext uri="{FF2B5EF4-FFF2-40B4-BE49-F238E27FC236}">
                <a16:creationId xmlns:a16="http://schemas.microsoft.com/office/drawing/2014/main" xmlns="" id="{131EEF21-6E62-48CA-896E-14BA9A597864}"/>
              </a:ext>
            </a:extLst>
          </p:cNvPr>
          <p:cNvSpPr>
            <a:spLocks noGrp="1"/>
          </p:cNvSpPr>
          <p:nvPr>
            <p:ph type="body" sz="quarter" idx="17" hasCustomPrompt="1"/>
          </p:nvPr>
        </p:nvSpPr>
        <p:spPr>
          <a:xfrm>
            <a:off x="6123009" y="1137921"/>
            <a:ext cx="5465425" cy="373807"/>
          </a:xfrm>
          <a:prstGeom prst="rect">
            <a:avLst/>
          </a:prstGeom>
        </p:spPr>
        <p:txBody>
          <a:bodyPr>
            <a:noAutofit/>
          </a:bodyPr>
          <a:lstStyle>
            <a:lvl1pPr marL="0" indent="0">
              <a:buNone/>
              <a:defRPr/>
            </a:lvl1pPr>
          </a:lstStyle>
          <a:p>
            <a:pPr lvl="0"/>
            <a:r>
              <a:rPr lang="en-US" noProof="0" dirty="0"/>
              <a:t>Key Takeaways</a:t>
            </a:r>
          </a:p>
        </p:txBody>
      </p:sp>
      <p:sp>
        <p:nvSpPr>
          <p:cNvPr id="10" name="Text Placeholder 8">
            <a:extLst>
              <a:ext uri="{FF2B5EF4-FFF2-40B4-BE49-F238E27FC236}">
                <a16:creationId xmlns:a16="http://schemas.microsoft.com/office/drawing/2014/main" xmlns="" id="{9C3D769D-0826-4E37-838A-EC7CAA2DE796}"/>
              </a:ext>
            </a:extLst>
          </p:cNvPr>
          <p:cNvSpPr>
            <a:spLocks noGrp="1"/>
          </p:cNvSpPr>
          <p:nvPr>
            <p:ph type="body" sz="quarter" idx="18" hasCustomPrompt="1"/>
          </p:nvPr>
        </p:nvSpPr>
        <p:spPr>
          <a:xfrm>
            <a:off x="6123009" y="1635009"/>
            <a:ext cx="5465425" cy="1611554"/>
          </a:xfrm>
          <a:prstGeom prst="rect">
            <a:avLst/>
          </a:prstGeom>
        </p:spPr>
        <p:txBody>
          <a:bodyPr>
            <a:noAutofit/>
          </a:bodyPr>
          <a:lstStyle>
            <a:lvl1pPr marL="0" indent="0">
              <a:buNone/>
              <a:defRPr sz="1272"/>
            </a:lvl1pPr>
          </a:lstStyle>
          <a:p>
            <a:pPr lvl="0"/>
            <a:r>
              <a:rPr lang="en-US" noProof="0" dirty="0"/>
              <a:t>Content EY Interstate Light, 16pt, Lorem ipsum dolor, 12pt, </a:t>
            </a:r>
            <a:r>
              <a:rPr lang="en-US" noProof="0" dirty="0" err="1"/>
              <a:t>Utinam</a:t>
            </a:r>
            <a:r>
              <a:rPr lang="en-US" noProof="0" dirty="0"/>
              <a:t> </a:t>
            </a:r>
            <a:r>
              <a:rPr lang="en-US" noProof="0" dirty="0" err="1"/>
              <a:t>nonumy</a:t>
            </a:r>
            <a:r>
              <a:rPr lang="en-US" noProof="0" dirty="0"/>
              <a:t> </a:t>
            </a:r>
            <a:r>
              <a:rPr lang="en-US" noProof="0" dirty="0" err="1"/>
              <a:t>abhorreant</a:t>
            </a:r>
            <a:r>
              <a:rPr lang="en-US" noProof="0" dirty="0"/>
              <a:t> </a:t>
            </a:r>
            <a:r>
              <a:rPr lang="en-US" noProof="0" dirty="0" err="1"/>
              <a:t>sead</a:t>
            </a:r>
            <a:r>
              <a:rPr lang="en-US" noProof="0" dirty="0"/>
              <a:t>. </a:t>
            </a:r>
            <a:r>
              <a:rPr lang="en-US" noProof="0" dirty="0" err="1"/>
              <a:t>Putant</a:t>
            </a:r>
            <a:r>
              <a:rPr lang="en-US" noProof="0" dirty="0"/>
              <a:t> </a:t>
            </a:r>
            <a:r>
              <a:rPr lang="en-US" noProof="0" dirty="0" err="1"/>
              <a:t>probatus</a:t>
            </a:r>
            <a:r>
              <a:rPr lang="en-US" noProof="0" dirty="0"/>
              <a:t> id vis, ad his </a:t>
            </a:r>
            <a:r>
              <a:rPr lang="en-US" noProof="0" dirty="0" err="1"/>
              <a:t>meis</a:t>
            </a:r>
            <a:r>
              <a:rPr lang="en-US" noProof="0" dirty="0"/>
              <a:t> </a:t>
            </a:r>
            <a:r>
              <a:rPr lang="en-US" noProof="0" dirty="0" err="1"/>
              <a:t>habemus</a:t>
            </a:r>
            <a:r>
              <a:rPr lang="en-US" noProof="0" dirty="0"/>
              <a:t> </a:t>
            </a:r>
            <a:r>
              <a:rPr lang="en-US" noProof="0" dirty="0" err="1"/>
              <a:t>repudiare</a:t>
            </a:r>
            <a:r>
              <a:rPr lang="en-US" noProof="0" dirty="0"/>
              <a:t>, has an </a:t>
            </a:r>
            <a:r>
              <a:rPr lang="en-US" noProof="0" dirty="0" err="1"/>
              <a:t>pericula</a:t>
            </a:r>
            <a:r>
              <a:rPr lang="en-US" noProof="0" dirty="0"/>
              <a:t> </a:t>
            </a:r>
            <a:r>
              <a:rPr lang="en-US" noProof="0" dirty="0" err="1"/>
              <a:t>tractatos</a:t>
            </a:r>
            <a:r>
              <a:rPr lang="en-US" noProof="0" dirty="0"/>
              <a:t>. </a:t>
            </a:r>
            <a:r>
              <a:rPr lang="en-US" noProof="0" dirty="0" err="1"/>
              <a:t>Nec</a:t>
            </a:r>
            <a:r>
              <a:rPr lang="en-US" noProof="0" dirty="0"/>
              <a:t> </a:t>
            </a:r>
            <a:r>
              <a:rPr lang="en-US" noProof="0" dirty="0" err="1"/>
              <a:t>debitis</a:t>
            </a:r>
            <a:r>
              <a:rPr lang="en-US" noProof="0" dirty="0"/>
              <a:t> </a:t>
            </a:r>
            <a:r>
              <a:rPr lang="en-US" noProof="0" dirty="0" err="1"/>
              <a:t>dissentias</a:t>
            </a:r>
            <a:r>
              <a:rPr lang="en-US" noProof="0" dirty="0"/>
              <a:t> ad. </a:t>
            </a:r>
            <a:r>
              <a:rPr lang="en-US" noProof="0" dirty="0" err="1"/>
              <a:t>Patrioque</a:t>
            </a:r>
            <a:r>
              <a:rPr lang="en-US" noProof="0" dirty="0"/>
              <a:t> </a:t>
            </a:r>
            <a:r>
              <a:rPr lang="en-US" noProof="0" dirty="0" err="1"/>
              <a:t>voluptatum</a:t>
            </a:r>
            <a:r>
              <a:rPr lang="en-US" noProof="0" dirty="0"/>
              <a:t> </a:t>
            </a:r>
            <a:r>
              <a:rPr lang="en-US" noProof="0" dirty="0" err="1"/>
              <a:t>sed</a:t>
            </a:r>
            <a:r>
              <a:rPr lang="en-US" noProof="0" dirty="0"/>
              <a:t> ex, id </a:t>
            </a:r>
            <a:r>
              <a:rPr lang="en-US" noProof="0" dirty="0" err="1"/>
              <a:t>admodum</a:t>
            </a:r>
            <a:r>
              <a:rPr lang="en-US" noProof="0" dirty="0"/>
              <a:t>.</a:t>
            </a:r>
          </a:p>
          <a:p>
            <a:pPr lvl="0"/>
            <a:endParaRPr lang="en-US" noProof="0" dirty="0"/>
          </a:p>
        </p:txBody>
      </p:sp>
    </p:spTree>
    <p:extLst>
      <p:ext uri="{BB962C8B-B14F-4D97-AF65-F5344CB8AC3E}">
        <p14:creationId xmlns:p14="http://schemas.microsoft.com/office/powerpoint/2010/main" val="43207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5_Cover altern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69050"/>
      </p:ext>
    </p:extLst>
  </p:cSld>
  <p:clrMapOvr>
    <a:masterClrMapping/>
  </p:clrMapOvr>
  <p:extLst>
    <p:ext uri="{DCECCB84-F9BA-43D5-87BE-67443E8EF086}">
      <p15:sldGuideLst xmlns:p15="http://schemas.microsoft.com/office/powerpoint/2012/main">
        <p15:guide id="2" pos="384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4_Cover alterna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C36592A-5771-4B5D-A448-EDB4A70548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50" cy="6857996"/>
          </a:xfrm>
          <a:prstGeom prst="rect">
            <a:avLst/>
          </a:prstGeom>
        </p:spPr>
      </p:pic>
      <p:sp>
        <p:nvSpPr>
          <p:cNvPr id="9" name="Freeform: Shape 8">
            <a:extLst>
              <a:ext uri="{FF2B5EF4-FFF2-40B4-BE49-F238E27FC236}">
                <a16:creationId xmlns:a16="http://schemas.microsoft.com/office/drawing/2014/main" xmlns="" id="{CDBBA96A-CD1D-4F0A-BF02-866CFDD8AC7D}"/>
              </a:ext>
            </a:extLst>
          </p:cNvPr>
          <p:cNvSpPr>
            <a:spLocks noChangeAspect="1"/>
          </p:cNvSpPr>
          <p:nvPr userDrawn="1"/>
        </p:nvSpPr>
        <p:spPr bwMode="gray">
          <a:xfrm rot="10800000">
            <a:off x="6129196" y="796705"/>
            <a:ext cx="5542537" cy="3322622"/>
          </a:xfrm>
          <a:custGeom>
            <a:avLst/>
            <a:gdLst>
              <a:gd name="connsiteX0" fmla="*/ 0 w 5542537"/>
              <a:gd name="connsiteY0" fmla="*/ 3322622 h 3322622"/>
              <a:gd name="connsiteX1" fmla="*/ 1999 w 5542537"/>
              <a:gd name="connsiteY1" fmla="*/ 499119 h 3322622"/>
              <a:gd name="connsiteX2" fmla="*/ 2310 w 5542537"/>
              <a:gd name="connsiteY2" fmla="*/ 0 h 3322622"/>
              <a:gd name="connsiteX3" fmla="*/ 5542537 w 5542537"/>
              <a:gd name="connsiteY3" fmla="*/ 0 h 3322622"/>
              <a:gd name="connsiteX4" fmla="*/ 5542537 w 5542537"/>
              <a:gd name="connsiteY4" fmla="*/ 2338347 h 332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537" h="3322622">
                <a:moveTo>
                  <a:pt x="0" y="3322622"/>
                </a:moveTo>
                <a:cubicBezTo>
                  <a:pt x="666" y="2657537"/>
                  <a:pt x="1332" y="1578364"/>
                  <a:pt x="1999" y="499119"/>
                </a:cubicBezTo>
                <a:lnTo>
                  <a:pt x="2310" y="0"/>
                </a:lnTo>
                <a:lnTo>
                  <a:pt x="5542537" y="0"/>
                </a:lnTo>
                <a:lnTo>
                  <a:pt x="5542537" y="2338347"/>
                </a:lnTo>
                <a:close/>
              </a:path>
            </a:pathLst>
          </a:custGeom>
          <a:gradFill>
            <a:gsLst>
              <a:gs pos="0">
                <a:schemeClr val="bg2">
                  <a:alpha val="0"/>
                </a:schemeClr>
              </a:gs>
              <a:gs pos="100000">
                <a:schemeClr val="bg2">
                  <a:alpha val="46000"/>
                </a:schemeClr>
              </a:gs>
            </a:gsLst>
            <a:lin ang="5400000" scaled="1"/>
          </a:gradFill>
          <a:ln w="9525">
            <a:noFill/>
            <a:round/>
            <a:headEnd/>
            <a:tailEnd/>
          </a:ln>
        </p:spPr>
        <p:txBody>
          <a:bodyPr vert="horz" wrap="square" lIns="91440" tIns="45720" rIns="91440" bIns="45720" numCol="1" anchor="t" anchorCtr="0" compatLnSpc="1">
            <a:prstTxWarp prst="textNoShape">
              <a:avLst/>
            </a:prstTxWarp>
            <a:noAutofit/>
          </a:bodyPr>
          <a:lstStyle/>
          <a:p>
            <a:endParaRPr lang="en-GB"/>
          </a:p>
        </p:txBody>
      </p:sp>
      <p:pic>
        <p:nvPicPr>
          <p:cNvPr id="10" name="Graphic 9">
            <a:extLst>
              <a:ext uri="{FF2B5EF4-FFF2-40B4-BE49-F238E27FC236}">
                <a16:creationId xmlns:a16="http://schemas.microsoft.com/office/drawing/2014/main" xmlns="" id="{4D6CE949-AC24-412E-AEFC-088A276D871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46087" y="5833039"/>
            <a:ext cx="3791113" cy="554797"/>
          </a:xfrm>
          <a:prstGeom prst="rect">
            <a:avLst/>
          </a:prstGeom>
        </p:spPr>
      </p:pic>
      <p:grpSp>
        <p:nvGrpSpPr>
          <p:cNvPr id="11" name="Group 4">
            <a:extLst>
              <a:ext uri="{FF2B5EF4-FFF2-40B4-BE49-F238E27FC236}">
                <a16:creationId xmlns:a16="http://schemas.microsoft.com/office/drawing/2014/main" xmlns="" id="{B6901B10-88ED-4DA0-96A7-80BD31D0961D}"/>
              </a:ext>
            </a:extLst>
          </p:cNvPr>
          <p:cNvGrpSpPr>
            <a:grpSpLocks noChangeAspect="1"/>
          </p:cNvGrpSpPr>
          <p:nvPr userDrawn="1"/>
        </p:nvGrpSpPr>
        <p:grpSpPr bwMode="auto">
          <a:xfrm>
            <a:off x="10364788" y="4966528"/>
            <a:ext cx="1225550" cy="1436377"/>
            <a:chOff x="4857" y="3364"/>
            <a:chExt cx="622" cy="729"/>
          </a:xfrm>
        </p:grpSpPr>
        <p:sp>
          <p:nvSpPr>
            <p:cNvPr id="12" name="AutoShape 3">
              <a:extLst>
                <a:ext uri="{FF2B5EF4-FFF2-40B4-BE49-F238E27FC236}">
                  <a16:creationId xmlns:a16="http://schemas.microsoft.com/office/drawing/2014/main" xmlns="" id="{106EDC55-6153-4366-9DFD-C6FB2B5EABBD}"/>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Freeform 5">
              <a:extLst>
                <a:ext uri="{FF2B5EF4-FFF2-40B4-BE49-F238E27FC236}">
                  <a16:creationId xmlns:a16="http://schemas.microsoft.com/office/drawing/2014/main" xmlns="" id="{C9819BFD-3CF3-42E5-9C5E-E6963F20549A}"/>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xmlns="" id="{45BB28F8-56D7-45C7-B886-6E19D19C98B6}"/>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8" name="Subtitle 2">
            <a:extLst>
              <a:ext uri="{FF2B5EF4-FFF2-40B4-BE49-F238E27FC236}">
                <a16:creationId xmlns:a16="http://schemas.microsoft.com/office/drawing/2014/main" xmlns="" id="{B6A0711E-D741-4C07-AD69-6F15A0D080C2}"/>
              </a:ext>
            </a:extLst>
          </p:cNvPr>
          <p:cNvSpPr>
            <a:spLocks noGrp="1"/>
          </p:cNvSpPr>
          <p:nvPr>
            <p:ph type="subTitle" idx="1"/>
          </p:nvPr>
        </p:nvSpPr>
        <p:spPr>
          <a:xfrm>
            <a:off x="6525436" y="3200329"/>
            <a:ext cx="4808028" cy="645742"/>
          </a:xfrm>
          <a:prstGeom prst="rect">
            <a:avLst/>
          </a:prstGeom>
        </p:spPr>
        <p:txBody>
          <a:bodyPr/>
          <a:lstStyle>
            <a:lvl1pPr marL="0" indent="0" algn="l">
              <a:buNone/>
              <a:defRPr sz="2000">
                <a:solidFill>
                  <a:schemeClr val="tx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19" name="Freeform: Shape 18">
            <a:extLst>
              <a:ext uri="{FF2B5EF4-FFF2-40B4-BE49-F238E27FC236}">
                <a16:creationId xmlns:a16="http://schemas.microsoft.com/office/drawing/2014/main" xmlns="" id="{807F3F70-458E-4857-8738-D697B565D435}"/>
              </a:ext>
            </a:extLst>
          </p:cNvPr>
          <p:cNvSpPr/>
          <p:nvPr userDrawn="1"/>
        </p:nvSpPr>
        <p:spPr>
          <a:xfrm>
            <a:off x="6057824" y="402413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xmlns="" id="{3FD2965F-BE0E-4BED-8FDD-18EAA2C6380D}"/>
              </a:ext>
            </a:extLst>
          </p:cNvPr>
          <p:cNvSpPr/>
          <p:nvPr userDrawn="1"/>
        </p:nvSpPr>
        <p:spPr>
          <a:xfrm>
            <a:off x="6343155" y="402413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xmlns="" id="{3D22711F-4F2F-474C-B4CF-BDC1C9547716}"/>
              </a:ext>
            </a:extLst>
          </p:cNvPr>
          <p:cNvSpPr/>
          <p:nvPr userDrawn="1"/>
        </p:nvSpPr>
        <p:spPr>
          <a:xfrm>
            <a:off x="6628368" y="402413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22" name="Title 1">
            <a:extLst>
              <a:ext uri="{FF2B5EF4-FFF2-40B4-BE49-F238E27FC236}">
                <a16:creationId xmlns:a16="http://schemas.microsoft.com/office/drawing/2014/main" xmlns="" id="{09715EE4-5083-41F3-A0E0-12A5E678F28F}"/>
              </a:ext>
            </a:extLst>
          </p:cNvPr>
          <p:cNvSpPr>
            <a:spLocks noGrp="1"/>
          </p:cNvSpPr>
          <p:nvPr>
            <p:ph type="ctrTitle"/>
          </p:nvPr>
        </p:nvSpPr>
        <p:spPr>
          <a:xfrm>
            <a:off x="6525244" y="2158329"/>
            <a:ext cx="4783882" cy="860400"/>
          </a:xfrm>
          <a:prstGeom prst="rect">
            <a:avLst/>
          </a:prstGeom>
        </p:spPr>
        <p:txBody>
          <a:bodyPr/>
          <a:lstStyle>
            <a:lvl1pPr>
              <a:defRPr sz="3000"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3" name="Freeform: Shape 22">
            <a:extLst>
              <a:ext uri="{FF2B5EF4-FFF2-40B4-BE49-F238E27FC236}">
                <a16:creationId xmlns:a16="http://schemas.microsoft.com/office/drawing/2014/main" xmlns="" id="{B4F5DB60-A6A7-4972-9EA8-8D07D461AF9D}"/>
              </a:ext>
            </a:extLst>
          </p:cNvPr>
          <p:cNvSpPr/>
          <p:nvPr userDrawn="1"/>
        </p:nvSpPr>
        <p:spPr>
          <a:xfrm>
            <a:off x="6060281" y="685800"/>
            <a:ext cx="5690394" cy="34932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Tree>
    <p:extLst>
      <p:ext uri="{BB962C8B-B14F-4D97-AF65-F5344CB8AC3E}">
        <p14:creationId xmlns:p14="http://schemas.microsoft.com/office/powerpoint/2010/main" val="4262587516"/>
      </p:ext>
    </p:extLst>
  </p:cSld>
  <p:clrMapOvr>
    <a:masterClrMapping/>
  </p:clrMapOvr>
  <p:extLst>
    <p:ext uri="{DCECCB84-F9BA-43D5-87BE-67443E8EF086}">
      <p15:sldGuideLst xmlns:p15="http://schemas.microsoft.com/office/powerpoint/2012/main">
        <p15:guide id="2" pos="384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AC42FB-E7BB-4EDF-88A7-E4386A4C2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1"/>
          </a:xfrm>
          <a:prstGeom prst="rect">
            <a:avLst/>
          </a:prstGeom>
        </p:spPr>
      </p:pic>
      <p:sp>
        <p:nvSpPr>
          <p:cNvPr id="17" name="Rectangle 16">
            <a:extLst>
              <a:ext uri="{FF2B5EF4-FFF2-40B4-BE49-F238E27FC236}">
                <a16:creationId xmlns:a16="http://schemas.microsoft.com/office/drawing/2014/main" xmlns="" id="{27A01F8C-867A-4462-A98D-799480349329}"/>
              </a:ext>
            </a:extLst>
          </p:cNvPr>
          <p:cNvSpPr/>
          <p:nvPr userDrawn="1"/>
        </p:nvSpPr>
        <p:spPr>
          <a:xfrm>
            <a:off x="685982" y="-2"/>
            <a:ext cx="4444818" cy="6858002"/>
          </a:xfrm>
          <a:prstGeom prst="rect">
            <a:avLst/>
          </a:prstGeom>
          <a:solidFill>
            <a:schemeClr val="bg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199" dirty="0">
              <a:solidFill>
                <a:schemeClr val="tx1"/>
              </a:solidFill>
            </a:endParaRPr>
          </a:p>
        </p:txBody>
      </p:sp>
      <p:sp>
        <p:nvSpPr>
          <p:cNvPr id="10" name="Rectangle 9">
            <a:extLst>
              <a:ext uri="{FF2B5EF4-FFF2-40B4-BE49-F238E27FC236}">
                <a16:creationId xmlns:a16="http://schemas.microsoft.com/office/drawing/2014/main" xmlns="" id="{253063D8-9BB7-495A-8B1A-5743B82D06BA}"/>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1" name="Slide Number Placeholder 5">
            <a:extLst>
              <a:ext uri="{FF2B5EF4-FFF2-40B4-BE49-F238E27FC236}">
                <a16:creationId xmlns:a16="http://schemas.microsoft.com/office/drawing/2014/main" xmlns="" id="{D2C20D52-11E0-43FC-96AB-AA5D06526A9B}"/>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sp>
        <p:nvSpPr>
          <p:cNvPr id="12" name="Slide Number Placeholder 5">
            <a:extLst>
              <a:ext uri="{FF2B5EF4-FFF2-40B4-BE49-F238E27FC236}">
                <a16:creationId xmlns:a16="http://schemas.microsoft.com/office/drawing/2014/main" xmlns="" id="{32AA02A6-DF06-435F-AF10-94E7531C7D70}"/>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Tax and Finance Operate</a:t>
            </a:r>
          </a:p>
        </p:txBody>
      </p:sp>
      <p:grpSp>
        <p:nvGrpSpPr>
          <p:cNvPr id="13" name="Group 12">
            <a:extLst>
              <a:ext uri="{FF2B5EF4-FFF2-40B4-BE49-F238E27FC236}">
                <a16:creationId xmlns:a16="http://schemas.microsoft.com/office/drawing/2014/main" xmlns="" id="{5183A678-7A5A-4781-ABB0-23B3720E2795}"/>
              </a:ext>
            </a:extLst>
          </p:cNvPr>
          <p:cNvGrpSpPr>
            <a:grpSpLocks noChangeAspect="1"/>
          </p:cNvGrpSpPr>
          <p:nvPr userDrawn="1"/>
        </p:nvGrpSpPr>
        <p:grpSpPr bwMode="auto">
          <a:xfrm>
            <a:off x="11345957" y="6283589"/>
            <a:ext cx="402336" cy="412867"/>
            <a:chOff x="7110" y="4004"/>
            <a:chExt cx="191" cy="196"/>
          </a:xfrm>
        </p:grpSpPr>
        <p:sp>
          <p:nvSpPr>
            <p:cNvPr id="14" name="Freeform 5">
              <a:extLst>
                <a:ext uri="{FF2B5EF4-FFF2-40B4-BE49-F238E27FC236}">
                  <a16:creationId xmlns:a16="http://schemas.microsoft.com/office/drawing/2014/main" xmlns="" id="{333CE1B4-113A-49AB-9C59-8A40B0DCA793}"/>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6">
              <a:extLst>
                <a:ext uri="{FF2B5EF4-FFF2-40B4-BE49-F238E27FC236}">
                  <a16:creationId xmlns:a16="http://schemas.microsoft.com/office/drawing/2014/main" xmlns="" id="{643F0EA1-2E4C-4412-BB4C-FB1CB6B6891B}"/>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7">
              <a:extLst>
                <a:ext uri="{FF2B5EF4-FFF2-40B4-BE49-F238E27FC236}">
                  <a16:creationId xmlns:a16="http://schemas.microsoft.com/office/drawing/2014/main" xmlns="" id="{FD7B2CED-CF26-4CA1-89E2-38B517E74AC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8" name="Title Placeholder 1">
            <a:extLst>
              <a:ext uri="{FF2B5EF4-FFF2-40B4-BE49-F238E27FC236}">
                <a16:creationId xmlns:a16="http://schemas.microsoft.com/office/drawing/2014/main" xmlns="" id="{BF305936-F2B2-439C-AEBE-FEA67B1EA950}"/>
              </a:ext>
            </a:extLst>
          </p:cNvPr>
          <p:cNvSpPr>
            <a:spLocks noGrp="1"/>
          </p:cNvSpPr>
          <p:nvPr>
            <p:ph type="title"/>
          </p:nvPr>
        </p:nvSpPr>
        <p:spPr>
          <a:xfrm>
            <a:off x="943767" y="411878"/>
            <a:ext cx="3845947" cy="596900"/>
          </a:xfrm>
          <a:prstGeom prst="rect">
            <a:avLst/>
          </a:prstGeom>
        </p:spPr>
        <p:txBody>
          <a:bodyPr vert="horz" lIns="0" tIns="0" rIns="0" bIns="0" rtlCol="0" anchor="t" anchorCtr="0">
            <a:noAutofit/>
          </a:bodyPr>
          <a:lstStyle>
            <a:lvl1pPr>
              <a:defRPr>
                <a:solidFill>
                  <a:schemeClr val="tx1"/>
                </a:solidFill>
              </a:defRPr>
            </a:lvl1pPr>
          </a:lstStyle>
          <a:p>
            <a:r>
              <a:rPr lang="en-US" dirty="0"/>
              <a:t>Click to edit Master title style</a:t>
            </a:r>
            <a:endParaRPr lang="en-GB" dirty="0"/>
          </a:p>
        </p:txBody>
      </p:sp>
      <p:sp>
        <p:nvSpPr>
          <p:cNvPr id="19" name="Line 10">
            <a:extLst>
              <a:ext uri="{FF2B5EF4-FFF2-40B4-BE49-F238E27FC236}">
                <a16:creationId xmlns:a16="http://schemas.microsoft.com/office/drawing/2014/main" xmlns="" id="{EBAEE00D-FF4A-4A75-A42A-79899FAD1AE4}"/>
              </a:ext>
            </a:extLst>
          </p:cNvPr>
          <p:cNvSpPr>
            <a:spLocks noChangeShapeType="1"/>
          </p:cNvSpPr>
          <p:nvPr userDrawn="1"/>
        </p:nvSpPr>
        <p:spPr bwMode="auto">
          <a:xfrm>
            <a:off x="942975" y="298963"/>
            <a:ext cx="1262957" cy="0"/>
          </a:xfrm>
          <a:prstGeom prst="line">
            <a:avLst/>
          </a:prstGeom>
          <a:noFill/>
          <a:ln w="285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522275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US" dirty="0"/>
              <a:t>Client credentials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27EECF17-97BE-40BE-984D-1DD3E46D89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17" name="Oval 16">
            <a:extLst>
              <a:ext uri="{FF2B5EF4-FFF2-40B4-BE49-F238E27FC236}">
                <a16:creationId xmlns:a16="http://schemas.microsoft.com/office/drawing/2014/main" xmlns="" id="{01E6DA27-01DF-4062-901B-1CA262BA23A7}"/>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F257F51E-FE58-4B61-B479-03CDA7F90996}"/>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AF1230F4-FCAD-449C-89C4-08A399BE73EE}"/>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6A718BDB-A4EE-48AA-98DA-DAFCFE604FB9}"/>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A2210B27-C694-4D77-A84F-F7BEB9F8D900}"/>
              </a:ext>
            </a:extLst>
          </p:cNvPr>
          <p:cNvSpPr txBox="1">
            <a:spLocks/>
          </p:cNvSpPr>
          <p:nvPr userDrawn="1"/>
        </p:nvSpPr>
        <p:spPr bwMode="gray">
          <a:xfrm>
            <a:off x="8722548" y="2964019"/>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Arial" pitchFamily="34" charset="0"/>
              </a:rPr>
              <a:t>Client credentials</a:t>
            </a:r>
          </a:p>
        </p:txBody>
      </p:sp>
      <p:grpSp>
        <p:nvGrpSpPr>
          <p:cNvPr id="42" name="Group 59">
            <a:extLst>
              <a:ext uri="{FF2B5EF4-FFF2-40B4-BE49-F238E27FC236}">
                <a16:creationId xmlns:a16="http://schemas.microsoft.com/office/drawing/2014/main" xmlns="" id="{67CE4DF9-249C-4165-8B24-2B79ED201FD3}"/>
              </a:ext>
            </a:extLst>
          </p:cNvPr>
          <p:cNvGrpSpPr>
            <a:grpSpLocks noChangeAspect="1"/>
          </p:cNvGrpSpPr>
          <p:nvPr userDrawn="1"/>
        </p:nvGrpSpPr>
        <p:grpSpPr bwMode="gray">
          <a:xfrm>
            <a:off x="9382428" y="1881205"/>
            <a:ext cx="1006172" cy="1006172"/>
            <a:chOff x="-3944" y="767"/>
            <a:chExt cx="1311" cy="1311"/>
          </a:xfrm>
          <a:solidFill>
            <a:schemeClr val="tx2"/>
          </a:solidFill>
        </p:grpSpPr>
        <p:sp>
          <p:nvSpPr>
            <p:cNvPr id="43" name="Freeform 60">
              <a:extLst>
                <a:ext uri="{FF2B5EF4-FFF2-40B4-BE49-F238E27FC236}">
                  <a16:creationId xmlns:a16="http://schemas.microsoft.com/office/drawing/2014/main" xmlns="" id="{2FF4446F-BA0B-40AF-BD19-C9FD04958EA2}"/>
                </a:ext>
              </a:extLst>
            </p:cNvPr>
            <p:cNvSpPr>
              <a:spLocks noEditPoints="1"/>
            </p:cNvSpPr>
            <p:nvPr/>
          </p:nvSpPr>
          <p:spPr bwMode="gray">
            <a:xfrm>
              <a:off x="-3288" y="986"/>
              <a:ext cx="655" cy="655"/>
            </a:xfrm>
            <a:custGeom>
              <a:avLst/>
              <a:gdLst>
                <a:gd name="T0" fmla="*/ 699 w 819"/>
                <a:gd name="T1" fmla="*/ 307 h 819"/>
                <a:gd name="T2" fmla="*/ 748 w 819"/>
                <a:gd name="T3" fmla="*/ 217 h 819"/>
                <a:gd name="T4" fmla="*/ 651 w 819"/>
                <a:gd name="T5" fmla="*/ 72 h 819"/>
                <a:gd name="T6" fmla="*/ 542 w 819"/>
                <a:gd name="T7" fmla="*/ 133 h 819"/>
                <a:gd name="T8" fmla="*/ 512 w 819"/>
                <a:gd name="T9" fmla="*/ 34 h 819"/>
                <a:gd name="T10" fmla="*/ 342 w 819"/>
                <a:gd name="T11" fmla="*/ 0 h 819"/>
                <a:gd name="T12" fmla="*/ 307 w 819"/>
                <a:gd name="T13" fmla="*/ 120 h 819"/>
                <a:gd name="T14" fmla="*/ 217 w 819"/>
                <a:gd name="T15" fmla="*/ 72 h 819"/>
                <a:gd name="T16" fmla="*/ 72 w 819"/>
                <a:gd name="T17" fmla="*/ 168 h 819"/>
                <a:gd name="T18" fmla="*/ 133 w 819"/>
                <a:gd name="T19" fmla="*/ 277 h 819"/>
                <a:gd name="T20" fmla="*/ 34 w 819"/>
                <a:gd name="T21" fmla="*/ 307 h 819"/>
                <a:gd name="T22" fmla="*/ 0 w 819"/>
                <a:gd name="T23" fmla="*/ 478 h 819"/>
                <a:gd name="T24" fmla="*/ 120 w 819"/>
                <a:gd name="T25" fmla="*/ 512 h 819"/>
                <a:gd name="T26" fmla="*/ 72 w 819"/>
                <a:gd name="T27" fmla="*/ 603 h 819"/>
                <a:gd name="T28" fmla="*/ 168 w 819"/>
                <a:gd name="T29" fmla="*/ 748 h 819"/>
                <a:gd name="T30" fmla="*/ 278 w 819"/>
                <a:gd name="T31" fmla="*/ 687 h 819"/>
                <a:gd name="T32" fmla="*/ 307 w 819"/>
                <a:gd name="T33" fmla="*/ 785 h 819"/>
                <a:gd name="T34" fmla="*/ 478 w 819"/>
                <a:gd name="T35" fmla="*/ 819 h 819"/>
                <a:gd name="T36" fmla="*/ 512 w 819"/>
                <a:gd name="T37" fmla="*/ 699 h 819"/>
                <a:gd name="T38" fmla="*/ 603 w 819"/>
                <a:gd name="T39" fmla="*/ 748 h 819"/>
                <a:gd name="T40" fmla="*/ 748 w 819"/>
                <a:gd name="T41" fmla="*/ 651 h 819"/>
                <a:gd name="T42" fmla="*/ 687 w 819"/>
                <a:gd name="T43" fmla="*/ 542 h 819"/>
                <a:gd name="T44" fmla="*/ 785 w 819"/>
                <a:gd name="T45" fmla="*/ 512 h 819"/>
                <a:gd name="T46" fmla="*/ 819 w 819"/>
                <a:gd name="T47" fmla="*/ 341 h 819"/>
                <a:gd name="T48" fmla="*/ 751 w 819"/>
                <a:gd name="T49" fmla="*/ 444 h 819"/>
                <a:gd name="T50" fmla="*/ 641 w 819"/>
                <a:gd name="T51" fmla="*/ 469 h 819"/>
                <a:gd name="T52" fmla="*/ 621 w 819"/>
                <a:gd name="T53" fmla="*/ 572 h 819"/>
                <a:gd name="T54" fmla="*/ 627 w 819"/>
                <a:gd name="T55" fmla="*/ 675 h 819"/>
                <a:gd name="T56" fmla="*/ 531 w 819"/>
                <a:gd name="T57" fmla="*/ 615 h 819"/>
                <a:gd name="T58" fmla="*/ 444 w 819"/>
                <a:gd name="T59" fmla="*/ 674 h 819"/>
                <a:gd name="T60" fmla="*/ 376 w 819"/>
                <a:gd name="T61" fmla="*/ 751 h 819"/>
                <a:gd name="T62" fmla="*/ 350 w 819"/>
                <a:gd name="T63" fmla="*/ 641 h 819"/>
                <a:gd name="T64" fmla="*/ 247 w 819"/>
                <a:gd name="T65" fmla="*/ 621 h 819"/>
                <a:gd name="T66" fmla="*/ 144 w 819"/>
                <a:gd name="T67" fmla="*/ 627 h 819"/>
                <a:gd name="T68" fmla="*/ 204 w 819"/>
                <a:gd name="T69" fmla="*/ 531 h 819"/>
                <a:gd name="T70" fmla="*/ 146 w 819"/>
                <a:gd name="T71" fmla="*/ 444 h 819"/>
                <a:gd name="T72" fmla="*/ 68 w 819"/>
                <a:gd name="T73" fmla="*/ 376 h 819"/>
                <a:gd name="T74" fmla="*/ 179 w 819"/>
                <a:gd name="T75" fmla="*/ 350 h 819"/>
                <a:gd name="T76" fmla="*/ 199 w 819"/>
                <a:gd name="T77" fmla="*/ 247 h 819"/>
                <a:gd name="T78" fmla="*/ 192 w 819"/>
                <a:gd name="T79" fmla="*/ 144 h 819"/>
                <a:gd name="T80" fmla="*/ 289 w 819"/>
                <a:gd name="T81" fmla="*/ 204 h 819"/>
                <a:gd name="T82" fmla="*/ 376 w 819"/>
                <a:gd name="T83" fmla="*/ 146 h 819"/>
                <a:gd name="T84" fmla="*/ 444 w 819"/>
                <a:gd name="T85" fmla="*/ 68 h 819"/>
                <a:gd name="T86" fmla="*/ 470 w 819"/>
                <a:gd name="T87" fmla="*/ 179 h 819"/>
                <a:gd name="T88" fmla="*/ 572 w 819"/>
                <a:gd name="T89" fmla="*/ 199 h 819"/>
                <a:gd name="T90" fmla="*/ 675 w 819"/>
                <a:gd name="T91" fmla="*/ 192 h 819"/>
                <a:gd name="T92" fmla="*/ 615 w 819"/>
                <a:gd name="T93" fmla="*/ 288 h 819"/>
                <a:gd name="T94" fmla="*/ 674 w 819"/>
                <a:gd name="T95" fmla="*/ 376 h 819"/>
                <a:gd name="T96" fmla="*/ 751 w 819"/>
                <a:gd name="T97" fmla="*/ 444 h 819"/>
                <a:gd name="T98" fmla="*/ 751 w 819"/>
                <a:gd name="T99" fmla="*/ 444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9" h="819">
                  <a:moveTo>
                    <a:pt x="785" y="307"/>
                  </a:moveTo>
                  <a:cubicBezTo>
                    <a:pt x="699" y="307"/>
                    <a:pt x="699" y="307"/>
                    <a:pt x="699" y="307"/>
                  </a:cubicBezTo>
                  <a:cubicBezTo>
                    <a:pt x="696" y="297"/>
                    <a:pt x="691" y="287"/>
                    <a:pt x="687" y="277"/>
                  </a:cubicBezTo>
                  <a:cubicBezTo>
                    <a:pt x="748" y="217"/>
                    <a:pt x="748" y="217"/>
                    <a:pt x="748" y="217"/>
                  </a:cubicBezTo>
                  <a:cubicBezTo>
                    <a:pt x="761" y="203"/>
                    <a:pt x="761" y="182"/>
                    <a:pt x="748" y="168"/>
                  </a:cubicBezTo>
                  <a:cubicBezTo>
                    <a:pt x="651" y="72"/>
                    <a:pt x="651" y="72"/>
                    <a:pt x="651" y="72"/>
                  </a:cubicBezTo>
                  <a:cubicBezTo>
                    <a:pt x="638" y="58"/>
                    <a:pt x="616" y="58"/>
                    <a:pt x="603" y="72"/>
                  </a:cubicBezTo>
                  <a:cubicBezTo>
                    <a:pt x="542" y="133"/>
                    <a:pt x="542" y="133"/>
                    <a:pt x="542" y="133"/>
                  </a:cubicBezTo>
                  <a:cubicBezTo>
                    <a:pt x="532" y="128"/>
                    <a:pt x="522" y="124"/>
                    <a:pt x="512" y="120"/>
                  </a:cubicBezTo>
                  <a:cubicBezTo>
                    <a:pt x="512" y="34"/>
                    <a:pt x="512" y="34"/>
                    <a:pt x="512" y="34"/>
                  </a:cubicBezTo>
                  <a:cubicBezTo>
                    <a:pt x="512" y="15"/>
                    <a:pt x="497" y="0"/>
                    <a:pt x="478" y="0"/>
                  </a:cubicBezTo>
                  <a:cubicBezTo>
                    <a:pt x="342" y="0"/>
                    <a:pt x="342" y="0"/>
                    <a:pt x="342" y="0"/>
                  </a:cubicBezTo>
                  <a:cubicBezTo>
                    <a:pt x="323" y="0"/>
                    <a:pt x="307" y="15"/>
                    <a:pt x="307" y="34"/>
                  </a:cubicBezTo>
                  <a:cubicBezTo>
                    <a:pt x="307" y="120"/>
                    <a:pt x="307" y="120"/>
                    <a:pt x="307" y="120"/>
                  </a:cubicBezTo>
                  <a:cubicBezTo>
                    <a:pt x="297" y="124"/>
                    <a:pt x="287" y="128"/>
                    <a:pt x="278" y="133"/>
                  </a:cubicBezTo>
                  <a:cubicBezTo>
                    <a:pt x="217" y="72"/>
                    <a:pt x="217" y="72"/>
                    <a:pt x="217" y="72"/>
                  </a:cubicBezTo>
                  <a:cubicBezTo>
                    <a:pt x="203" y="58"/>
                    <a:pt x="182" y="58"/>
                    <a:pt x="168" y="72"/>
                  </a:cubicBezTo>
                  <a:cubicBezTo>
                    <a:pt x="72" y="168"/>
                    <a:pt x="72" y="168"/>
                    <a:pt x="72" y="168"/>
                  </a:cubicBezTo>
                  <a:cubicBezTo>
                    <a:pt x="59" y="182"/>
                    <a:pt x="59" y="203"/>
                    <a:pt x="72" y="217"/>
                  </a:cubicBezTo>
                  <a:cubicBezTo>
                    <a:pt x="133" y="277"/>
                    <a:pt x="133" y="277"/>
                    <a:pt x="133" y="277"/>
                  </a:cubicBezTo>
                  <a:cubicBezTo>
                    <a:pt x="128" y="287"/>
                    <a:pt x="124" y="297"/>
                    <a:pt x="120" y="307"/>
                  </a:cubicBezTo>
                  <a:cubicBezTo>
                    <a:pt x="34" y="307"/>
                    <a:pt x="34" y="307"/>
                    <a:pt x="34" y="307"/>
                  </a:cubicBezTo>
                  <a:cubicBezTo>
                    <a:pt x="15" y="307"/>
                    <a:pt x="0" y="323"/>
                    <a:pt x="0" y="341"/>
                  </a:cubicBezTo>
                  <a:cubicBezTo>
                    <a:pt x="0" y="478"/>
                    <a:pt x="0" y="478"/>
                    <a:pt x="0" y="478"/>
                  </a:cubicBezTo>
                  <a:cubicBezTo>
                    <a:pt x="0" y="497"/>
                    <a:pt x="15" y="512"/>
                    <a:pt x="34" y="512"/>
                  </a:cubicBezTo>
                  <a:cubicBezTo>
                    <a:pt x="120" y="512"/>
                    <a:pt x="120" y="512"/>
                    <a:pt x="120" y="512"/>
                  </a:cubicBezTo>
                  <a:cubicBezTo>
                    <a:pt x="124" y="522"/>
                    <a:pt x="128" y="532"/>
                    <a:pt x="133" y="542"/>
                  </a:cubicBezTo>
                  <a:cubicBezTo>
                    <a:pt x="72" y="603"/>
                    <a:pt x="72" y="603"/>
                    <a:pt x="72" y="603"/>
                  </a:cubicBezTo>
                  <a:cubicBezTo>
                    <a:pt x="59" y="616"/>
                    <a:pt x="59" y="638"/>
                    <a:pt x="72" y="651"/>
                  </a:cubicBezTo>
                  <a:cubicBezTo>
                    <a:pt x="168" y="748"/>
                    <a:pt x="168" y="748"/>
                    <a:pt x="168" y="748"/>
                  </a:cubicBezTo>
                  <a:cubicBezTo>
                    <a:pt x="182" y="761"/>
                    <a:pt x="203" y="761"/>
                    <a:pt x="217" y="748"/>
                  </a:cubicBezTo>
                  <a:cubicBezTo>
                    <a:pt x="278" y="687"/>
                    <a:pt x="278" y="687"/>
                    <a:pt x="278" y="687"/>
                  </a:cubicBezTo>
                  <a:cubicBezTo>
                    <a:pt x="287" y="691"/>
                    <a:pt x="297" y="695"/>
                    <a:pt x="307" y="699"/>
                  </a:cubicBezTo>
                  <a:cubicBezTo>
                    <a:pt x="307" y="785"/>
                    <a:pt x="307" y="785"/>
                    <a:pt x="307" y="785"/>
                  </a:cubicBezTo>
                  <a:cubicBezTo>
                    <a:pt x="307" y="804"/>
                    <a:pt x="323" y="819"/>
                    <a:pt x="342" y="819"/>
                  </a:cubicBezTo>
                  <a:cubicBezTo>
                    <a:pt x="478" y="819"/>
                    <a:pt x="478" y="819"/>
                    <a:pt x="478" y="819"/>
                  </a:cubicBezTo>
                  <a:cubicBezTo>
                    <a:pt x="497" y="819"/>
                    <a:pt x="512" y="804"/>
                    <a:pt x="512" y="785"/>
                  </a:cubicBezTo>
                  <a:cubicBezTo>
                    <a:pt x="512" y="699"/>
                    <a:pt x="512" y="699"/>
                    <a:pt x="512" y="699"/>
                  </a:cubicBezTo>
                  <a:cubicBezTo>
                    <a:pt x="522" y="695"/>
                    <a:pt x="532" y="691"/>
                    <a:pt x="542" y="687"/>
                  </a:cubicBezTo>
                  <a:cubicBezTo>
                    <a:pt x="603" y="748"/>
                    <a:pt x="603" y="748"/>
                    <a:pt x="603" y="748"/>
                  </a:cubicBezTo>
                  <a:cubicBezTo>
                    <a:pt x="616" y="761"/>
                    <a:pt x="638" y="761"/>
                    <a:pt x="651" y="748"/>
                  </a:cubicBezTo>
                  <a:cubicBezTo>
                    <a:pt x="748" y="651"/>
                    <a:pt x="748" y="651"/>
                    <a:pt x="748" y="651"/>
                  </a:cubicBezTo>
                  <a:cubicBezTo>
                    <a:pt x="761" y="638"/>
                    <a:pt x="761" y="616"/>
                    <a:pt x="748" y="603"/>
                  </a:cubicBezTo>
                  <a:cubicBezTo>
                    <a:pt x="687" y="542"/>
                    <a:pt x="687" y="542"/>
                    <a:pt x="687" y="542"/>
                  </a:cubicBezTo>
                  <a:cubicBezTo>
                    <a:pt x="691" y="532"/>
                    <a:pt x="696" y="522"/>
                    <a:pt x="699" y="512"/>
                  </a:cubicBezTo>
                  <a:cubicBezTo>
                    <a:pt x="785" y="512"/>
                    <a:pt x="785" y="512"/>
                    <a:pt x="785" y="512"/>
                  </a:cubicBezTo>
                  <a:cubicBezTo>
                    <a:pt x="804" y="512"/>
                    <a:pt x="819" y="497"/>
                    <a:pt x="819" y="478"/>
                  </a:cubicBezTo>
                  <a:cubicBezTo>
                    <a:pt x="819" y="341"/>
                    <a:pt x="819" y="341"/>
                    <a:pt x="819" y="341"/>
                  </a:cubicBezTo>
                  <a:cubicBezTo>
                    <a:pt x="819" y="323"/>
                    <a:pt x="804" y="307"/>
                    <a:pt x="785" y="307"/>
                  </a:cubicBezTo>
                  <a:close/>
                  <a:moveTo>
                    <a:pt x="751" y="444"/>
                  </a:moveTo>
                  <a:cubicBezTo>
                    <a:pt x="674" y="444"/>
                    <a:pt x="674" y="444"/>
                    <a:pt x="674" y="444"/>
                  </a:cubicBezTo>
                  <a:cubicBezTo>
                    <a:pt x="658" y="444"/>
                    <a:pt x="645" y="454"/>
                    <a:pt x="641" y="469"/>
                  </a:cubicBezTo>
                  <a:cubicBezTo>
                    <a:pt x="635" y="491"/>
                    <a:pt x="627" y="512"/>
                    <a:pt x="615" y="531"/>
                  </a:cubicBezTo>
                  <a:cubicBezTo>
                    <a:pt x="608" y="544"/>
                    <a:pt x="610" y="561"/>
                    <a:pt x="621" y="572"/>
                  </a:cubicBezTo>
                  <a:cubicBezTo>
                    <a:pt x="675" y="627"/>
                    <a:pt x="675" y="627"/>
                    <a:pt x="675" y="627"/>
                  </a:cubicBezTo>
                  <a:cubicBezTo>
                    <a:pt x="627" y="675"/>
                    <a:pt x="627" y="675"/>
                    <a:pt x="627" y="675"/>
                  </a:cubicBezTo>
                  <a:cubicBezTo>
                    <a:pt x="572" y="621"/>
                    <a:pt x="572" y="621"/>
                    <a:pt x="572" y="621"/>
                  </a:cubicBezTo>
                  <a:cubicBezTo>
                    <a:pt x="561" y="610"/>
                    <a:pt x="544" y="607"/>
                    <a:pt x="531" y="615"/>
                  </a:cubicBezTo>
                  <a:cubicBezTo>
                    <a:pt x="512" y="627"/>
                    <a:pt x="491" y="635"/>
                    <a:pt x="470" y="641"/>
                  </a:cubicBezTo>
                  <a:cubicBezTo>
                    <a:pt x="454" y="645"/>
                    <a:pt x="444" y="658"/>
                    <a:pt x="444" y="674"/>
                  </a:cubicBezTo>
                  <a:cubicBezTo>
                    <a:pt x="444" y="751"/>
                    <a:pt x="444" y="751"/>
                    <a:pt x="444" y="751"/>
                  </a:cubicBezTo>
                  <a:cubicBezTo>
                    <a:pt x="376" y="751"/>
                    <a:pt x="376" y="751"/>
                    <a:pt x="376" y="751"/>
                  </a:cubicBezTo>
                  <a:cubicBezTo>
                    <a:pt x="376" y="674"/>
                    <a:pt x="376" y="674"/>
                    <a:pt x="376" y="674"/>
                  </a:cubicBezTo>
                  <a:cubicBezTo>
                    <a:pt x="376" y="658"/>
                    <a:pt x="365" y="645"/>
                    <a:pt x="350" y="641"/>
                  </a:cubicBezTo>
                  <a:cubicBezTo>
                    <a:pt x="329" y="635"/>
                    <a:pt x="308" y="627"/>
                    <a:pt x="289" y="615"/>
                  </a:cubicBezTo>
                  <a:cubicBezTo>
                    <a:pt x="275" y="607"/>
                    <a:pt x="258" y="610"/>
                    <a:pt x="247" y="621"/>
                  </a:cubicBezTo>
                  <a:cubicBezTo>
                    <a:pt x="193" y="675"/>
                    <a:pt x="193" y="675"/>
                    <a:pt x="193" y="675"/>
                  </a:cubicBezTo>
                  <a:cubicBezTo>
                    <a:pt x="144" y="627"/>
                    <a:pt x="144" y="627"/>
                    <a:pt x="144" y="627"/>
                  </a:cubicBezTo>
                  <a:cubicBezTo>
                    <a:pt x="199" y="572"/>
                    <a:pt x="199" y="572"/>
                    <a:pt x="199" y="572"/>
                  </a:cubicBezTo>
                  <a:cubicBezTo>
                    <a:pt x="210" y="561"/>
                    <a:pt x="212" y="544"/>
                    <a:pt x="204" y="531"/>
                  </a:cubicBezTo>
                  <a:cubicBezTo>
                    <a:pt x="193" y="512"/>
                    <a:pt x="184" y="491"/>
                    <a:pt x="179" y="469"/>
                  </a:cubicBezTo>
                  <a:cubicBezTo>
                    <a:pt x="175" y="454"/>
                    <a:pt x="161" y="444"/>
                    <a:pt x="146" y="444"/>
                  </a:cubicBezTo>
                  <a:cubicBezTo>
                    <a:pt x="68" y="444"/>
                    <a:pt x="68" y="444"/>
                    <a:pt x="68" y="444"/>
                  </a:cubicBezTo>
                  <a:cubicBezTo>
                    <a:pt x="68" y="376"/>
                    <a:pt x="68" y="376"/>
                    <a:pt x="68" y="376"/>
                  </a:cubicBezTo>
                  <a:cubicBezTo>
                    <a:pt x="146" y="376"/>
                    <a:pt x="146" y="376"/>
                    <a:pt x="146" y="376"/>
                  </a:cubicBezTo>
                  <a:cubicBezTo>
                    <a:pt x="161" y="376"/>
                    <a:pt x="175" y="365"/>
                    <a:pt x="179" y="350"/>
                  </a:cubicBezTo>
                  <a:cubicBezTo>
                    <a:pt x="184" y="328"/>
                    <a:pt x="193" y="308"/>
                    <a:pt x="204" y="289"/>
                  </a:cubicBezTo>
                  <a:cubicBezTo>
                    <a:pt x="212" y="275"/>
                    <a:pt x="210" y="258"/>
                    <a:pt x="199" y="247"/>
                  </a:cubicBezTo>
                  <a:cubicBezTo>
                    <a:pt x="144" y="192"/>
                    <a:pt x="144" y="192"/>
                    <a:pt x="144" y="192"/>
                  </a:cubicBezTo>
                  <a:cubicBezTo>
                    <a:pt x="192" y="144"/>
                    <a:pt x="192" y="144"/>
                    <a:pt x="192" y="144"/>
                  </a:cubicBezTo>
                  <a:cubicBezTo>
                    <a:pt x="247" y="199"/>
                    <a:pt x="247" y="199"/>
                    <a:pt x="247" y="199"/>
                  </a:cubicBezTo>
                  <a:cubicBezTo>
                    <a:pt x="258" y="210"/>
                    <a:pt x="275" y="212"/>
                    <a:pt x="289" y="204"/>
                  </a:cubicBezTo>
                  <a:cubicBezTo>
                    <a:pt x="308" y="193"/>
                    <a:pt x="329" y="184"/>
                    <a:pt x="350" y="179"/>
                  </a:cubicBezTo>
                  <a:cubicBezTo>
                    <a:pt x="365" y="175"/>
                    <a:pt x="376" y="161"/>
                    <a:pt x="376" y="146"/>
                  </a:cubicBezTo>
                  <a:cubicBezTo>
                    <a:pt x="376" y="68"/>
                    <a:pt x="376" y="68"/>
                    <a:pt x="376" y="68"/>
                  </a:cubicBezTo>
                  <a:cubicBezTo>
                    <a:pt x="444" y="68"/>
                    <a:pt x="444" y="68"/>
                    <a:pt x="444" y="68"/>
                  </a:cubicBezTo>
                  <a:cubicBezTo>
                    <a:pt x="444" y="145"/>
                    <a:pt x="444" y="145"/>
                    <a:pt x="444" y="145"/>
                  </a:cubicBezTo>
                  <a:cubicBezTo>
                    <a:pt x="444" y="161"/>
                    <a:pt x="454" y="175"/>
                    <a:pt x="470" y="179"/>
                  </a:cubicBezTo>
                  <a:cubicBezTo>
                    <a:pt x="491" y="184"/>
                    <a:pt x="512" y="193"/>
                    <a:pt x="531" y="204"/>
                  </a:cubicBezTo>
                  <a:cubicBezTo>
                    <a:pt x="544" y="212"/>
                    <a:pt x="561" y="210"/>
                    <a:pt x="572" y="199"/>
                  </a:cubicBezTo>
                  <a:cubicBezTo>
                    <a:pt x="627" y="144"/>
                    <a:pt x="627" y="144"/>
                    <a:pt x="627" y="144"/>
                  </a:cubicBezTo>
                  <a:cubicBezTo>
                    <a:pt x="675" y="192"/>
                    <a:pt x="675" y="192"/>
                    <a:pt x="675" y="192"/>
                  </a:cubicBezTo>
                  <a:cubicBezTo>
                    <a:pt x="621" y="247"/>
                    <a:pt x="621" y="247"/>
                    <a:pt x="621" y="247"/>
                  </a:cubicBezTo>
                  <a:cubicBezTo>
                    <a:pt x="610" y="258"/>
                    <a:pt x="608" y="275"/>
                    <a:pt x="615" y="288"/>
                  </a:cubicBezTo>
                  <a:cubicBezTo>
                    <a:pt x="627" y="308"/>
                    <a:pt x="635" y="328"/>
                    <a:pt x="641" y="350"/>
                  </a:cubicBezTo>
                  <a:cubicBezTo>
                    <a:pt x="645" y="365"/>
                    <a:pt x="658" y="376"/>
                    <a:pt x="674" y="376"/>
                  </a:cubicBezTo>
                  <a:cubicBezTo>
                    <a:pt x="751" y="376"/>
                    <a:pt x="751" y="376"/>
                    <a:pt x="751" y="376"/>
                  </a:cubicBezTo>
                  <a:lnTo>
                    <a:pt x="751" y="444"/>
                  </a:lnTo>
                  <a:close/>
                  <a:moveTo>
                    <a:pt x="751" y="444"/>
                  </a:moveTo>
                  <a:cubicBezTo>
                    <a:pt x="751" y="444"/>
                    <a:pt x="751" y="444"/>
                    <a:pt x="751" y="4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4" name="Freeform 61">
              <a:extLst>
                <a:ext uri="{FF2B5EF4-FFF2-40B4-BE49-F238E27FC236}">
                  <a16:creationId xmlns:a16="http://schemas.microsoft.com/office/drawing/2014/main" xmlns="" id="{5BECD947-4034-4FB7-94F7-9CBD4D3C7869}"/>
                </a:ext>
              </a:extLst>
            </p:cNvPr>
            <p:cNvSpPr>
              <a:spLocks noEditPoints="1"/>
            </p:cNvSpPr>
            <p:nvPr/>
          </p:nvSpPr>
          <p:spPr bwMode="gray">
            <a:xfrm>
              <a:off x="-3070" y="1204"/>
              <a:ext cx="219" cy="219"/>
            </a:xfrm>
            <a:custGeom>
              <a:avLst/>
              <a:gdLst>
                <a:gd name="T0" fmla="*/ 137 w 273"/>
                <a:gd name="T1" fmla="*/ 0 h 273"/>
                <a:gd name="T2" fmla="*/ 0 w 273"/>
                <a:gd name="T3" fmla="*/ 137 h 273"/>
                <a:gd name="T4" fmla="*/ 137 w 273"/>
                <a:gd name="T5" fmla="*/ 273 h 273"/>
                <a:gd name="T6" fmla="*/ 273 w 273"/>
                <a:gd name="T7" fmla="*/ 137 h 273"/>
                <a:gd name="T8" fmla="*/ 137 w 273"/>
                <a:gd name="T9" fmla="*/ 0 h 273"/>
                <a:gd name="T10" fmla="*/ 137 w 273"/>
                <a:gd name="T11" fmla="*/ 205 h 273"/>
                <a:gd name="T12" fmla="*/ 69 w 273"/>
                <a:gd name="T13" fmla="*/ 137 h 273"/>
                <a:gd name="T14" fmla="*/ 137 w 273"/>
                <a:gd name="T15" fmla="*/ 68 h 273"/>
                <a:gd name="T16" fmla="*/ 205 w 273"/>
                <a:gd name="T17" fmla="*/ 137 h 273"/>
                <a:gd name="T18" fmla="*/ 137 w 273"/>
                <a:gd name="T19" fmla="*/ 205 h 273"/>
                <a:gd name="T20" fmla="*/ 137 w 273"/>
                <a:gd name="T21" fmla="*/ 205 h 273"/>
                <a:gd name="T22" fmla="*/ 137 w 273"/>
                <a:gd name="T23" fmla="*/ 20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273">
                  <a:moveTo>
                    <a:pt x="137" y="0"/>
                  </a:moveTo>
                  <a:cubicBezTo>
                    <a:pt x="61" y="0"/>
                    <a:pt x="0" y="61"/>
                    <a:pt x="0" y="137"/>
                  </a:cubicBezTo>
                  <a:cubicBezTo>
                    <a:pt x="0" y="212"/>
                    <a:pt x="61" y="273"/>
                    <a:pt x="137" y="273"/>
                  </a:cubicBezTo>
                  <a:cubicBezTo>
                    <a:pt x="212" y="273"/>
                    <a:pt x="273" y="212"/>
                    <a:pt x="273" y="137"/>
                  </a:cubicBezTo>
                  <a:cubicBezTo>
                    <a:pt x="273" y="61"/>
                    <a:pt x="212" y="0"/>
                    <a:pt x="137" y="0"/>
                  </a:cubicBezTo>
                  <a:close/>
                  <a:moveTo>
                    <a:pt x="137" y="205"/>
                  </a:moveTo>
                  <a:cubicBezTo>
                    <a:pt x="99" y="205"/>
                    <a:pt x="69" y="174"/>
                    <a:pt x="69" y="137"/>
                  </a:cubicBezTo>
                  <a:cubicBezTo>
                    <a:pt x="69" y="99"/>
                    <a:pt x="99" y="68"/>
                    <a:pt x="137" y="68"/>
                  </a:cubicBezTo>
                  <a:cubicBezTo>
                    <a:pt x="175" y="68"/>
                    <a:pt x="205" y="99"/>
                    <a:pt x="205" y="137"/>
                  </a:cubicBezTo>
                  <a:cubicBezTo>
                    <a:pt x="205" y="174"/>
                    <a:pt x="175" y="205"/>
                    <a:pt x="137" y="205"/>
                  </a:cubicBezTo>
                  <a:close/>
                  <a:moveTo>
                    <a:pt x="137" y="205"/>
                  </a:moveTo>
                  <a:cubicBezTo>
                    <a:pt x="137" y="205"/>
                    <a:pt x="137" y="205"/>
                    <a:pt x="137"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5" name="Freeform 62">
              <a:extLst>
                <a:ext uri="{FF2B5EF4-FFF2-40B4-BE49-F238E27FC236}">
                  <a16:creationId xmlns:a16="http://schemas.microsoft.com/office/drawing/2014/main" xmlns="" id="{8C4C6C38-413F-4A95-8736-CA24B26680F4}"/>
                </a:ext>
              </a:extLst>
            </p:cNvPr>
            <p:cNvSpPr>
              <a:spLocks noEditPoints="1"/>
            </p:cNvSpPr>
            <p:nvPr/>
          </p:nvSpPr>
          <p:spPr bwMode="gray">
            <a:xfrm>
              <a:off x="-3944" y="767"/>
              <a:ext cx="1311" cy="930"/>
            </a:xfrm>
            <a:custGeom>
              <a:avLst/>
              <a:gdLst>
                <a:gd name="T0" fmla="*/ 1468 w 1638"/>
                <a:gd name="T1" fmla="*/ 0 h 1161"/>
                <a:gd name="T2" fmla="*/ 171 w 1638"/>
                <a:gd name="T3" fmla="*/ 0 h 1161"/>
                <a:gd name="T4" fmla="*/ 0 w 1638"/>
                <a:gd name="T5" fmla="*/ 171 h 1161"/>
                <a:gd name="T6" fmla="*/ 0 w 1638"/>
                <a:gd name="T7" fmla="*/ 1161 h 1161"/>
                <a:gd name="T8" fmla="*/ 68 w 1638"/>
                <a:gd name="T9" fmla="*/ 1161 h 1161"/>
                <a:gd name="T10" fmla="*/ 68 w 1638"/>
                <a:gd name="T11" fmla="*/ 171 h 1161"/>
                <a:gd name="T12" fmla="*/ 171 w 1638"/>
                <a:gd name="T13" fmla="*/ 68 h 1161"/>
                <a:gd name="T14" fmla="*/ 1468 w 1638"/>
                <a:gd name="T15" fmla="*/ 68 h 1161"/>
                <a:gd name="T16" fmla="*/ 1570 w 1638"/>
                <a:gd name="T17" fmla="*/ 171 h 1161"/>
                <a:gd name="T18" fmla="*/ 1570 w 1638"/>
                <a:gd name="T19" fmla="*/ 307 h 1161"/>
                <a:gd name="T20" fmla="*/ 1638 w 1638"/>
                <a:gd name="T21" fmla="*/ 307 h 1161"/>
                <a:gd name="T22" fmla="*/ 1638 w 1638"/>
                <a:gd name="T23" fmla="*/ 171 h 1161"/>
                <a:gd name="T24" fmla="*/ 1468 w 1638"/>
                <a:gd name="T25" fmla="*/ 0 h 1161"/>
                <a:gd name="T26" fmla="*/ 1468 w 1638"/>
                <a:gd name="T27" fmla="*/ 0 h 1161"/>
                <a:gd name="T28" fmla="*/ 1468 w 1638"/>
                <a:gd name="T29"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8" h="1161">
                  <a:moveTo>
                    <a:pt x="1468" y="0"/>
                  </a:moveTo>
                  <a:cubicBezTo>
                    <a:pt x="171" y="0"/>
                    <a:pt x="171" y="0"/>
                    <a:pt x="171" y="0"/>
                  </a:cubicBezTo>
                  <a:cubicBezTo>
                    <a:pt x="76" y="0"/>
                    <a:pt x="0" y="76"/>
                    <a:pt x="0" y="171"/>
                  </a:cubicBezTo>
                  <a:cubicBezTo>
                    <a:pt x="0" y="1161"/>
                    <a:pt x="0" y="1161"/>
                    <a:pt x="0" y="1161"/>
                  </a:cubicBezTo>
                  <a:cubicBezTo>
                    <a:pt x="68" y="1161"/>
                    <a:pt x="68" y="1161"/>
                    <a:pt x="68" y="1161"/>
                  </a:cubicBezTo>
                  <a:cubicBezTo>
                    <a:pt x="68" y="171"/>
                    <a:pt x="68" y="171"/>
                    <a:pt x="68" y="171"/>
                  </a:cubicBezTo>
                  <a:cubicBezTo>
                    <a:pt x="68" y="114"/>
                    <a:pt x="114" y="68"/>
                    <a:pt x="171" y="68"/>
                  </a:cubicBezTo>
                  <a:cubicBezTo>
                    <a:pt x="1468" y="68"/>
                    <a:pt x="1468" y="68"/>
                    <a:pt x="1468" y="68"/>
                  </a:cubicBezTo>
                  <a:cubicBezTo>
                    <a:pt x="1524" y="68"/>
                    <a:pt x="1570" y="114"/>
                    <a:pt x="1570" y="171"/>
                  </a:cubicBezTo>
                  <a:cubicBezTo>
                    <a:pt x="1570" y="307"/>
                    <a:pt x="1570" y="307"/>
                    <a:pt x="1570" y="307"/>
                  </a:cubicBezTo>
                  <a:cubicBezTo>
                    <a:pt x="1638" y="307"/>
                    <a:pt x="1638" y="307"/>
                    <a:pt x="1638" y="307"/>
                  </a:cubicBezTo>
                  <a:cubicBezTo>
                    <a:pt x="1638" y="171"/>
                    <a:pt x="1638" y="171"/>
                    <a:pt x="1638" y="171"/>
                  </a:cubicBezTo>
                  <a:cubicBezTo>
                    <a:pt x="1638" y="76"/>
                    <a:pt x="1562" y="0"/>
                    <a:pt x="1468" y="0"/>
                  </a:cubicBezTo>
                  <a:close/>
                  <a:moveTo>
                    <a:pt x="1468" y="0"/>
                  </a:moveTo>
                  <a:cubicBezTo>
                    <a:pt x="1468" y="0"/>
                    <a:pt x="1468" y="0"/>
                    <a:pt x="14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6" name="Freeform 63">
              <a:extLst>
                <a:ext uri="{FF2B5EF4-FFF2-40B4-BE49-F238E27FC236}">
                  <a16:creationId xmlns:a16="http://schemas.microsoft.com/office/drawing/2014/main" xmlns="" id="{29A80AF1-573B-4DBA-99DB-8EA46FA72A1D}"/>
                </a:ext>
              </a:extLst>
            </p:cNvPr>
            <p:cNvSpPr>
              <a:spLocks noEditPoints="1"/>
            </p:cNvSpPr>
            <p:nvPr/>
          </p:nvSpPr>
          <p:spPr bwMode="gray">
            <a:xfrm>
              <a:off x="-3315" y="1587"/>
              <a:ext cx="682" cy="491"/>
            </a:xfrm>
            <a:custGeom>
              <a:avLst/>
              <a:gdLst>
                <a:gd name="T0" fmla="*/ 785 w 853"/>
                <a:gd name="T1" fmla="*/ 0 h 614"/>
                <a:gd name="T2" fmla="*/ 785 w 853"/>
                <a:gd name="T3" fmla="*/ 444 h 614"/>
                <a:gd name="T4" fmla="*/ 683 w 853"/>
                <a:gd name="T5" fmla="*/ 546 h 614"/>
                <a:gd name="T6" fmla="*/ 0 w 853"/>
                <a:gd name="T7" fmla="*/ 546 h 614"/>
                <a:gd name="T8" fmla="*/ 0 w 853"/>
                <a:gd name="T9" fmla="*/ 614 h 614"/>
                <a:gd name="T10" fmla="*/ 683 w 853"/>
                <a:gd name="T11" fmla="*/ 614 h 614"/>
                <a:gd name="T12" fmla="*/ 853 w 853"/>
                <a:gd name="T13" fmla="*/ 444 h 614"/>
                <a:gd name="T14" fmla="*/ 853 w 853"/>
                <a:gd name="T15" fmla="*/ 0 h 614"/>
                <a:gd name="T16" fmla="*/ 785 w 853"/>
                <a:gd name="T17" fmla="*/ 0 h 614"/>
                <a:gd name="T18" fmla="*/ 785 w 853"/>
                <a:gd name="T19" fmla="*/ 0 h 614"/>
                <a:gd name="T20" fmla="*/ 785 w 853"/>
                <a:gd name="T2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3" h="614">
                  <a:moveTo>
                    <a:pt x="785" y="0"/>
                  </a:moveTo>
                  <a:cubicBezTo>
                    <a:pt x="785" y="444"/>
                    <a:pt x="785" y="444"/>
                    <a:pt x="785" y="444"/>
                  </a:cubicBezTo>
                  <a:cubicBezTo>
                    <a:pt x="785" y="500"/>
                    <a:pt x="739" y="546"/>
                    <a:pt x="683" y="546"/>
                  </a:cubicBezTo>
                  <a:cubicBezTo>
                    <a:pt x="0" y="546"/>
                    <a:pt x="0" y="546"/>
                    <a:pt x="0" y="546"/>
                  </a:cubicBezTo>
                  <a:cubicBezTo>
                    <a:pt x="0" y="614"/>
                    <a:pt x="0" y="614"/>
                    <a:pt x="0" y="614"/>
                  </a:cubicBezTo>
                  <a:cubicBezTo>
                    <a:pt x="683" y="614"/>
                    <a:pt x="683" y="614"/>
                    <a:pt x="683" y="614"/>
                  </a:cubicBezTo>
                  <a:cubicBezTo>
                    <a:pt x="777" y="614"/>
                    <a:pt x="853" y="538"/>
                    <a:pt x="853" y="444"/>
                  </a:cubicBezTo>
                  <a:cubicBezTo>
                    <a:pt x="853" y="0"/>
                    <a:pt x="853" y="0"/>
                    <a:pt x="853" y="0"/>
                  </a:cubicBezTo>
                  <a:lnTo>
                    <a:pt x="785" y="0"/>
                  </a:lnTo>
                  <a:close/>
                  <a:moveTo>
                    <a:pt x="785" y="0"/>
                  </a:moveTo>
                  <a:cubicBezTo>
                    <a:pt x="785" y="0"/>
                    <a:pt x="785" y="0"/>
                    <a:pt x="7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7" name="Rectangle 64">
              <a:extLst>
                <a:ext uri="{FF2B5EF4-FFF2-40B4-BE49-F238E27FC236}">
                  <a16:creationId xmlns:a16="http://schemas.microsoft.com/office/drawing/2014/main" xmlns="" id="{7A4DCC6C-E1A0-4AE9-82BE-F26A3C640F03}"/>
                </a:ext>
              </a:extLst>
            </p:cNvPr>
            <p:cNvSpPr>
              <a:spLocks noChangeArrowheads="1"/>
            </p:cNvSpPr>
            <p:nvPr/>
          </p:nvSpPr>
          <p:spPr bwMode="gray">
            <a:xfrm>
              <a:off x="-3834" y="986"/>
              <a:ext cx="628"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8" name="Rectangle 65">
              <a:extLst>
                <a:ext uri="{FF2B5EF4-FFF2-40B4-BE49-F238E27FC236}">
                  <a16:creationId xmlns:a16="http://schemas.microsoft.com/office/drawing/2014/main" xmlns="" id="{98DBD1AC-A2AC-41F2-B5C5-9DE7BDBDA4E1}"/>
                </a:ext>
              </a:extLst>
            </p:cNvPr>
            <p:cNvSpPr>
              <a:spLocks noChangeArrowheads="1"/>
            </p:cNvSpPr>
            <p:nvPr/>
          </p:nvSpPr>
          <p:spPr bwMode="gray">
            <a:xfrm>
              <a:off x="-3807" y="877"/>
              <a:ext cx="55"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9" name="Rectangle 66">
              <a:extLst>
                <a:ext uri="{FF2B5EF4-FFF2-40B4-BE49-F238E27FC236}">
                  <a16:creationId xmlns:a16="http://schemas.microsoft.com/office/drawing/2014/main" xmlns="" id="{9105B5E2-7955-4190-A9B9-905EC0E553EF}"/>
                </a:ext>
              </a:extLst>
            </p:cNvPr>
            <p:cNvSpPr>
              <a:spLocks noChangeArrowheads="1"/>
            </p:cNvSpPr>
            <p:nvPr/>
          </p:nvSpPr>
          <p:spPr bwMode="gray">
            <a:xfrm>
              <a:off x="-3698" y="877"/>
              <a:ext cx="54"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0" name="Rectangle 67">
              <a:extLst>
                <a:ext uri="{FF2B5EF4-FFF2-40B4-BE49-F238E27FC236}">
                  <a16:creationId xmlns:a16="http://schemas.microsoft.com/office/drawing/2014/main" xmlns="" id="{47D1F9E8-5CA2-4560-BC3E-A45FE95C8DA6}"/>
                </a:ext>
              </a:extLst>
            </p:cNvPr>
            <p:cNvSpPr>
              <a:spLocks noChangeArrowheads="1"/>
            </p:cNvSpPr>
            <p:nvPr/>
          </p:nvSpPr>
          <p:spPr bwMode="gray">
            <a:xfrm>
              <a:off x="-2824" y="877"/>
              <a:ext cx="55"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1" name="Freeform 68">
              <a:extLst>
                <a:ext uri="{FF2B5EF4-FFF2-40B4-BE49-F238E27FC236}">
                  <a16:creationId xmlns:a16="http://schemas.microsoft.com/office/drawing/2014/main" xmlns="" id="{FC6FD91B-9D85-48B9-8C8D-DEFF0372FE1B}"/>
                </a:ext>
              </a:extLst>
            </p:cNvPr>
            <p:cNvSpPr>
              <a:spLocks noEditPoints="1"/>
            </p:cNvSpPr>
            <p:nvPr/>
          </p:nvSpPr>
          <p:spPr bwMode="gray">
            <a:xfrm>
              <a:off x="-3834" y="1314"/>
              <a:ext cx="327" cy="410"/>
            </a:xfrm>
            <a:custGeom>
              <a:avLst/>
              <a:gdLst>
                <a:gd name="T0" fmla="*/ 408 w 409"/>
                <a:gd name="T1" fmla="*/ 162 h 512"/>
                <a:gd name="T2" fmla="*/ 204 w 409"/>
                <a:gd name="T3" fmla="*/ 0 h 512"/>
                <a:gd name="T4" fmla="*/ 1 w 409"/>
                <a:gd name="T5" fmla="*/ 162 h 512"/>
                <a:gd name="T6" fmla="*/ 0 w 409"/>
                <a:gd name="T7" fmla="*/ 170 h 512"/>
                <a:gd name="T8" fmla="*/ 0 w 409"/>
                <a:gd name="T9" fmla="*/ 238 h 512"/>
                <a:gd name="T10" fmla="*/ 204 w 409"/>
                <a:gd name="T11" fmla="*/ 512 h 512"/>
                <a:gd name="T12" fmla="*/ 409 w 409"/>
                <a:gd name="T13" fmla="*/ 238 h 512"/>
                <a:gd name="T14" fmla="*/ 409 w 409"/>
                <a:gd name="T15" fmla="*/ 170 h 512"/>
                <a:gd name="T16" fmla="*/ 408 w 409"/>
                <a:gd name="T17" fmla="*/ 162 h 512"/>
                <a:gd name="T18" fmla="*/ 341 w 409"/>
                <a:gd name="T19" fmla="*/ 238 h 512"/>
                <a:gd name="T20" fmla="*/ 204 w 409"/>
                <a:gd name="T21" fmla="*/ 443 h 512"/>
                <a:gd name="T22" fmla="*/ 68 w 409"/>
                <a:gd name="T23" fmla="*/ 238 h 512"/>
                <a:gd name="T24" fmla="*/ 68 w 409"/>
                <a:gd name="T25" fmla="*/ 175 h 512"/>
                <a:gd name="T26" fmla="*/ 204 w 409"/>
                <a:gd name="T27" fmla="*/ 68 h 512"/>
                <a:gd name="T28" fmla="*/ 341 w 409"/>
                <a:gd name="T29" fmla="*/ 175 h 512"/>
                <a:gd name="T30" fmla="*/ 341 w 409"/>
                <a:gd name="T31" fmla="*/ 238 h 512"/>
                <a:gd name="T32" fmla="*/ 341 w 409"/>
                <a:gd name="T33" fmla="*/ 238 h 512"/>
                <a:gd name="T34" fmla="*/ 341 w 409"/>
                <a:gd name="T35" fmla="*/ 23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 h="512">
                  <a:moveTo>
                    <a:pt x="408" y="162"/>
                  </a:moveTo>
                  <a:cubicBezTo>
                    <a:pt x="385" y="68"/>
                    <a:pt x="301" y="1"/>
                    <a:pt x="204" y="0"/>
                  </a:cubicBezTo>
                  <a:cubicBezTo>
                    <a:pt x="107" y="1"/>
                    <a:pt x="24" y="68"/>
                    <a:pt x="1" y="162"/>
                  </a:cubicBezTo>
                  <a:cubicBezTo>
                    <a:pt x="0" y="165"/>
                    <a:pt x="0" y="168"/>
                    <a:pt x="0" y="170"/>
                  </a:cubicBezTo>
                  <a:cubicBezTo>
                    <a:pt x="0" y="238"/>
                    <a:pt x="0" y="238"/>
                    <a:pt x="0" y="238"/>
                  </a:cubicBezTo>
                  <a:cubicBezTo>
                    <a:pt x="0" y="391"/>
                    <a:pt x="90" y="512"/>
                    <a:pt x="204" y="512"/>
                  </a:cubicBezTo>
                  <a:cubicBezTo>
                    <a:pt x="319" y="512"/>
                    <a:pt x="409" y="391"/>
                    <a:pt x="409" y="238"/>
                  </a:cubicBezTo>
                  <a:cubicBezTo>
                    <a:pt x="409" y="170"/>
                    <a:pt x="409" y="170"/>
                    <a:pt x="409" y="170"/>
                  </a:cubicBezTo>
                  <a:cubicBezTo>
                    <a:pt x="409" y="168"/>
                    <a:pt x="409" y="165"/>
                    <a:pt x="408" y="162"/>
                  </a:cubicBezTo>
                  <a:close/>
                  <a:moveTo>
                    <a:pt x="341" y="238"/>
                  </a:moveTo>
                  <a:cubicBezTo>
                    <a:pt x="341" y="351"/>
                    <a:pt x="280" y="443"/>
                    <a:pt x="204" y="443"/>
                  </a:cubicBezTo>
                  <a:cubicBezTo>
                    <a:pt x="129" y="443"/>
                    <a:pt x="68" y="351"/>
                    <a:pt x="68" y="238"/>
                  </a:cubicBezTo>
                  <a:cubicBezTo>
                    <a:pt x="68" y="175"/>
                    <a:pt x="68" y="175"/>
                    <a:pt x="68" y="175"/>
                  </a:cubicBezTo>
                  <a:cubicBezTo>
                    <a:pt x="85" y="113"/>
                    <a:pt x="140" y="70"/>
                    <a:pt x="204" y="68"/>
                  </a:cubicBezTo>
                  <a:cubicBezTo>
                    <a:pt x="268" y="70"/>
                    <a:pt x="324" y="113"/>
                    <a:pt x="341" y="175"/>
                  </a:cubicBezTo>
                  <a:lnTo>
                    <a:pt x="341" y="238"/>
                  </a:lnTo>
                  <a:close/>
                  <a:moveTo>
                    <a:pt x="341" y="238"/>
                  </a:moveTo>
                  <a:cubicBezTo>
                    <a:pt x="341" y="238"/>
                    <a:pt x="341" y="238"/>
                    <a:pt x="341" y="2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2" name="Freeform 69">
              <a:extLst>
                <a:ext uri="{FF2B5EF4-FFF2-40B4-BE49-F238E27FC236}">
                  <a16:creationId xmlns:a16="http://schemas.microsoft.com/office/drawing/2014/main" xmlns="" id="{B4AABAAC-152C-42AD-8F27-B1CCC30DC95F}"/>
                </a:ext>
              </a:extLst>
            </p:cNvPr>
            <p:cNvSpPr>
              <a:spLocks noEditPoints="1"/>
            </p:cNvSpPr>
            <p:nvPr/>
          </p:nvSpPr>
          <p:spPr bwMode="gray">
            <a:xfrm>
              <a:off x="-3644" y="1668"/>
              <a:ext cx="247" cy="410"/>
            </a:xfrm>
            <a:custGeom>
              <a:avLst/>
              <a:gdLst>
                <a:gd name="T0" fmla="*/ 137 w 308"/>
                <a:gd name="T1" fmla="*/ 69 h 512"/>
                <a:gd name="T2" fmla="*/ 129 w 308"/>
                <a:gd name="T3" fmla="*/ 69 h 512"/>
                <a:gd name="T4" fmla="*/ 69 w 308"/>
                <a:gd name="T5" fmla="*/ 0 h 512"/>
                <a:gd name="T6" fmla="*/ 0 w 308"/>
                <a:gd name="T7" fmla="*/ 0 h 512"/>
                <a:gd name="T8" fmla="*/ 0 w 308"/>
                <a:gd name="T9" fmla="*/ 8 h 512"/>
                <a:gd name="T10" fmla="*/ 137 w 308"/>
                <a:gd name="T11" fmla="*/ 137 h 512"/>
                <a:gd name="T12" fmla="*/ 239 w 308"/>
                <a:gd name="T13" fmla="*/ 239 h 512"/>
                <a:gd name="T14" fmla="*/ 239 w 308"/>
                <a:gd name="T15" fmla="*/ 512 h 512"/>
                <a:gd name="T16" fmla="*/ 308 w 308"/>
                <a:gd name="T17" fmla="*/ 512 h 512"/>
                <a:gd name="T18" fmla="*/ 308 w 308"/>
                <a:gd name="T19" fmla="*/ 239 h 512"/>
                <a:gd name="T20" fmla="*/ 137 w 308"/>
                <a:gd name="T21" fmla="*/ 69 h 512"/>
                <a:gd name="T22" fmla="*/ 137 w 308"/>
                <a:gd name="T23" fmla="*/ 69 h 512"/>
                <a:gd name="T24" fmla="*/ 137 w 308"/>
                <a:gd name="T25" fmla="*/ 6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512">
                  <a:moveTo>
                    <a:pt x="137" y="69"/>
                  </a:moveTo>
                  <a:cubicBezTo>
                    <a:pt x="134" y="69"/>
                    <a:pt x="131" y="69"/>
                    <a:pt x="129" y="69"/>
                  </a:cubicBezTo>
                  <a:cubicBezTo>
                    <a:pt x="93" y="66"/>
                    <a:pt x="66" y="36"/>
                    <a:pt x="69" y="0"/>
                  </a:cubicBezTo>
                  <a:cubicBezTo>
                    <a:pt x="0" y="0"/>
                    <a:pt x="0" y="0"/>
                    <a:pt x="0" y="0"/>
                  </a:cubicBezTo>
                  <a:cubicBezTo>
                    <a:pt x="0" y="3"/>
                    <a:pt x="0" y="6"/>
                    <a:pt x="0" y="8"/>
                  </a:cubicBezTo>
                  <a:cubicBezTo>
                    <a:pt x="3" y="81"/>
                    <a:pt x="64" y="139"/>
                    <a:pt x="137" y="137"/>
                  </a:cubicBezTo>
                  <a:cubicBezTo>
                    <a:pt x="194" y="137"/>
                    <a:pt x="239" y="183"/>
                    <a:pt x="239" y="239"/>
                  </a:cubicBezTo>
                  <a:cubicBezTo>
                    <a:pt x="239" y="512"/>
                    <a:pt x="239" y="512"/>
                    <a:pt x="239" y="512"/>
                  </a:cubicBezTo>
                  <a:cubicBezTo>
                    <a:pt x="308" y="512"/>
                    <a:pt x="308" y="512"/>
                    <a:pt x="308" y="512"/>
                  </a:cubicBezTo>
                  <a:cubicBezTo>
                    <a:pt x="308" y="239"/>
                    <a:pt x="308" y="239"/>
                    <a:pt x="308" y="239"/>
                  </a:cubicBezTo>
                  <a:cubicBezTo>
                    <a:pt x="308" y="145"/>
                    <a:pt x="231" y="69"/>
                    <a:pt x="137" y="69"/>
                  </a:cubicBezTo>
                  <a:close/>
                  <a:moveTo>
                    <a:pt x="137" y="69"/>
                  </a:moveTo>
                  <a:cubicBezTo>
                    <a:pt x="137" y="69"/>
                    <a:pt x="137" y="69"/>
                    <a:pt x="137" y="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3" name="Freeform 70">
              <a:extLst>
                <a:ext uri="{FF2B5EF4-FFF2-40B4-BE49-F238E27FC236}">
                  <a16:creationId xmlns:a16="http://schemas.microsoft.com/office/drawing/2014/main" xmlns="" id="{4B9BEB33-63E2-413E-A50F-14F88A68BF47}"/>
                </a:ext>
              </a:extLst>
            </p:cNvPr>
            <p:cNvSpPr>
              <a:spLocks noEditPoints="1"/>
            </p:cNvSpPr>
            <p:nvPr/>
          </p:nvSpPr>
          <p:spPr bwMode="gray">
            <a:xfrm>
              <a:off x="-3944" y="1668"/>
              <a:ext cx="248" cy="410"/>
            </a:xfrm>
            <a:custGeom>
              <a:avLst/>
              <a:gdLst>
                <a:gd name="T0" fmla="*/ 307 w 309"/>
                <a:gd name="T1" fmla="*/ 0 h 512"/>
                <a:gd name="T2" fmla="*/ 239 w 309"/>
                <a:gd name="T3" fmla="*/ 0 h 512"/>
                <a:gd name="T4" fmla="*/ 239 w 309"/>
                <a:gd name="T5" fmla="*/ 9 h 512"/>
                <a:gd name="T6" fmla="*/ 171 w 309"/>
                <a:gd name="T7" fmla="*/ 69 h 512"/>
                <a:gd name="T8" fmla="*/ 0 w 309"/>
                <a:gd name="T9" fmla="*/ 239 h 512"/>
                <a:gd name="T10" fmla="*/ 0 w 309"/>
                <a:gd name="T11" fmla="*/ 512 h 512"/>
                <a:gd name="T12" fmla="*/ 68 w 309"/>
                <a:gd name="T13" fmla="*/ 512 h 512"/>
                <a:gd name="T14" fmla="*/ 68 w 309"/>
                <a:gd name="T15" fmla="*/ 239 h 512"/>
                <a:gd name="T16" fmla="*/ 171 w 309"/>
                <a:gd name="T17" fmla="*/ 137 h 512"/>
                <a:gd name="T18" fmla="*/ 178 w 309"/>
                <a:gd name="T19" fmla="*/ 137 h 512"/>
                <a:gd name="T20" fmla="*/ 307 w 309"/>
                <a:gd name="T21" fmla="*/ 0 h 512"/>
                <a:gd name="T22" fmla="*/ 307 w 309"/>
                <a:gd name="T23" fmla="*/ 0 h 512"/>
                <a:gd name="T24" fmla="*/ 307 w 309"/>
                <a:gd name="T25"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512">
                  <a:moveTo>
                    <a:pt x="307" y="0"/>
                  </a:moveTo>
                  <a:cubicBezTo>
                    <a:pt x="239" y="0"/>
                    <a:pt x="239" y="0"/>
                    <a:pt x="239" y="0"/>
                  </a:cubicBezTo>
                  <a:cubicBezTo>
                    <a:pt x="239" y="3"/>
                    <a:pt x="239" y="6"/>
                    <a:pt x="239" y="9"/>
                  </a:cubicBezTo>
                  <a:cubicBezTo>
                    <a:pt x="237" y="44"/>
                    <a:pt x="206" y="71"/>
                    <a:pt x="171" y="69"/>
                  </a:cubicBezTo>
                  <a:cubicBezTo>
                    <a:pt x="76" y="69"/>
                    <a:pt x="0" y="145"/>
                    <a:pt x="0" y="239"/>
                  </a:cubicBezTo>
                  <a:cubicBezTo>
                    <a:pt x="0" y="512"/>
                    <a:pt x="0" y="512"/>
                    <a:pt x="0" y="512"/>
                  </a:cubicBezTo>
                  <a:cubicBezTo>
                    <a:pt x="68" y="512"/>
                    <a:pt x="68" y="512"/>
                    <a:pt x="68" y="512"/>
                  </a:cubicBezTo>
                  <a:cubicBezTo>
                    <a:pt x="68" y="239"/>
                    <a:pt x="68" y="239"/>
                    <a:pt x="68" y="239"/>
                  </a:cubicBezTo>
                  <a:cubicBezTo>
                    <a:pt x="68" y="183"/>
                    <a:pt x="114" y="137"/>
                    <a:pt x="171" y="137"/>
                  </a:cubicBezTo>
                  <a:cubicBezTo>
                    <a:pt x="173" y="137"/>
                    <a:pt x="176" y="137"/>
                    <a:pt x="178" y="137"/>
                  </a:cubicBezTo>
                  <a:cubicBezTo>
                    <a:pt x="252" y="135"/>
                    <a:pt x="309" y="74"/>
                    <a:pt x="307" y="0"/>
                  </a:cubicBezTo>
                  <a:close/>
                  <a:moveTo>
                    <a:pt x="307" y="0"/>
                  </a:moveTo>
                  <a:cubicBezTo>
                    <a:pt x="307" y="0"/>
                    <a:pt x="307" y="0"/>
                    <a:pt x="3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4" name="Rectangle 71">
              <a:extLst>
                <a:ext uri="{FF2B5EF4-FFF2-40B4-BE49-F238E27FC236}">
                  <a16:creationId xmlns:a16="http://schemas.microsoft.com/office/drawing/2014/main" xmlns="" id="{9344F93D-40DE-4D68-968A-67DBFE55E7C0}"/>
                </a:ext>
              </a:extLst>
            </p:cNvPr>
            <p:cNvSpPr>
              <a:spLocks noChangeArrowheads="1"/>
            </p:cNvSpPr>
            <p:nvPr/>
          </p:nvSpPr>
          <p:spPr bwMode="gray">
            <a:xfrm>
              <a:off x="-3834" y="1887"/>
              <a:ext cx="54" cy="1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5" name="Rectangle 72">
              <a:extLst>
                <a:ext uri="{FF2B5EF4-FFF2-40B4-BE49-F238E27FC236}">
                  <a16:creationId xmlns:a16="http://schemas.microsoft.com/office/drawing/2014/main" xmlns="" id="{8F73BE92-997D-4E62-9E1B-4EE12AECAF46}"/>
                </a:ext>
              </a:extLst>
            </p:cNvPr>
            <p:cNvSpPr>
              <a:spLocks noChangeArrowheads="1"/>
            </p:cNvSpPr>
            <p:nvPr/>
          </p:nvSpPr>
          <p:spPr bwMode="gray">
            <a:xfrm>
              <a:off x="-3561" y="1887"/>
              <a:ext cx="54" cy="1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6" name="Freeform 73">
              <a:extLst>
                <a:ext uri="{FF2B5EF4-FFF2-40B4-BE49-F238E27FC236}">
                  <a16:creationId xmlns:a16="http://schemas.microsoft.com/office/drawing/2014/main" xmlns="" id="{A600EE45-EC2E-4CDD-B1EB-6E87C7CDCA1A}"/>
                </a:ext>
              </a:extLst>
            </p:cNvPr>
            <p:cNvSpPr>
              <a:spLocks noEditPoints="1"/>
            </p:cNvSpPr>
            <p:nvPr/>
          </p:nvSpPr>
          <p:spPr bwMode="gray">
            <a:xfrm>
              <a:off x="-3261" y="1778"/>
              <a:ext cx="492" cy="164"/>
            </a:xfrm>
            <a:custGeom>
              <a:avLst/>
              <a:gdLst>
                <a:gd name="T0" fmla="*/ 581 w 615"/>
                <a:gd name="T1" fmla="*/ 0 h 205"/>
                <a:gd name="T2" fmla="*/ 34 w 615"/>
                <a:gd name="T3" fmla="*/ 0 h 205"/>
                <a:gd name="T4" fmla="*/ 0 w 615"/>
                <a:gd name="T5" fmla="*/ 34 h 205"/>
                <a:gd name="T6" fmla="*/ 0 w 615"/>
                <a:gd name="T7" fmla="*/ 171 h 205"/>
                <a:gd name="T8" fmla="*/ 34 w 615"/>
                <a:gd name="T9" fmla="*/ 205 h 205"/>
                <a:gd name="T10" fmla="*/ 581 w 615"/>
                <a:gd name="T11" fmla="*/ 205 h 205"/>
                <a:gd name="T12" fmla="*/ 615 w 615"/>
                <a:gd name="T13" fmla="*/ 171 h 205"/>
                <a:gd name="T14" fmla="*/ 615 w 615"/>
                <a:gd name="T15" fmla="*/ 34 h 205"/>
                <a:gd name="T16" fmla="*/ 581 w 615"/>
                <a:gd name="T17" fmla="*/ 0 h 205"/>
                <a:gd name="T18" fmla="*/ 546 w 615"/>
                <a:gd name="T19" fmla="*/ 136 h 205"/>
                <a:gd name="T20" fmla="*/ 69 w 615"/>
                <a:gd name="T21" fmla="*/ 136 h 205"/>
                <a:gd name="T22" fmla="*/ 69 w 615"/>
                <a:gd name="T23" fmla="*/ 68 h 205"/>
                <a:gd name="T24" fmla="*/ 546 w 615"/>
                <a:gd name="T25" fmla="*/ 68 h 205"/>
                <a:gd name="T26" fmla="*/ 546 w 615"/>
                <a:gd name="T27" fmla="*/ 136 h 205"/>
                <a:gd name="T28" fmla="*/ 546 w 615"/>
                <a:gd name="T29" fmla="*/ 136 h 205"/>
                <a:gd name="T30" fmla="*/ 546 w 615"/>
                <a:gd name="T31" fmla="*/ 13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5" h="205">
                  <a:moveTo>
                    <a:pt x="581" y="0"/>
                  </a:moveTo>
                  <a:cubicBezTo>
                    <a:pt x="34" y="0"/>
                    <a:pt x="34" y="0"/>
                    <a:pt x="34" y="0"/>
                  </a:cubicBezTo>
                  <a:cubicBezTo>
                    <a:pt x="16" y="0"/>
                    <a:pt x="0" y="15"/>
                    <a:pt x="0" y="34"/>
                  </a:cubicBezTo>
                  <a:cubicBezTo>
                    <a:pt x="0" y="171"/>
                    <a:pt x="0" y="171"/>
                    <a:pt x="0" y="171"/>
                  </a:cubicBezTo>
                  <a:cubicBezTo>
                    <a:pt x="0" y="189"/>
                    <a:pt x="16" y="205"/>
                    <a:pt x="34" y="205"/>
                  </a:cubicBezTo>
                  <a:cubicBezTo>
                    <a:pt x="581" y="205"/>
                    <a:pt x="581" y="205"/>
                    <a:pt x="581" y="205"/>
                  </a:cubicBezTo>
                  <a:cubicBezTo>
                    <a:pt x="599" y="205"/>
                    <a:pt x="615" y="189"/>
                    <a:pt x="615" y="171"/>
                  </a:cubicBezTo>
                  <a:cubicBezTo>
                    <a:pt x="615" y="34"/>
                    <a:pt x="615" y="34"/>
                    <a:pt x="615" y="34"/>
                  </a:cubicBezTo>
                  <a:cubicBezTo>
                    <a:pt x="615" y="15"/>
                    <a:pt x="599" y="0"/>
                    <a:pt x="581" y="0"/>
                  </a:cubicBezTo>
                  <a:close/>
                  <a:moveTo>
                    <a:pt x="546" y="136"/>
                  </a:moveTo>
                  <a:cubicBezTo>
                    <a:pt x="69" y="136"/>
                    <a:pt x="69" y="136"/>
                    <a:pt x="69" y="136"/>
                  </a:cubicBezTo>
                  <a:cubicBezTo>
                    <a:pt x="69" y="68"/>
                    <a:pt x="69" y="68"/>
                    <a:pt x="69" y="68"/>
                  </a:cubicBezTo>
                  <a:cubicBezTo>
                    <a:pt x="546" y="68"/>
                    <a:pt x="546" y="68"/>
                    <a:pt x="546" y="68"/>
                  </a:cubicBezTo>
                  <a:lnTo>
                    <a:pt x="546" y="136"/>
                  </a:lnTo>
                  <a:close/>
                  <a:moveTo>
                    <a:pt x="546" y="136"/>
                  </a:moveTo>
                  <a:cubicBezTo>
                    <a:pt x="546" y="136"/>
                    <a:pt x="546" y="136"/>
                    <a:pt x="546"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7" name="Rectangle 74">
              <a:extLst>
                <a:ext uri="{FF2B5EF4-FFF2-40B4-BE49-F238E27FC236}">
                  <a16:creationId xmlns:a16="http://schemas.microsoft.com/office/drawing/2014/main" xmlns="" id="{21C31C67-14E1-43EB-9EC8-0CB1560D5EA9}"/>
                </a:ext>
              </a:extLst>
            </p:cNvPr>
            <p:cNvSpPr>
              <a:spLocks noChangeArrowheads="1"/>
            </p:cNvSpPr>
            <p:nvPr/>
          </p:nvSpPr>
          <p:spPr bwMode="gray">
            <a:xfrm>
              <a:off x="-3725" y="1095"/>
              <a:ext cx="410"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8" name="Rectangle 75">
              <a:extLst>
                <a:ext uri="{FF2B5EF4-FFF2-40B4-BE49-F238E27FC236}">
                  <a16:creationId xmlns:a16="http://schemas.microsoft.com/office/drawing/2014/main" xmlns="" id="{70CBCAD6-9A22-45C3-9527-9CC8C65D2D48}"/>
                </a:ext>
              </a:extLst>
            </p:cNvPr>
            <p:cNvSpPr>
              <a:spLocks noChangeArrowheads="1"/>
            </p:cNvSpPr>
            <p:nvPr/>
          </p:nvSpPr>
          <p:spPr bwMode="gray">
            <a:xfrm>
              <a:off x="-3507" y="1204"/>
              <a:ext cx="137"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9" name="Rectangle 76">
              <a:extLst>
                <a:ext uri="{FF2B5EF4-FFF2-40B4-BE49-F238E27FC236}">
                  <a16:creationId xmlns:a16="http://schemas.microsoft.com/office/drawing/2014/main" xmlns="" id="{B3241B72-B4AC-420C-A9AD-1EBA52F380A0}"/>
                </a:ext>
              </a:extLst>
            </p:cNvPr>
            <p:cNvSpPr>
              <a:spLocks noChangeArrowheads="1"/>
            </p:cNvSpPr>
            <p:nvPr/>
          </p:nvSpPr>
          <p:spPr bwMode="gray">
            <a:xfrm>
              <a:off x="-3616" y="1204"/>
              <a:ext cx="55"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39" name="Parallelogram 38">
            <a:hlinkClick r:id="rId3" action="ppaction://hlinksldjump"/>
            <a:extLst>
              <a:ext uri="{FF2B5EF4-FFF2-40B4-BE49-F238E27FC236}">
                <a16:creationId xmlns:a16="http://schemas.microsoft.com/office/drawing/2014/main" xmlns="" id="{09BBEB1E-5451-439D-9B3E-EADD28E647D9}"/>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40" name="Parallelogram 39">
            <a:hlinkClick r:id="rId4" action="ppaction://hlinksldjump"/>
            <a:extLst>
              <a:ext uri="{FF2B5EF4-FFF2-40B4-BE49-F238E27FC236}">
                <a16:creationId xmlns:a16="http://schemas.microsoft.com/office/drawing/2014/main" xmlns="" id="{60723195-D6F5-450C-B05C-517181FAAA4D}"/>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41" name="Parallelogram 40">
            <a:hlinkClick r:id="" action="ppaction://noaction"/>
            <a:extLst>
              <a:ext uri="{FF2B5EF4-FFF2-40B4-BE49-F238E27FC236}">
                <a16:creationId xmlns:a16="http://schemas.microsoft.com/office/drawing/2014/main" xmlns="" id="{C0AD4D24-2693-44F4-824F-18F15E0EA657}"/>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Client credentials</a:t>
            </a:r>
          </a:p>
        </p:txBody>
      </p:sp>
      <p:sp>
        <p:nvSpPr>
          <p:cNvPr id="60" name="Parallelogram 59">
            <a:hlinkClick r:id="" action="ppaction://noaction"/>
            <a:extLst>
              <a:ext uri="{FF2B5EF4-FFF2-40B4-BE49-F238E27FC236}">
                <a16:creationId xmlns:a16="http://schemas.microsoft.com/office/drawing/2014/main" xmlns="" id="{3B5A8D3D-CC10-4613-B8B8-85C46EE0664F}"/>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61" name="Parallelogram 60">
            <a:hlinkClick r:id="" action="ppaction://noaction"/>
            <a:extLst>
              <a:ext uri="{FF2B5EF4-FFF2-40B4-BE49-F238E27FC236}">
                <a16:creationId xmlns:a16="http://schemas.microsoft.com/office/drawing/2014/main" xmlns="" id="{F2CA36A4-D1C4-4C2A-AFF8-5C8042BF5CA1}"/>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62" name="Parallelogram 61">
            <a:hlinkClick r:id="" action="ppaction://noaction"/>
            <a:extLst>
              <a:ext uri="{FF2B5EF4-FFF2-40B4-BE49-F238E27FC236}">
                <a16:creationId xmlns:a16="http://schemas.microsoft.com/office/drawing/2014/main" xmlns="" id="{D8FF205C-799D-4D26-B7B1-796FF5A1205E}"/>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64" name="Parallelogram 63">
            <a:hlinkClick r:id="" action="ppaction://noaction"/>
            <a:extLst>
              <a:ext uri="{FF2B5EF4-FFF2-40B4-BE49-F238E27FC236}">
                <a16:creationId xmlns:a16="http://schemas.microsoft.com/office/drawing/2014/main" xmlns="" id="{2B1E630D-45A6-4EB4-A6A3-0FB365E43AFD}"/>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65" name="Parallelogram 64">
            <a:hlinkClick r:id="" action="ppaction://noaction"/>
            <a:extLst>
              <a:ext uri="{FF2B5EF4-FFF2-40B4-BE49-F238E27FC236}">
                <a16:creationId xmlns:a16="http://schemas.microsoft.com/office/drawing/2014/main" xmlns="" id="{5EB14352-B037-4B00-A296-177D45497F64}"/>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36577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heel(1)">
                                      <p:cBhvr>
                                        <p:cTn id="13"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5_Standar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6F4D8CB-3D1A-45C8-BC11-1AFE232FE972}"/>
              </a:ext>
            </a:extLst>
          </p:cNvPr>
          <p:cNvSpPr/>
          <p:nvPr userDrawn="1"/>
        </p:nvSpPr>
        <p:spPr>
          <a:xfrm>
            <a:off x="0" y="0"/>
            <a:ext cx="12204700" cy="69087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9" name="Title Placeholder 1">
            <a:extLst>
              <a:ext uri="{FF2B5EF4-FFF2-40B4-BE49-F238E27FC236}">
                <a16:creationId xmlns:a16="http://schemas.microsoft.com/office/drawing/2014/main" xmlns="" id="{0A222D3B-DC43-4E13-AA6F-77E50A04421F}"/>
              </a:ext>
            </a:extLst>
          </p:cNvPr>
          <p:cNvSpPr>
            <a:spLocks noGrp="1"/>
          </p:cNvSpPr>
          <p:nvPr>
            <p:ph type="title"/>
          </p:nvPr>
        </p:nvSpPr>
        <p:spPr>
          <a:xfrm>
            <a:off x="450849" y="411878"/>
            <a:ext cx="11297443" cy="596900"/>
          </a:xfrm>
          <a:prstGeom prst="rect">
            <a:avLst/>
          </a:prstGeom>
        </p:spPr>
        <p:txBody>
          <a:bodyPr vert="horz" lIns="0" tIns="0" rIns="0" bIns="0" rtlCol="0" anchor="t" anchorCtr="0">
            <a:noAutofit/>
          </a:bodyPr>
          <a:lstStyle>
            <a:lvl1pPr>
              <a:defRPr>
                <a:solidFill>
                  <a:schemeClr val="tx1"/>
                </a:solidFill>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xmlns="" id="{BD16CF3C-F75B-4695-AAB9-ED646037C2BC}"/>
              </a:ext>
            </a:extLst>
          </p:cNvPr>
          <p:cNvSpPr>
            <a:spLocks noGrp="1"/>
          </p:cNvSpPr>
          <p:nvPr>
            <p:ph type="body" sz="quarter" idx="10"/>
          </p:nvPr>
        </p:nvSpPr>
        <p:spPr>
          <a:xfrm>
            <a:off x="450849" y="1562100"/>
            <a:ext cx="11291889" cy="4503738"/>
          </a:xfrm>
        </p:spPr>
        <p:txBody>
          <a:bodyPr/>
          <a:lstStyle>
            <a:lvl1pPr marL="0" indent="0">
              <a:buFontTx/>
              <a:buNone/>
              <a:defRPr>
                <a:solidFill>
                  <a:schemeClr val="tx1"/>
                </a:solidFill>
              </a:defRPr>
            </a:lvl1pPr>
          </a:lstStyle>
          <a:p>
            <a:pPr lvl="0"/>
            <a:r>
              <a:rPr lang="en-US" dirty="0"/>
              <a:t>Edit Master text styles</a:t>
            </a:r>
          </a:p>
        </p:txBody>
      </p:sp>
      <p:sp>
        <p:nvSpPr>
          <p:cNvPr id="8" name="Line 10">
            <a:extLst>
              <a:ext uri="{FF2B5EF4-FFF2-40B4-BE49-F238E27FC236}">
                <a16:creationId xmlns:a16="http://schemas.microsoft.com/office/drawing/2014/main" xmlns="" id="{2C0AF48D-3935-4CB6-8A3F-16FB9AA52C38}"/>
              </a:ext>
            </a:extLst>
          </p:cNvPr>
          <p:cNvSpPr>
            <a:spLocks noChangeShapeType="1"/>
          </p:cNvSpPr>
          <p:nvPr userDrawn="1"/>
        </p:nvSpPr>
        <p:spPr bwMode="auto">
          <a:xfrm>
            <a:off x="450057" y="298963"/>
            <a:ext cx="1262957" cy="0"/>
          </a:xfrm>
          <a:prstGeom prst="line">
            <a:avLst/>
          </a:prstGeom>
          <a:noFill/>
          <a:ln w="285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10" name="Rectangle 9">
            <a:extLst>
              <a:ext uri="{FF2B5EF4-FFF2-40B4-BE49-F238E27FC236}">
                <a16:creationId xmlns:a16="http://schemas.microsoft.com/office/drawing/2014/main" xmlns="" id="{49FBF9C3-1C02-405C-9279-108FAAEE8BB0}"/>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1" name="Slide Number Placeholder 5">
            <a:extLst>
              <a:ext uri="{FF2B5EF4-FFF2-40B4-BE49-F238E27FC236}">
                <a16:creationId xmlns:a16="http://schemas.microsoft.com/office/drawing/2014/main" xmlns="" id="{83BEC4E4-5280-46B1-9857-69D933987990}"/>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sp>
        <p:nvSpPr>
          <p:cNvPr id="12" name="Slide Number Placeholder 5">
            <a:extLst>
              <a:ext uri="{FF2B5EF4-FFF2-40B4-BE49-F238E27FC236}">
                <a16:creationId xmlns:a16="http://schemas.microsoft.com/office/drawing/2014/main" xmlns="" id="{1C609B97-4082-411C-8E39-868D50DFD1FA}"/>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Tax and Finance Operate</a:t>
            </a:r>
          </a:p>
        </p:txBody>
      </p:sp>
      <p:grpSp>
        <p:nvGrpSpPr>
          <p:cNvPr id="13" name="Group 12">
            <a:extLst>
              <a:ext uri="{FF2B5EF4-FFF2-40B4-BE49-F238E27FC236}">
                <a16:creationId xmlns:a16="http://schemas.microsoft.com/office/drawing/2014/main" xmlns="" id="{B4F21FAE-968C-4F7A-B9A9-BB766B117515}"/>
              </a:ext>
            </a:extLst>
          </p:cNvPr>
          <p:cNvGrpSpPr>
            <a:grpSpLocks noChangeAspect="1"/>
          </p:cNvGrpSpPr>
          <p:nvPr userDrawn="1"/>
        </p:nvGrpSpPr>
        <p:grpSpPr bwMode="auto">
          <a:xfrm>
            <a:off x="11345957" y="6283589"/>
            <a:ext cx="402336" cy="412867"/>
            <a:chOff x="7110" y="4004"/>
            <a:chExt cx="191" cy="196"/>
          </a:xfrm>
        </p:grpSpPr>
        <p:sp>
          <p:nvSpPr>
            <p:cNvPr id="14" name="Freeform 5">
              <a:extLst>
                <a:ext uri="{FF2B5EF4-FFF2-40B4-BE49-F238E27FC236}">
                  <a16:creationId xmlns:a16="http://schemas.microsoft.com/office/drawing/2014/main" xmlns="" id="{C9241EFA-4D3D-4FA3-BC45-22D67470F3D6}"/>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6">
              <a:extLst>
                <a:ext uri="{FF2B5EF4-FFF2-40B4-BE49-F238E27FC236}">
                  <a16:creationId xmlns:a16="http://schemas.microsoft.com/office/drawing/2014/main" xmlns="" id="{8DD83A10-F352-4AE8-B117-9F4785A66895}"/>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7">
              <a:extLst>
                <a:ext uri="{FF2B5EF4-FFF2-40B4-BE49-F238E27FC236}">
                  <a16:creationId xmlns:a16="http://schemas.microsoft.com/office/drawing/2014/main" xmlns="" id="{978CB956-BB2D-47AA-9114-FB9E1A432D9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7941099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6_Standar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8D37418-7D4E-43F7-9505-15F3E3D853ED}"/>
              </a:ext>
            </a:extLst>
          </p:cNvPr>
          <p:cNvSpPr/>
          <p:nvPr userDrawn="1"/>
        </p:nvSpPr>
        <p:spPr>
          <a:xfrm>
            <a:off x="0" y="0"/>
            <a:ext cx="69469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11" name="Picture 10">
            <a:extLst>
              <a:ext uri="{FF2B5EF4-FFF2-40B4-BE49-F238E27FC236}">
                <a16:creationId xmlns:a16="http://schemas.microsoft.com/office/drawing/2014/main" xmlns="" id="{62E4DB3E-F86E-4414-97A1-E64940673D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5428" y="0"/>
            <a:ext cx="5412922" cy="6858000"/>
          </a:xfrm>
          <a:prstGeom prst="rect">
            <a:avLst/>
          </a:prstGeom>
        </p:spPr>
      </p:pic>
      <p:sp>
        <p:nvSpPr>
          <p:cNvPr id="9" name="Title Placeholder 1">
            <a:extLst>
              <a:ext uri="{FF2B5EF4-FFF2-40B4-BE49-F238E27FC236}">
                <a16:creationId xmlns:a16="http://schemas.microsoft.com/office/drawing/2014/main" xmlns="" id="{0A222D3B-DC43-4E13-AA6F-77E50A04421F}"/>
              </a:ext>
            </a:extLst>
          </p:cNvPr>
          <p:cNvSpPr>
            <a:spLocks noGrp="1"/>
          </p:cNvSpPr>
          <p:nvPr>
            <p:ph type="title"/>
          </p:nvPr>
        </p:nvSpPr>
        <p:spPr>
          <a:xfrm>
            <a:off x="450850" y="411878"/>
            <a:ext cx="5412922" cy="596900"/>
          </a:xfrm>
          <a:prstGeom prst="rect">
            <a:avLst/>
          </a:prstGeom>
        </p:spPr>
        <p:txBody>
          <a:bodyPr vert="horz" lIns="0" tIns="0" rIns="0" bIns="0" rtlCol="0" anchor="t" anchorCtr="0">
            <a:noAutofit/>
          </a:bodyPr>
          <a:lstStyle>
            <a:lvl1pPr>
              <a:defRPr>
                <a:solidFill>
                  <a:schemeClr val="tx1"/>
                </a:solidFill>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xmlns="" id="{BD16CF3C-F75B-4695-AAB9-ED646037C2BC}"/>
              </a:ext>
            </a:extLst>
          </p:cNvPr>
          <p:cNvSpPr>
            <a:spLocks noGrp="1"/>
          </p:cNvSpPr>
          <p:nvPr>
            <p:ph type="body" sz="quarter" idx="10"/>
          </p:nvPr>
        </p:nvSpPr>
        <p:spPr>
          <a:xfrm>
            <a:off x="450851" y="1562100"/>
            <a:ext cx="5412922" cy="4503738"/>
          </a:xfrm>
        </p:spPr>
        <p:txBody>
          <a:bodyPr/>
          <a:lstStyle>
            <a:lvl1pPr marL="0" indent="0">
              <a:buFontTx/>
              <a:buNone/>
              <a:defRPr>
                <a:solidFill>
                  <a:schemeClr val="tx1"/>
                </a:solidFill>
              </a:defRPr>
            </a:lvl1pPr>
          </a:lstStyle>
          <a:p>
            <a:pPr lvl="0"/>
            <a:r>
              <a:rPr lang="en-US" dirty="0"/>
              <a:t>Edit Master text styles</a:t>
            </a:r>
          </a:p>
        </p:txBody>
      </p:sp>
      <p:grpSp>
        <p:nvGrpSpPr>
          <p:cNvPr id="5" name="Group 4">
            <a:extLst>
              <a:ext uri="{FF2B5EF4-FFF2-40B4-BE49-F238E27FC236}">
                <a16:creationId xmlns:a16="http://schemas.microsoft.com/office/drawing/2014/main" xmlns="" id="{E24D8EBA-BD6D-4018-9602-EEDE5A9773E2}"/>
              </a:ext>
            </a:extLst>
          </p:cNvPr>
          <p:cNvGrpSpPr>
            <a:grpSpLocks noChangeAspect="1"/>
          </p:cNvGrpSpPr>
          <p:nvPr userDrawn="1"/>
        </p:nvGrpSpPr>
        <p:grpSpPr bwMode="auto">
          <a:xfrm>
            <a:off x="11345957" y="6283589"/>
            <a:ext cx="402336" cy="412867"/>
            <a:chOff x="7110" y="4004"/>
            <a:chExt cx="191" cy="196"/>
          </a:xfrm>
        </p:grpSpPr>
        <p:sp>
          <p:nvSpPr>
            <p:cNvPr id="6" name="Freeform 5">
              <a:extLst>
                <a:ext uri="{FF2B5EF4-FFF2-40B4-BE49-F238E27FC236}">
                  <a16:creationId xmlns:a16="http://schemas.microsoft.com/office/drawing/2014/main" xmlns="" id="{2E46662A-9132-475A-88DD-78C75EE4A3BF}"/>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6">
              <a:extLst>
                <a:ext uri="{FF2B5EF4-FFF2-40B4-BE49-F238E27FC236}">
                  <a16:creationId xmlns:a16="http://schemas.microsoft.com/office/drawing/2014/main" xmlns="" id="{B0215D15-83EC-4DDD-B6EB-8B6D29102D1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7">
              <a:extLst>
                <a:ext uri="{FF2B5EF4-FFF2-40B4-BE49-F238E27FC236}">
                  <a16:creationId xmlns:a16="http://schemas.microsoft.com/office/drawing/2014/main" xmlns="" id="{0F1E0A2A-3114-4496-A3E5-68F59EC7239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2" name="Line 10">
            <a:extLst>
              <a:ext uri="{FF2B5EF4-FFF2-40B4-BE49-F238E27FC236}">
                <a16:creationId xmlns:a16="http://schemas.microsoft.com/office/drawing/2014/main" xmlns="" id="{0919CEC3-3F4D-4BC2-A9B8-DFDFCF720D46}"/>
              </a:ext>
            </a:extLst>
          </p:cNvPr>
          <p:cNvSpPr>
            <a:spLocks noChangeShapeType="1"/>
          </p:cNvSpPr>
          <p:nvPr userDrawn="1"/>
        </p:nvSpPr>
        <p:spPr bwMode="auto">
          <a:xfrm>
            <a:off x="450057" y="298963"/>
            <a:ext cx="1262957" cy="0"/>
          </a:xfrm>
          <a:prstGeom prst="line">
            <a:avLst/>
          </a:prstGeom>
          <a:noFill/>
          <a:ln w="285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14" name="Rectangle 13">
            <a:extLst>
              <a:ext uri="{FF2B5EF4-FFF2-40B4-BE49-F238E27FC236}">
                <a16:creationId xmlns:a16="http://schemas.microsoft.com/office/drawing/2014/main" xmlns="" id="{57418EA8-69E5-4530-83D5-D09C872734CF}"/>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5" name="Slide Number Placeholder 5">
            <a:extLst>
              <a:ext uri="{FF2B5EF4-FFF2-40B4-BE49-F238E27FC236}">
                <a16:creationId xmlns:a16="http://schemas.microsoft.com/office/drawing/2014/main" xmlns="" id="{611635B3-0D64-41F7-BC42-1F35B212E872}"/>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sp>
        <p:nvSpPr>
          <p:cNvPr id="16" name="Slide Number Placeholder 5">
            <a:extLst>
              <a:ext uri="{FF2B5EF4-FFF2-40B4-BE49-F238E27FC236}">
                <a16:creationId xmlns:a16="http://schemas.microsoft.com/office/drawing/2014/main" xmlns="" id="{6DA5EAD3-95D7-43D8-B37B-F87A18C9DCC5}"/>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Tax and Finance Operate</a:t>
            </a:r>
          </a:p>
        </p:txBody>
      </p:sp>
    </p:spTree>
    <p:extLst>
      <p:ext uri="{BB962C8B-B14F-4D97-AF65-F5344CB8AC3E}">
        <p14:creationId xmlns:p14="http://schemas.microsoft.com/office/powerpoint/2010/main" val="33602996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99D5F94-8D14-4D34-BC37-A476A872EC41}"/>
              </a:ext>
            </a:extLst>
          </p:cNvPr>
          <p:cNvSpPr/>
          <p:nvPr userDrawn="1"/>
        </p:nvSpPr>
        <p:spPr>
          <a:xfrm>
            <a:off x="0" y="0"/>
            <a:ext cx="1219835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30578655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9CAC1A4-D6BD-4AD5-9137-FA3C97A00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8350" cy="6858000"/>
          </a:xfrm>
          <a:prstGeom prst="rect">
            <a:avLst/>
          </a:prstGeom>
        </p:spPr>
      </p:pic>
      <p:sp>
        <p:nvSpPr>
          <p:cNvPr id="37" name="Rectangle 36">
            <a:extLst>
              <a:ext uri="{FF2B5EF4-FFF2-40B4-BE49-F238E27FC236}">
                <a16:creationId xmlns:a16="http://schemas.microsoft.com/office/drawing/2014/main" xmlns="" id="{DBC4311A-30A2-4E62-960B-78235DF8E2D2}"/>
              </a:ext>
            </a:extLst>
          </p:cNvPr>
          <p:cNvSpPr/>
          <p:nvPr userDrawn="1"/>
        </p:nvSpPr>
        <p:spPr>
          <a:xfrm rot="16200000">
            <a:off x="4498975" y="-841376"/>
            <a:ext cx="3200401" cy="12198350"/>
          </a:xfrm>
          <a:prstGeom prst="rect">
            <a:avLst/>
          </a:prstGeom>
          <a:gradFill>
            <a:gsLst>
              <a:gs pos="100000">
                <a:schemeClr val="tx1">
                  <a:alpha val="0"/>
                </a:schemeClr>
              </a:gs>
              <a:gs pos="0">
                <a:schemeClr val="tx1">
                  <a:alpha val="64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35" name="Graphic 34">
            <a:extLst>
              <a:ext uri="{FF2B5EF4-FFF2-40B4-BE49-F238E27FC236}">
                <a16:creationId xmlns:a16="http://schemas.microsoft.com/office/drawing/2014/main" xmlns="" id="{8DDF8503-3627-4155-AB53-E1BCCB6148D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50850" y="5831967"/>
            <a:ext cx="3791106" cy="554796"/>
          </a:xfrm>
          <a:prstGeom prst="rect">
            <a:avLst/>
          </a:prstGeom>
        </p:spPr>
      </p:pic>
      <p:grpSp>
        <p:nvGrpSpPr>
          <p:cNvPr id="20" name="Group 4">
            <a:extLst>
              <a:ext uri="{FF2B5EF4-FFF2-40B4-BE49-F238E27FC236}">
                <a16:creationId xmlns:a16="http://schemas.microsoft.com/office/drawing/2014/main" xmlns="" id="{54F1A0EC-9BCA-48F4-804E-0147ED2530BC}"/>
              </a:ext>
            </a:extLst>
          </p:cNvPr>
          <p:cNvGrpSpPr>
            <a:grpSpLocks noChangeAspect="1"/>
          </p:cNvGrpSpPr>
          <p:nvPr userDrawn="1"/>
        </p:nvGrpSpPr>
        <p:grpSpPr bwMode="auto">
          <a:xfrm>
            <a:off x="10364788" y="4966528"/>
            <a:ext cx="1225550" cy="1436377"/>
            <a:chOff x="4857" y="3364"/>
            <a:chExt cx="622" cy="729"/>
          </a:xfrm>
        </p:grpSpPr>
        <p:sp>
          <p:nvSpPr>
            <p:cNvPr id="21" name="AutoShape 3">
              <a:extLst>
                <a:ext uri="{FF2B5EF4-FFF2-40B4-BE49-F238E27FC236}">
                  <a16:creationId xmlns:a16="http://schemas.microsoft.com/office/drawing/2014/main" xmlns="" id="{DD39F4B4-C4AE-4CB6-B1A2-546572870C36}"/>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 name="Freeform 5">
              <a:extLst>
                <a:ext uri="{FF2B5EF4-FFF2-40B4-BE49-F238E27FC236}">
                  <a16:creationId xmlns:a16="http://schemas.microsoft.com/office/drawing/2014/main" xmlns="" id="{CB827024-9938-4308-9131-05C6E8210236}"/>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6">
              <a:extLst>
                <a:ext uri="{FF2B5EF4-FFF2-40B4-BE49-F238E27FC236}">
                  <a16:creationId xmlns:a16="http://schemas.microsoft.com/office/drawing/2014/main" xmlns="" id="{35392C3B-5D1B-40EE-8BE7-7A9133CDC9F9}"/>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4" name="Group 23">
            <a:extLst>
              <a:ext uri="{FF2B5EF4-FFF2-40B4-BE49-F238E27FC236}">
                <a16:creationId xmlns:a16="http://schemas.microsoft.com/office/drawing/2014/main" xmlns="" id="{321CE29C-9425-46BC-AC80-80CCAF6DD22C}"/>
              </a:ext>
            </a:extLst>
          </p:cNvPr>
          <p:cNvGrpSpPr/>
          <p:nvPr userDrawn="1"/>
        </p:nvGrpSpPr>
        <p:grpSpPr>
          <a:xfrm>
            <a:off x="12739209" y="50054"/>
            <a:ext cx="481871" cy="2726927"/>
            <a:chOff x="8344296" y="631825"/>
            <a:chExt cx="481871" cy="2726927"/>
          </a:xfrm>
        </p:grpSpPr>
        <p:sp>
          <p:nvSpPr>
            <p:cNvPr id="26" name="Oval 26">
              <a:extLst>
                <a:ext uri="{FF2B5EF4-FFF2-40B4-BE49-F238E27FC236}">
                  <a16:creationId xmlns:a16="http://schemas.microsoft.com/office/drawing/2014/main" xmlns="" id="{10534313-8A93-4B2D-8ED3-B82A147A7B33}"/>
                </a:ext>
              </a:extLst>
            </p:cNvPr>
            <p:cNvSpPr>
              <a:spLocks noChangeArrowheads="1"/>
            </p:cNvSpPr>
            <p:nvPr userDrawn="1"/>
          </p:nvSpPr>
          <p:spPr bwMode="auto">
            <a:xfrm>
              <a:off x="8344296" y="631825"/>
              <a:ext cx="481871" cy="48409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27" name="Oval 26">
              <a:extLst>
                <a:ext uri="{FF2B5EF4-FFF2-40B4-BE49-F238E27FC236}">
                  <a16:creationId xmlns:a16="http://schemas.microsoft.com/office/drawing/2014/main" xmlns="" id="{F84C1878-393C-4985-8B5B-104CEB614211}"/>
                </a:ext>
              </a:extLst>
            </p:cNvPr>
            <p:cNvSpPr>
              <a:spLocks noChangeArrowheads="1"/>
            </p:cNvSpPr>
            <p:nvPr userDrawn="1"/>
          </p:nvSpPr>
          <p:spPr bwMode="auto">
            <a:xfrm>
              <a:off x="8344296" y="1192534"/>
              <a:ext cx="481871" cy="484092"/>
            </a:xfrm>
            <a:prstGeom prst="ellipse">
              <a:avLst/>
            </a:prstGeom>
            <a:solidFill>
              <a:srgbClr val="747480"/>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28" name="Oval 27">
              <a:extLst>
                <a:ext uri="{FF2B5EF4-FFF2-40B4-BE49-F238E27FC236}">
                  <a16:creationId xmlns:a16="http://schemas.microsoft.com/office/drawing/2014/main" xmlns="" id="{F424933F-7051-4537-8974-DB0982804D15}"/>
                </a:ext>
              </a:extLst>
            </p:cNvPr>
            <p:cNvSpPr>
              <a:spLocks noChangeArrowheads="1"/>
            </p:cNvSpPr>
            <p:nvPr userDrawn="1"/>
          </p:nvSpPr>
          <p:spPr bwMode="auto">
            <a:xfrm>
              <a:off x="8344296" y="1753243"/>
              <a:ext cx="481871" cy="484092"/>
            </a:xfrm>
            <a:prstGeom prst="ellipse">
              <a:avLst/>
            </a:prstGeom>
            <a:solidFill>
              <a:srgbClr val="C4C4CD"/>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29" name="Oval 26">
              <a:extLst>
                <a:ext uri="{FF2B5EF4-FFF2-40B4-BE49-F238E27FC236}">
                  <a16:creationId xmlns:a16="http://schemas.microsoft.com/office/drawing/2014/main" xmlns="" id="{4A534F2C-96E1-4EBE-A595-9C3360A24144}"/>
                </a:ext>
              </a:extLst>
            </p:cNvPr>
            <p:cNvSpPr>
              <a:spLocks noChangeArrowheads="1"/>
            </p:cNvSpPr>
            <p:nvPr userDrawn="1"/>
          </p:nvSpPr>
          <p:spPr bwMode="auto">
            <a:xfrm>
              <a:off x="8344296" y="2313952"/>
              <a:ext cx="481871" cy="484092"/>
            </a:xfrm>
            <a:prstGeom prst="ellipse">
              <a:avLst/>
            </a:prstGeom>
            <a:solidFill>
              <a:srgbClr val="F6F6FA"/>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30" name="Oval 26">
              <a:extLst>
                <a:ext uri="{FF2B5EF4-FFF2-40B4-BE49-F238E27FC236}">
                  <a16:creationId xmlns:a16="http://schemas.microsoft.com/office/drawing/2014/main" xmlns="" id="{E0694D8D-5BD9-4AD9-8540-17723C30083C}"/>
                </a:ext>
              </a:extLst>
            </p:cNvPr>
            <p:cNvSpPr>
              <a:spLocks noChangeArrowheads="1"/>
            </p:cNvSpPr>
            <p:nvPr userDrawn="1"/>
          </p:nvSpPr>
          <p:spPr bwMode="auto">
            <a:xfrm>
              <a:off x="8344296" y="2874660"/>
              <a:ext cx="481871" cy="48409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2462"/>
            </a:p>
          </p:txBody>
        </p:sp>
      </p:grpSp>
      <p:sp>
        <p:nvSpPr>
          <p:cNvPr id="36" name="TextBox 35">
            <a:extLst>
              <a:ext uri="{FF2B5EF4-FFF2-40B4-BE49-F238E27FC236}">
                <a16:creationId xmlns:a16="http://schemas.microsoft.com/office/drawing/2014/main" xmlns="" id="{77FE5018-D4E1-4522-9C6A-DCDFCC269B63}"/>
              </a:ext>
            </a:extLst>
          </p:cNvPr>
          <p:cNvSpPr txBox="1"/>
          <p:nvPr userDrawn="1"/>
        </p:nvSpPr>
        <p:spPr>
          <a:xfrm>
            <a:off x="12739209" y="3376059"/>
            <a:ext cx="1905000" cy="723900"/>
          </a:xfrm>
          <a:prstGeom prst="rect">
            <a:avLst/>
          </a:prstGeom>
          <a:solidFill>
            <a:schemeClr val="accent2">
              <a:lumMod val="20000"/>
              <a:lumOff val="80000"/>
            </a:schemeClr>
          </a:solidFill>
        </p:spPr>
        <p:txBody>
          <a:bodyPr wrap="square" lIns="0" tIns="36576" rIns="0" bIns="0" rtlCol="0" anchor="ctr" anchorCtr="0">
            <a:noAutofit/>
          </a:bodyPr>
          <a:lstStyle/>
          <a:p>
            <a:pPr algn="ctr">
              <a:lnSpc>
                <a:spcPct val="85000"/>
              </a:lnSpc>
              <a:spcAft>
                <a:spcPts val="600"/>
              </a:spcAft>
              <a:buClr>
                <a:schemeClr val="accent2"/>
              </a:buClr>
              <a:buSzPct val="70000"/>
            </a:pPr>
            <a:r>
              <a:rPr lang="en-US" sz="1200" dirty="0">
                <a:solidFill>
                  <a:schemeClr val="bg1"/>
                </a:solidFill>
              </a:rPr>
              <a:t>COVER OPTION 1</a:t>
            </a:r>
          </a:p>
          <a:p>
            <a:pPr algn="ctr">
              <a:lnSpc>
                <a:spcPct val="85000"/>
              </a:lnSpc>
              <a:spcAft>
                <a:spcPts val="600"/>
              </a:spcAft>
              <a:buClr>
                <a:schemeClr val="accent2"/>
              </a:buClr>
              <a:buSzPct val="70000"/>
            </a:pPr>
            <a:r>
              <a:rPr lang="en-US" sz="1200" dirty="0">
                <a:solidFill>
                  <a:schemeClr val="bg1"/>
                </a:solidFill>
              </a:rPr>
              <a:t>(For use with Better Question)</a:t>
            </a:r>
          </a:p>
        </p:txBody>
      </p:sp>
      <p:sp>
        <p:nvSpPr>
          <p:cNvPr id="16" name="Freeform 56">
            <a:extLst>
              <a:ext uri="{FF2B5EF4-FFF2-40B4-BE49-F238E27FC236}">
                <a16:creationId xmlns:a16="http://schemas.microsoft.com/office/drawing/2014/main" xmlns="" id="{A967B3A8-21F6-4967-BFD7-50A50D3D5928}"/>
              </a:ext>
            </a:extLst>
          </p:cNvPr>
          <p:cNvSpPr/>
          <p:nvPr userDrawn="1"/>
        </p:nvSpPr>
        <p:spPr>
          <a:xfrm>
            <a:off x="450850" y="613611"/>
            <a:ext cx="3853035" cy="2721231"/>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552649"/>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Approved question w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E938FC1-BDFD-463F-A710-79365FFEC7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25" name="Freeform: Shape 24">
            <a:extLst>
              <a:ext uri="{FF2B5EF4-FFF2-40B4-BE49-F238E27FC236}">
                <a16:creationId xmlns:a16="http://schemas.microsoft.com/office/drawing/2014/main" xmlns="" id="{BF614EF3-8D00-4E63-AFD6-2A4C0AB465F1}"/>
              </a:ext>
            </a:extLst>
          </p:cNvPr>
          <p:cNvSpPr>
            <a:spLocks noChangeAspect="1"/>
          </p:cNvSpPr>
          <p:nvPr userDrawn="1"/>
        </p:nvSpPr>
        <p:spPr bwMode="gray">
          <a:xfrm rot="10800000">
            <a:off x="6129196" y="796705"/>
            <a:ext cx="5542537" cy="3322622"/>
          </a:xfrm>
          <a:custGeom>
            <a:avLst/>
            <a:gdLst>
              <a:gd name="connsiteX0" fmla="*/ 0 w 5542537"/>
              <a:gd name="connsiteY0" fmla="*/ 3322622 h 3322622"/>
              <a:gd name="connsiteX1" fmla="*/ 1999 w 5542537"/>
              <a:gd name="connsiteY1" fmla="*/ 499119 h 3322622"/>
              <a:gd name="connsiteX2" fmla="*/ 2310 w 5542537"/>
              <a:gd name="connsiteY2" fmla="*/ 0 h 3322622"/>
              <a:gd name="connsiteX3" fmla="*/ 5542537 w 5542537"/>
              <a:gd name="connsiteY3" fmla="*/ 0 h 3322622"/>
              <a:gd name="connsiteX4" fmla="*/ 5542537 w 5542537"/>
              <a:gd name="connsiteY4" fmla="*/ 2338347 h 332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537" h="3322622">
                <a:moveTo>
                  <a:pt x="0" y="3322622"/>
                </a:moveTo>
                <a:cubicBezTo>
                  <a:pt x="666" y="2657537"/>
                  <a:pt x="1332" y="1578364"/>
                  <a:pt x="1999" y="499119"/>
                </a:cubicBezTo>
                <a:lnTo>
                  <a:pt x="2310" y="0"/>
                </a:lnTo>
                <a:lnTo>
                  <a:pt x="5542537" y="0"/>
                </a:lnTo>
                <a:lnTo>
                  <a:pt x="5542537" y="2338347"/>
                </a:lnTo>
                <a:close/>
              </a:path>
            </a:pathLst>
          </a:custGeom>
          <a:gradFill>
            <a:gsLst>
              <a:gs pos="0">
                <a:schemeClr val="bg2">
                  <a:alpha val="0"/>
                </a:schemeClr>
              </a:gs>
              <a:gs pos="100000">
                <a:schemeClr val="bg2">
                  <a:alpha val="46000"/>
                </a:schemeClr>
              </a:gs>
            </a:gsLst>
            <a:lin ang="5400000" scaled="1"/>
          </a:gradFill>
          <a:ln w="9525">
            <a:noFill/>
            <a:round/>
            <a:headEnd/>
            <a:tailEnd/>
          </a:ln>
        </p:spPr>
        <p:txBody>
          <a:bodyPr vert="horz" wrap="square" lIns="91440" tIns="45720" rIns="91440" bIns="45720" numCol="1" anchor="t" anchorCtr="0" compatLnSpc="1">
            <a:prstTxWarp prst="textNoShape">
              <a:avLst/>
            </a:prstTxWarp>
            <a:noAutofit/>
          </a:bodyPr>
          <a:lstStyle/>
          <a:p>
            <a:endParaRPr lang="en-GB"/>
          </a:p>
        </p:txBody>
      </p:sp>
      <p:pic>
        <p:nvPicPr>
          <p:cNvPr id="17" name="Graphic 16">
            <a:extLst>
              <a:ext uri="{FF2B5EF4-FFF2-40B4-BE49-F238E27FC236}">
                <a16:creationId xmlns:a16="http://schemas.microsoft.com/office/drawing/2014/main" xmlns="" id="{27B3A16A-E08A-4B58-8D29-C51C906C2792}"/>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46087" y="5833039"/>
            <a:ext cx="3791113" cy="554797"/>
          </a:xfrm>
          <a:prstGeom prst="rect">
            <a:avLst/>
          </a:prstGeom>
        </p:spPr>
      </p:pic>
      <p:grpSp>
        <p:nvGrpSpPr>
          <p:cNvPr id="20" name="Group 4">
            <a:extLst>
              <a:ext uri="{FF2B5EF4-FFF2-40B4-BE49-F238E27FC236}">
                <a16:creationId xmlns:a16="http://schemas.microsoft.com/office/drawing/2014/main" xmlns="" id="{54F1A0EC-9BCA-48F4-804E-0147ED2530BC}"/>
              </a:ext>
            </a:extLst>
          </p:cNvPr>
          <p:cNvGrpSpPr>
            <a:grpSpLocks noChangeAspect="1"/>
          </p:cNvGrpSpPr>
          <p:nvPr userDrawn="1"/>
        </p:nvGrpSpPr>
        <p:grpSpPr bwMode="auto">
          <a:xfrm>
            <a:off x="10364788" y="4966528"/>
            <a:ext cx="1225550" cy="1436377"/>
            <a:chOff x="4857" y="3364"/>
            <a:chExt cx="622" cy="729"/>
          </a:xfrm>
        </p:grpSpPr>
        <p:sp>
          <p:nvSpPr>
            <p:cNvPr id="21" name="AutoShape 3">
              <a:extLst>
                <a:ext uri="{FF2B5EF4-FFF2-40B4-BE49-F238E27FC236}">
                  <a16:creationId xmlns:a16="http://schemas.microsoft.com/office/drawing/2014/main" xmlns="" id="{DD39F4B4-C4AE-4CB6-B1A2-546572870C36}"/>
                </a:ext>
              </a:extLst>
            </p:cNvPr>
            <p:cNvSpPr>
              <a:spLocks noChangeAspect="1" noChangeArrowheads="1" noTextEdit="1"/>
            </p:cNvSpPr>
            <p:nvPr userDrawn="1"/>
          </p:nvSpPr>
          <p:spPr bwMode="auto">
            <a:xfrm>
              <a:off x="4857" y="3364"/>
              <a:ext cx="62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 name="Freeform 5">
              <a:extLst>
                <a:ext uri="{FF2B5EF4-FFF2-40B4-BE49-F238E27FC236}">
                  <a16:creationId xmlns:a16="http://schemas.microsoft.com/office/drawing/2014/main" xmlns="" id="{CB827024-9938-4308-9131-05C6E8210236}"/>
                </a:ext>
              </a:extLst>
            </p:cNvPr>
            <p:cNvSpPr>
              <a:spLocks/>
            </p:cNvSpPr>
            <p:nvPr userDrawn="1"/>
          </p:nvSpPr>
          <p:spPr bwMode="auto">
            <a:xfrm>
              <a:off x="4857"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E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6">
              <a:extLst>
                <a:ext uri="{FF2B5EF4-FFF2-40B4-BE49-F238E27FC236}">
                  <a16:creationId xmlns:a16="http://schemas.microsoft.com/office/drawing/2014/main" xmlns="" id="{35392C3B-5D1B-40EE-8BE7-7A9133CDC9F9}"/>
                </a:ext>
              </a:extLst>
            </p:cNvPr>
            <p:cNvSpPr>
              <a:spLocks noEditPoints="1"/>
            </p:cNvSpPr>
            <p:nvPr userDrawn="1"/>
          </p:nvSpPr>
          <p:spPr bwMode="auto">
            <a:xfrm>
              <a:off x="4857"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39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55"/>
                  </a:moveTo>
                  <a:lnTo>
                    <a:pt x="597" y="1874"/>
                  </a:lnTo>
                  <a:lnTo>
                    <a:pt x="541" y="1874"/>
                  </a:lnTo>
                  <a:lnTo>
                    <a:pt x="541" y="1651"/>
                  </a:lnTo>
                  <a:lnTo>
                    <a:pt x="597" y="1651"/>
                  </a:lnTo>
                  <a:lnTo>
                    <a:pt x="597" y="1755"/>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1"/>
                  </a:moveTo>
                  <a:lnTo>
                    <a:pt x="597" y="1619"/>
                  </a:lnTo>
                  <a:lnTo>
                    <a:pt x="541" y="1619"/>
                  </a:lnTo>
                  <a:lnTo>
                    <a:pt x="541" y="1563"/>
                  </a:lnTo>
                  <a:lnTo>
                    <a:pt x="597" y="1563"/>
                  </a:lnTo>
                  <a:lnTo>
                    <a:pt x="597" y="1591"/>
                  </a:lnTo>
                  <a:close/>
                  <a:moveTo>
                    <a:pt x="981" y="1651"/>
                  </a:moveTo>
                  <a:lnTo>
                    <a:pt x="1037" y="1651"/>
                  </a:lnTo>
                  <a:lnTo>
                    <a:pt x="1037" y="1751"/>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39"/>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44"/>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9" name="Subtitle 2"/>
          <p:cNvSpPr>
            <a:spLocks noGrp="1"/>
          </p:cNvSpPr>
          <p:nvPr userDrawn="1">
            <p:ph type="subTitle" idx="1"/>
          </p:nvPr>
        </p:nvSpPr>
        <p:spPr>
          <a:xfrm>
            <a:off x="6525436" y="3200329"/>
            <a:ext cx="4808028" cy="645742"/>
          </a:xfrm>
          <a:prstGeom prst="rect">
            <a:avLst/>
          </a:prstGeom>
        </p:spPr>
        <p:txBody>
          <a:bodyPr/>
          <a:lstStyle>
            <a:lvl1pPr marL="0" indent="0" algn="l">
              <a:buNone/>
              <a:defRPr sz="2000">
                <a:solidFill>
                  <a:schemeClr val="tx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4" name="Freeform: Shape 3">
            <a:extLst>
              <a:ext uri="{FF2B5EF4-FFF2-40B4-BE49-F238E27FC236}">
                <a16:creationId xmlns:a16="http://schemas.microsoft.com/office/drawing/2014/main" xmlns="" id="{15324C54-B75E-4AC0-90C2-FA558C7716F7}"/>
              </a:ext>
            </a:extLst>
          </p:cNvPr>
          <p:cNvSpPr/>
          <p:nvPr/>
        </p:nvSpPr>
        <p:spPr>
          <a:xfrm>
            <a:off x="6057824" y="402413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xmlns="" id="{CAA95478-C099-485F-AD95-A617656C6C7C}"/>
              </a:ext>
            </a:extLst>
          </p:cNvPr>
          <p:cNvSpPr/>
          <p:nvPr/>
        </p:nvSpPr>
        <p:spPr>
          <a:xfrm>
            <a:off x="6343155" y="402413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xmlns="" id="{D65680A1-86D1-44C2-AA38-0DF5735F1F26}"/>
              </a:ext>
            </a:extLst>
          </p:cNvPr>
          <p:cNvSpPr/>
          <p:nvPr/>
        </p:nvSpPr>
        <p:spPr>
          <a:xfrm>
            <a:off x="6628368" y="4024136"/>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18" name="Title 1"/>
          <p:cNvSpPr>
            <a:spLocks noGrp="1"/>
          </p:cNvSpPr>
          <p:nvPr userDrawn="1">
            <p:ph type="ctrTitle"/>
          </p:nvPr>
        </p:nvSpPr>
        <p:spPr>
          <a:xfrm>
            <a:off x="6525244" y="2158329"/>
            <a:ext cx="4783882" cy="860400"/>
          </a:xfrm>
          <a:prstGeom prst="rect">
            <a:avLst/>
          </a:prstGeom>
        </p:spPr>
        <p:txBody>
          <a:bodyPr/>
          <a:lstStyle>
            <a:lvl1pPr>
              <a:defRPr sz="3000"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3" name="Freeform: Shape 2">
            <a:extLst>
              <a:ext uri="{FF2B5EF4-FFF2-40B4-BE49-F238E27FC236}">
                <a16:creationId xmlns:a16="http://schemas.microsoft.com/office/drawing/2014/main" xmlns="" id="{44A731D0-020D-4D8E-955D-2354AF0FE452}"/>
              </a:ext>
            </a:extLst>
          </p:cNvPr>
          <p:cNvSpPr/>
          <p:nvPr userDrawn="1"/>
        </p:nvSpPr>
        <p:spPr>
          <a:xfrm>
            <a:off x="6060281" y="685800"/>
            <a:ext cx="5690394" cy="34932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16" name="TextBox 15">
            <a:extLst>
              <a:ext uri="{FF2B5EF4-FFF2-40B4-BE49-F238E27FC236}">
                <a16:creationId xmlns:a16="http://schemas.microsoft.com/office/drawing/2014/main" xmlns="" id="{6C54B319-D1CA-4A97-967B-69681E1FECA6}"/>
              </a:ext>
            </a:extLst>
          </p:cNvPr>
          <p:cNvSpPr txBox="1"/>
          <p:nvPr userDrawn="1"/>
        </p:nvSpPr>
        <p:spPr>
          <a:xfrm>
            <a:off x="12739209" y="3376059"/>
            <a:ext cx="1905000" cy="723900"/>
          </a:xfrm>
          <a:prstGeom prst="rect">
            <a:avLst/>
          </a:prstGeom>
          <a:solidFill>
            <a:schemeClr val="accent2">
              <a:lumMod val="20000"/>
              <a:lumOff val="80000"/>
            </a:schemeClr>
          </a:solidFill>
        </p:spPr>
        <p:txBody>
          <a:bodyPr wrap="square" lIns="0" tIns="36576" rIns="0" bIns="0" rtlCol="0" anchor="ctr" anchorCtr="0">
            <a:noAutofit/>
          </a:bodyPr>
          <a:lstStyle/>
          <a:p>
            <a:pPr algn="ctr">
              <a:lnSpc>
                <a:spcPct val="85000"/>
              </a:lnSpc>
              <a:spcAft>
                <a:spcPts val="600"/>
              </a:spcAft>
              <a:buClr>
                <a:schemeClr val="accent2"/>
              </a:buClr>
              <a:buSzPct val="70000"/>
            </a:pPr>
            <a:r>
              <a:rPr lang="en-US" sz="1200" dirty="0">
                <a:solidFill>
                  <a:schemeClr val="bg1"/>
                </a:solidFill>
              </a:rPr>
              <a:t>COVER OPTION 2</a:t>
            </a:r>
          </a:p>
          <a:p>
            <a:pPr algn="ctr">
              <a:lnSpc>
                <a:spcPct val="85000"/>
              </a:lnSpc>
              <a:spcAft>
                <a:spcPts val="600"/>
              </a:spcAft>
              <a:buClr>
                <a:schemeClr val="accent2"/>
              </a:buClr>
              <a:buSzPct val="70000"/>
            </a:pPr>
            <a:r>
              <a:rPr lang="en-US" sz="1200" dirty="0">
                <a:solidFill>
                  <a:schemeClr val="bg1"/>
                </a:solidFill>
              </a:rPr>
              <a:t>(For use with Better Question)</a:t>
            </a:r>
          </a:p>
        </p:txBody>
      </p:sp>
      <p:grpSp>
        <p:nvGrpSpPr>
          <p:cNvPr id="24" name="Group 23">
            <a:extLst>
              <a:ext uri="{FF2B5EF4-FFF2-40B4-BE49-F238E27FC236}">
                <a16:creationId xmlns:a16="http://schemas.microsoft.com/office/drawing/2014/main" xmlns="" id="{E5D61907-6BB0-4399-8CD7-8C001F6FCA02}"/>
              </a:ext>
            </a:extLst>
          </p:cNvPr>
          <p:cNvGrpSpPr/>
          <p:nvPr userDrawn="1"/>
        </p:nvGrpSpPr>
        <p:grpSpPr>
          <a:xfrm>
            <a:off x="12739209" y="50054"/>
            <a:ext cx="481871" cy="2726927"/>
            <a:chOff x="8344296" y="631825"/>
            <a:chExt cx="481871" cy="2726927"/>
          </a:xfrm>
        </p:grpSpPr>
        <p:sp>
          <p:nvSpPr>
            <p:cNvPr id="26" name="Oval 26">
              <a:extLst>
                <a:ext uri="{FF2B5EF4-FFF2-40B4-BE49-F238E27FC236}">
                  <a16:creationId xmlns:a16="http://schemas.microsoft.com/office/drawing/2014/main" xmlns="" id="{A422796A-2B09-42B0-B1FC-3AFBDE085DB2}"/>
                </a:ext>
              </a:extLst>
            </p:cNvPr>
            <p:cNvSpPr>
              <a:spLocks noChangeArrowheads="1"/>
            </p:cNvSpPr>
            <p:nvPr userDrawn="1"/>
          </p:nvSpPr>
          <p:spPr bwMode="auto">
            <a:xfrm>
              <a:off x="8344296" y="631825"/>
              <a:ext cx="481871" cy="48409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27" name="Oval 26">
              <a:extLst>
                <a:ext uri="{FF2B5EF4-FFF2-40B4-BE49-F238E27FC236}">
                  <a16:creationId xmlns:a16="http://schemas.microsoft.com/office/drawing/2014/main" xmlns="" id="{8EF8D4C7-1D03-40D5-A7C1-8777436DC263}"/>
                </a:ext>
              </a:extLst>
            </p:cNvPr>
            <p:cNvSpPr>
              <a:spLocks noChangeArrowheads="1"/>
            </p:cNvSpPr>
            <p:nvPr userDrawn="1"/>
          </p:nvSpPr>
          <p:spPr bwMode="auto">
            <a:xfrm>
              <a:off x="8344296" y="1192534"/>
              <a:ext cx="481871" cy="484092"/>
            </a:xfrm>
            <a:prstGeom prst="ellipse">
              <a:avLst/>
            </a:prstGeom>
            <a:solidFill>
              <a:srgbClr val="747480"/>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28" name="Oval 27">
              <a:extLst>
                <a:ext uri="{FF2B5EF4-FFF2-40B4-BE49-F238E27FC236}">
                  <a16:creationId xmlns:a16="http://schemas.microsoft.com/office/drawing/2014/main" xmlns="" id="{2C3AAAA1-AA49-42D5-88F6-34C3145487FC}"/>
                </a:ext>
              </a:extLst>
            </p:cNvPr>
            <p:cNvSpPr>
              <a:spLocks noChangeArrowheads="1"/>
            </p:cNvSpPr>
            <p:nvPr userDrawn="1"/>
          </p:nvSpPr>
          <p:spPr bwMode="auto">
            <a:xfrm>
              <a:off x="8344296" y="1753243"/>
              <a:ext cx="481871" cy="484092"/>
            </a:xfrm>
            <a:prstGeom prst="ellipse">
              <a:avLst/>
            </a:prstGeom>
            <a:solidFill>
              <a:srgbClr val="C4C4CD"/>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29" name="Oval 26">
              <a:extLst>
                <a:ext uri="{FF2B5EF4-FFF2-40B4-BE49-F238E27FC236}">
                  <a16:creationId xmlns:a16="http://schemas.microsoft.com/office/drawing/2014/main" xmlns="" id="{8C477AA0-E8D4-4190-A602-DA6DE70F6448}"/>
                </a:ext>
              </a:extLst>
            </p:cNvPr>
            <p:cNvSpPr>
              <a:spLocks noChangeArrowheads="1"/>
            </p:cNvSpPr>
            <p:nvPr userDrawn="1"/>
          </p:nvSpPr>
          <p:spPr bwMode="auto">
            <a:xfrm>
              <a:off x="8344296" y="2313952"/>
              <a:ext cx="481871" cy="484092"/>
            </a:xfrm>
            <a:prstGeom prst="ellipse">
              <a:avLst/>
            </a:prstGeom>
            <a:solidFill>
              <a:srgbClr val="F6F6FA"/>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30" name="Oval 26">
              <a:extLst>
                <a:ext uri="{FF2B5EF4-FFF2-40B4-BE49-F238E27FC236}">
                  <a16:creationId xmlns:a16="http://schemas.microsoft.com/office/drawing/2014/main" xmlns="" id="{4921241D-C46B-49DF-9753-9E66A5834BA9}"/>
                </a:ext>
              </a:extLst>
            </p:cNvPr>
            <p:cNvSpPr>
              <a:spLocks noChangeArrowheads="1"/>
            </p:cNvSpPr>
            <p:nvPr userDrawn="1"/>
          </p:nvSpPr>
          <p:spPr bwMode="auto">
            <a:xfrm>
              <a:off x="8344296" y="2874660"/>
              <a:ext cx="481871" cy="48409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2462"/>
            </a:p>
          </p:txBody>
        </p:sp>
      </p:grpSp>
    </p:spTree>
    <p:extLst>
      <p:ext uri="{BB962C8B-B14F-4D97-AF65-F5344CB8AC3E}">
        <p14:creationId xmlns:p14="http://schemas.microsoft.com/office/powerpoint/2010/main" val="915731463"/>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8BCD50B-89F5-49AF-9752-2742171672AB}"/>
              </a:ext>
            </a:extLst>
          </p:cNvPr>
          <p:cNvSpPr/>
          <p:nvPr userDrawn="1"/>
        </p:nvSpPr>
        <p:spPr>
          <a:xfrm>
            <a:off x="334978" y="172016"/>
            <a:ext cx="1765426" cy="407406"/>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6" name="Rectangle 5">
            <a:extLst>
              <a:ext uri="{FF2B5EF4-FFF2-40B4-BE49-F238E27FC236}">
                <a16:creationId xmlns:a16="http://schemas.microsoft.com/office/drawing/2014/main" xmlns="" id="{9F197F7B-DC16-494B-9C61-EC4490B5783E}"/>
              </a:ext>
            </a:extLst>
          </p:cNvPr>
          <p:cNvSpPr/>
          <p:nvPr userDrawn="1"/>
        </p:nvSpPr>
        <p:spPr>
          <a:xfrm>
            <a:off x="2" y="2038937"/>
            <a:ext cx="4264024" cy="686669"/>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28" dirty="0">
              <a:solidFill>
                <a:schemeClr val="tx1"/>
              </a:solidFill>
            </a:endParaRPr>
          </a:p>
        </p:txBody>
      </p:sp>
      <p:sp>
        <p:nvSpPr>
          <p:cNvPr id="7" name="Freeform 5">
            <a:extLst>
              <a:ext uri="{FF2B5EF4-FFF2-40B4-BE49-F238E27FC236}">
                <a16:creationId xmlns:a16="http://schemas.microsoft.com/office/drawing/2014/main" xmlns="" id="{08B0048D-28E6-4DCD-90BC-5F0A641465A4}"/>
              </a:ext>
            </a:extLst>
          </p:cNvPr>
          <p:cNvSpPr>
            <a:spLocks noChangeAspect="1"/>
          </p:cNvSpPr>
          <p:nvPr userDrawn="1"/>
        </p:nvSpPr>
        <p:spPr bwMode="gray">
          <a:xfrm rot="16200000" flipH="1">
            <a:off x="4175251" y="2092393"/>
            <a:ext cx="686669" cy="579756"/>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xmlns="" id="{8F32632D-522F-4A13-864F-79224BA4B2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48" cy="2090057"/>
          </a:xfrm>
          <a:prstGeom prst="rect">
            <a:avLst/>
          </a:prstGeom>
        </p:spPr>
      </p:pic>
      <p:sp>
        <p:nvSpPr>
          <p:cNvPr id="9" name="Text Placeholder 2">
            <a:extLst>
              <a:ext uri="{FF2B5EF4-FFF2-40B4-BE49-F238E27FC236}">
                <a16:creationId xmlns:a16="http://schemas.microsoft.com/office/drawing/2014/main" xmlns="" id="{3C46E908-8A0B-4898-96B7-00F2F261536E}"/>
              </a:ext>
            </a:extLst>
          </p:cNvPr>
          <p:cNvSpPr>
            <a:spLocks noGrp="1"/>
          </p:cNvSpPr>
          <p:nvPr>
            <p:ph type="body" sz="quarter" idx="10"/>
          </p:nvPr>
        </p:nvSpPr>
        <p:spPr>
          <a:xfrm>
            <a:off x="450850" y="2228246"/>
            <a:ext cx="3433087" cy="333375"/>
          </a:xfrm>
        </p:spPr>
        <p:txBody>
          <a:bodyPr anchor="ctr"/>
          <a:lstStyle>
            <a:lvl1pPr marL="0" indent="0">
              <a:buFontTx/>
              <a:buNone/>
              <a:defRPr sz="20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8300630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xmlns="" id="{0A222D3B-DC43-4E13-AA6F-77E50A04421F}"/>
              </a:ext>
            </a:extLst>
          </p:cNvPr>
          <p:cNvSpPr>
            <a:spLocks noGrp="1"/>
          </p:cNvSpPr>
          <p:nvPr>
            <p:ph type="title"/>
          </p:nvPr>
        </p:nvSpPr>
        <p:spPr>
          <a:xfrm>
            <a:off x="450849" y="411878"/>
            <a:ext cx="11297443" cy="5969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xmlns="" id="{BD16CF3C-F75B-4695-AAB9-ED646037C2BC}"/>
              </a:ext>
            </a:extLst>
          </p:cNvPr>
          <p:cNvSpPr>
            <a:spLocks noGrp="1"/>
          </p:cNvSpPr>
          <p:nvPr>
            <p:ph type="body" sz="quarter" idx="10"/>
          </p:nvPr>
        </p:nvSpPr>
        <p:spPr>
          <a:xfrm>
            <a:off x="450850" y="1133475"/>
            <a:ext cx="11299825" cy="4932363"/>
          </a:xfrm>
        </p:spPr>
        <p:txBody>
          <a:bodyPr/>
          <a:lstStyle>
            <a:lvl1pPr marL="0" indent="0">
              <a:buFontTx/>
              <a:buNone/>
              <a:defRPr/>
            </a:lvl1pPr>
          </a:lstStyle>
          <a:p>
            <a:pPr lvl="0"/>
            <a:r>
              <a:rPr lang="en-US" dirty="0"/>
              <a:t>Edit Master text styles</a:t>
            </a:r>
          </a:p>
        </p:txBody>
      </p:sp>
    </p:spTree>
    <p:extLst>
      <p:ext uri="{BB962C8B-B14F-4D97-AF65-F5344CB8AC3E}">
        <p14:creationId xmlns:p14="http://schemas.microsoft.com/office/powerpoint/2010/main" val="16022465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3BF3123-D68C-4B4E-8DE1-F96F6C5936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5428" y="-1"/>
            <a:ext cx="5412922" cy="6857999"/>
          </a:xfrm>
          <a:prstGeom prst="rect">
            <a:avLst/>
          </a:prstGeom>
        </p:spPr>
      </p:pic>
      <p:sp>
        <p:nvSpPr>
          <p:cNvPr id="9" name="Title Placeholder 1">
            <a:extLst>
              <a:ext uri="{FF2B5EF4-FFF2-40B4-BE49-F238E27FC236}">
                <a16:creationId xmlns:a16="http://schemas.microsoft.com/office/drawing/2014/main" xmlns="" id="{0A222D3B-DC43-4E13-AA6F-77E50A04421F}"/>
              </a:ext>
            </a:extLst>
          </p:cNvPr>
          <p:cNvSpPr>
            <a:spLocks noGrp="1"/>
          </p:cNvSpPr>
          <p:nvPr>
            <p:ph type="title"/>
          </p:nvPr>
        </p:nvSpPr>
        <p:spPr>
          <a:xfrm>
            <a:off x="450850" y="411878"/>
            <a:ext cx="5412922" cy="5969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xmlns="" id="{BD16CF3C-F75B-4695-AAB9-ED646037C2BC}"/>
              </a:ext>
            </a:extLst>
          </p:cNvPr>
          <p:cNvSpPr>
            <a:spLocks noGrp="1"/>
          </p:cNvSpPr>
          <p:nvPr>
            <p:ph type="body" sz="quarter" idx="10"/>
          </p:nvPr>
        </p:nvSpPr>
        <p:spPr>
          <a:xfrm>
            <a:off x="450851" y="1133475"/>
            <a:ext cx="5412922" cy="4932363"/>
          </a:xfrm>
        </p:spPr>
        <p:txBody>
          <a:bodyPr/>
          <a:lstStyle>
            <a:lvl1pPr marL="0" indent="0">
              <a:buFontTx/>
              <a:buNone/>
              <a:defRPr/>
            </a:lvl1pPr>
          </a:lstStyle>
          <a:p>
            <a:pPr lvl="0"/>
            <a:r>
              <a:rPr lang="en-US" dirty="0"/>
              <a:t>Edit Master text styles</a:t>
            </a:r>
          </a:p>
        </p:txBody>
      </p:sp>
      <p:grpSp>
        <p:nvGrpSpPr>
          <p:cNvPr id="5" name="Group 4">
            <a:extLst>
              <a:ext uri="{FF2B5EF4-FFF2-40B4-BE49-F238E27FC236}">
                <a16:creationId xmlns:a16="http://schemas.microsoft.com/office/drawing/2014/main" xmlns="" id="{E24D8EBA-BD6D-4018-9602-EEDE5A9773E2}"/>
              </a:ext>
            </a:extLst>
          </p:cNvPr>
          <p:cNvGrpSpPr>
            <a:grpSpLocks noChangeAspect="1"/>
          </p:cNvGrpSpPr>
          <p:nvPr userDrawn="1"/>
        </p:nvGrpSpPr>
        <p:grpSpPr bwMode="auto">
          <a:xfrm>
            <a:off x="11345957" y="6283589"/>
            <a:ext cx="402336" cy="412867"/>
            <a:chOff x="7110" y="4004"/>
            <a:chExt cx="191" cy="196"/>
          </a:xfrm>
        </p:grpSpPr>
        <p:sp>
          <p:nvSpPr>
            <p:cNvPr id="6" name="Freeform 5">
              <a:extLst>
                <a:ext uri="{FF2B5EF4-FFF2-40B4-BE49-F238E27FC236}">
                  <a16:creationId xmlns:a16="http://schemas.microsoft.com/office/drawing/2014/main" xmlns="" id="{2E46662A-9132-475A-88DD-78C75EE4A3BF}"/>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6">
              <a:extLst>
                <a:ext uri="{FF2B5EF4-FFF2-40B4-BE49-F238E27FC236}">
                  <a16:creationId xmlns:a16="http://schemas.microsoft.com/office/drawing/2014/main" xmlns="" id="{B0215D15-83EC-4DDD-B6EB-8B6D29102D1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7">
              <a:extLst>
                <a:ext uri="{FF2B5EF4-FFF2-40B4-BE49-F238E27FC236}">
                  <a16:creationId xmlns:a16="http://schemas.microsoft.com/office/drawing/2014/main" xmlns="" id="{0F1E0A2A-3114-4496-A3E5-68F59EC7239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9711776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xmlns="" id="{0A222D3B-DC43-4E13-AA6F-77E50A04421F}"/>
              </a:ext>
            </a:extLst>
          </p:cNvPr>
          <p:cNvSpPr>
            <a:spLocks noGrp="1"/>
          </p:cNvSpPr>
          <p:nvPr>
            <p:ph type="title"/>
          </p:nvPr>
        </p:nvSpPr>
        <p:spPr>
          <a:xfrm>
            <a:off x="5848696" y="411878"/>
            <a:ext cx="5901979" cy="5969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xmlns="" id="{BD16CF3C-F75B-4695-AAB9-ED646037C2BC}"/>
              </a:ext>
            </a:extLst>
          </p:cNvPr>
          <p:cNvSpPr>
            <a:spLocks noGrp="1"/>
          </p:cNvSpPr>
          <p:nvPr>
            <p:ph type="body" sz="quarter" idx="10"/>
          </p:nvPr>
        </p:nvSpPr>
        <p:spPr>
          <a:xfrm>
            <a:off x="5849887" y="1133475"/>
            <a:ext cx="5900787" cy="4932363"/>
          </a:xfrm>
        </p:spPr>
        <p:txBody>
          <a:bodyPr/>
          <a:lstStyle>
            <a:lvl1pPr marL="0" indent="0">
              <a:buFontTx/>
              <a:buNone/>
              <a:defRPr/>
            </a:lvl1pPr>
          </a:lstStyle>
          <a:p>
            <a:pPr lvl="0"/>
            <a:r>
              <a:rPr lang="en-US" dirty="0"/>
              <a:t>Edit Master text styles</a:t>
            </a:r>
          </a:p>
        </p:txBody>
      </p:sp>
      <p:sp>
        <p:nvSpPr>
          <p:cNvPr id="4" name="Line 10">
            <a:extLst>
              <a:ext uri="{FF2B5EF4-FFF2-40B4-BE49-F238E27FC236}">
                <a16:creationId xmlns:a16="http://schemas.microsoft.com/office/drawing/2014/main" xmlns="" id="{128A17AD-9FDC-4B8B-BF56-D6DD6CB6859B}"/>
              </a:ext>
            </a:extLst>
          </p:cNvPr>
          <p:cNvSpPr>
            <a:spLocks noChangeShapeType="1"/>
          </p:cNvSpPr>
          <p:nvPr userDrawn="1"/>
        </p:nvSpPr>
        <p:spPr bwMode="auto">
          <a:xfrm>
            <a:off x="5848696" y="296582"/>
            <a:ext cx="1262957" cy="0"/>
          </a:xfrm>
          <a:prstGeom prst="line">
            <a:avLst/>
          </a:prstGeom>
          <a:noFill/>
          <a:ln w="285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pic>
        <p:nvPicPr>
          <p:cNvPr id="5" name="Picture 4">
            <a:extLst>
              <a:ext uri="{FF2B5EF4-FFF2-40B4-BE49-F238E27FC236}">
                <a16:creationId xmlns:a16="http://schemas.microsoft.com/office/drawing/2014/main" xmlns="" id="{5C035E8E-312C-4CF5-B96F-63D8562AB6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5270500" cy="6048877"/>
          </a:xfrm>
          <a:custGeom>
            <a:avLst/>
            <a:gdLst>
              <a:gd name="connsiteX0" fmla="*/ 0 w 4403514"/>
              <a:gd name="connsiteY0" fmla="*/ 0 h 5053849"/>
              <a:gd name="connsiteX1" fmla="*/ 4403514 w 4403514"/>
              <a:gd name="connsiteY1" fmla="*/ 0 h 5053849"/>
              <a:gd name="connsiteX2" fmla="*/ 4403514 w 4403514"/>
              <a:gd name="connsiteY2" fmla="*/ 4275124 h 5053849"/>
              <a:gd name="connsiteX3" fmla="*/ 0 w 4403514"/>
              <a:gd name="connsiteY3" fmla="*/ 5053849 h 5053849"/>
            </a:gdLst>
            <a:ahLst/>
            <a:cxnLst>
              <a:cxn ang="0">
                <a:pos x="connsiteX0" y="connsiteY0"/>
              </a:cxn>
              <a:cxn ang="0">
                <a:pos x="connsiteX1" y="connsiteY1"/>
              </a:cxn>
              <a:cxn ang="0">
                <a:pos x="connsiteX2" y="connsiteY2"/>
              </a:cxn>
              <a:cxn ang="0">
                <a:pos x="connsiteX3" y="connsiteY3"/>
              </a:cxn>
            </a:cxnLst>
            <a:rect l="l" t="t" r="r" b="b"/>
            <a:pathLst>
              <a:path w="4403514" h="5053849">
                <a:moveTo>
                  <a:pt x="0" y="0"/>
                </a:moveTo>
                <a:lnTo>
                  <a:pt x="4403514" y="0"/>
                </a:lnTo>
                <a:lnTo>
                  <a:pt x="4403514" y="4275124"/>
                </a:lnTo>
                <a:lnTo>
                  <a:pt x="0" y="5053849"/>
                </a:lnTo>
                <a:close/>
              </a:path>
            </a:pathLst>
          </a:custGeom>
        </p:spPr>
      </p:pic>
    </p:spTree>
    <p:extLst>
      <p:ext uri="{BB962C8B-B14F-4D97-AF65-F5344CB8AC3E}">
        <p14:creationId xmlns:p14="http://schemas.microsoft.com/office/powerpoint/2010/main" val="39280537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E49C2A7-D9DD-46E6-ABD0-483A60789AB5}"/>
              </a:ext>
            </a:extLst>
          </p:cNvPr>
          <p:cNvSpPr/>
          <p:nvPr userDrawn="1"/>
        </p:nvSpPr>
        <p:spPr>
          <a:xfrm>
            <a:off x="241300" y="88900"/>
            <a:ext cx="2019300" cy="4699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2599283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Battle cards and competitive intelligence</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6EC0ACA1-7351-49E8-9244-0E9FB7A265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17" name="Oval 16">
            <a:extLst>
              <a:ext uri="{FF2B5EF4-FFF2-40B4-BE49-F238E27FC236}">
                <a16:creationId xmlns:a16="http://schemas.microsoft.com/office/drawing/2014/main" xmlns="" id="{9837E18A-0665-4190-9046-DC258879BE5D}"/>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FB2B407F-7EE5-4E87-8EAE-989AA90DCB53}"/>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05F264AD-D818-4EE8-B99D-9207BCE9ABC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6BB263CD-3F65-4177-9A70-20487FD6B22C}"/>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82E52B1D-0971-4F95-A895-FEB9D4BE0C11}"/>
              </a:ext>
            </a:extLst>
          </p:cNvPr>
          <p:cNvSpPr txBox="1">
            <a:spLocks/>
          </p:cNvSpPr>
          <p:nvPr userDrawn="1"/>
        </p:nvSpPr>
        <p:spPr bwMode="gray">
          <a:xfrm>
            <a:off x="8549706" y="2964019"/>
            <a:ext cx="2658354"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Arial"/>
                <a:ea typeface="+mj-ea"/>
                <a:cs typeface="Arial" pitchFamily="34" charset="0"/>
              </a:rPr>
              <a:t>Battle cards and competitive intelligence</a:t>
            </a:r>
          </a:p>
        </p:txBody>
      </p:sp>
      <p:grpSp>
        <p:nvGrpSpPr>
          <p:cNvPr id="42" name="Group 41">
            <a:extLst>
              <a:ext uri="{FF2B5EF4-FFF2-40B4-BE49-F238E27FC236}">
                <a16:creationId xmlns:a16="http://schemas.microsoft.com/office/drawing/2014/main" xmlns="" id="{DEFB68D7-6624-4F98-8B21-127208C0AB25}"/>
              </a:ext>
            </a:extLst>
          </p:cNvPr>
          <p:cNvGrpSpPr>
            <a:grpSpLocks noChangeAspect="1"/>
          </p:cNvGrpSpPr>
          <p:nvPr userDrawn="1"/>
        </p:nvGrpSpPr>
        <p:grpSpPr bwMode="gray">
          <a:xfrm>
            <a:off x="9325561" y="1741788"/>
            <a:ext cx="1130347" cy="1130347"/>
            <a:chOff x="8373" y="460"/>
            <a:chExt cx="3876" cy="3876"/>
          </a:xfrm>
          <a:solidFill>
            <a:schemeClr val="tx2"/>
          </a:solidFill>
        </p:grpSpPr>
        <p:sp>
          <p:nvSpPr>
            <p:cNvPr id="43" name="Freeform 5">
              <a:extLst>
                <a:ext uri="{FF2B5EF4-FFF2-40B4-BE49-F238E27FC236}">
                  <a16:creationId xmlns:a16="http://schemas.microsoft.com/office/drawing/2014/main" xmlns="" id="{71F80BBB-AA63-4A4D-B366-507E8FC9658B}"/>
                </a:ext>
              </a:extLst>
            </p:cNvPr>
            <p:cNvSpPr>
              <a:spLocks noEditPoints="1"/>
            </p:cNvSpPr>
            <p:nvPr/>
          </p:nvSpPr>
          <p:spPr bwMode="gray">
            <a:xfrm>
              <a:off x="8373" y="460"/>
              <a:ext cx="3554" cy="3554"/>
            </a:xfrm>
            <a:custGeom>
              <a:avLst/>
              <a:gdLst>
                <a:gd name="T0" fmla="*/ 1331 w 1502"/>
                <a:gd name="T1" fmla="*/ 137 h 1502"/>
                <a:gd name="T2" fmla="*/ 1024 w 1502"/>
                <a:gd name="T3" fmla="*/ 137 h 1502"/>
                <a:gd name="T4" fmla="*/ 1024 w 1502"/>
                <a:gd name="T5" fmla="*/ 102 h 1502"/>
                <a:gd name="T6" fmla="*/ 922 w 1502"/>
                <a:gd name="T7" fmla="*/ 0 h 1502"/>
                <a:gd name="T8" fmla="*/ 717 w 1502"/>
                <a:gd name="T9" fmla="*/ 0 h 1502"/>
                <a:gd name="T10" fmla="*/ 614 w 1502"/>
                <a:gd name="T11" fmla="*/ 102 h 1502"/>
                <a:gd name="T12" fmla="*/ 614 w 1502"/>
                <a:gd name="T13" fmla="*/ 137 h 1502"/>
                <a:gd name="T14" fmla="*/ 307 w 1502"/>
                <a:gd name="T15" fmla="*/ 137 h 1502"/>
                <a:gd name="T16" fmla="*/ 137 w 1502"/>
                <a:gd name="T17" fmla="*/ 307 h 1502"/>
                <a:gd name="T18" fmla="*/ 137 w 1502"/>
                <a:gd name="T19" fmla="*/ 614 h 1502"/>
                <a:gd name="T20" fmla="*/ 102 w 1502"/>
                <a:gd name="T21" fmla="*/ 614 h 1502"/>
                <a:gd name="T22" fmla="*/ 0 w 1502"/>
                <a:gd name="T23" fmla="*/ 717 h 1502"/>
                <a:gd name="T24" fmla="*/ 0 w 1502"/>
                <a:gd name="T25" fmla="*/ 922 h 1502"/>
                <a:gd name="T26" fmla="*/ 102 w 1502"/>
                <a:gd name="T27" fmla="*/ 1024 h 1502"/>
                <a:gd name="T28" fmla="*/ 137 w 1502"/>
                <a:gd name="T29" fmla="*/ 1024 h 1502"/>
                <a:gd name="T30" fmla="*/ 137 w 1502"/>
                <a:gd name="T31" fmla="*/ 1331 h 1502"/>
                <a:gd name="T32" fmla="*/ 307 w 1502"/>
                <a:gd name="T33" fmla="*/ 1502 h 1502"/>
                <a:gd name="T34" fmla="*/ 649 w 1502"/>
                <a:gd name="T35" fmla="*/ 1502 h 1502"/>
                <a:gd name="T36" fmla="*/ 683 w 1502"/>
                <a:gd name="T37" fmla="*/ 1468 h 1502"/>
                <a:gd name="T38" fmla="*/ 683 w 1502"/>
                <a:gd name="T39" fmla="*/ 1399 h 1502"/>
                <a:gd name="T40" fmla="*/ 717 w 1502"/>
                <a:gd name="T41" fmla="*/ 1365 h 1502"/>
                <a:gd name="T42" fmla="*/ 922 w 1502"/>
                <a:gd name="T43" fmla="*/ 1365 h 1502"/>
                <a:gd name="T44" fmla="*/ 922 w 1502"/>
                <a:gd name="T45" fmla="*/ 1297 h 1502"/>
                <a:gd name="T46" fmla="*/ 717 w 1502"/>
                <a:gd name="T47" fmla="*/ 1297 h 1502"/>
                <a:gd name="T48" fmla="*/ 614 w 1502"/>
                <a:gd name="T49" fmla="*/ 1399 h 1502"/>
                <a:gd name="T50" fmla="*/ 614 w 1502"/>
                <a:gd name="T51" fmla="*/ 1434 h 1502"/>
                <a:gd name="T52" fmla="*/ 307 w 1502"/>
                <a:gd name="T53" fmla="*/ 1434 h 1502"/>
                <a:gd name="T54" fmla="*/ 205 w 1502"/>
                <a:gd name="T55" fmla="*/ 1331 h 1502"/>
                <a:gd name="T56" fmla="*/ 205 w 1502"/>
                <a:gd name="T57" fmla="*/ 990 h 1502"/>
                <a:gd name="T58" fmla="*/ 171 w 1502"/>
                <a:gd name="T59" fmla="*/ 956 h 1502"/>
                <a:gd name="T60" fmla="*/ 102 w 1502"/>
                <a:gd name="T61" fmla="*/ 956 h 1502"/>
                <a:gd name="T62" fmla="*/ 68 w 1502"/>
                <a:gd name="T63" fmla="*/ 922 h 1502"/>
                <a:gd name="T64" fmla="*/ 68 w 1502"/>
                <a:gd name="T65" fmla="*/ 717 h 1502"/>
                <a:gd name="T66" fmla="*/ 102 w 1502"/>
                <a:gd name="T67" fmla="*/ 683 h 1502"/>
                <a:gd name="T68" fmla="*/ 171 w 1502"/>
                <a:gd name="T69" fmla="*/ 683 h 1502"/>
                <a:gd name="T70" fmla="*/ 205 w 1502"/>
                <a:gd name="T71" fmla="*/ 649 h 1502"/>
                <a:gd name="T72" fmla="*/ 205 w 1502"/>
                <a:gd name="T73" fmla="*/ 307 h 1502"/>
                <a:gd name="T74" fmla="*/ 307 w 1502"/>
                <a:gd name="T75" fmla="*/ 205 h 1502"/>
                <a:gd name="T76" fmla="*/ 649 w 1502"/>
                <a:gd name="T77" fmla="*/ 205 h 1502"/>
                <a:gd name="T78" fmla="*/ 683 w 1502"/>
                <a:gd name="T79" fmla="*/ 171 h 1502"/>
                <a:gd name="T80" fmla="*/ 683 w 1502"/>
                <a:gd name="T81" fmla="*/ 102 h 1502"/>
                <a:gd name="T82" fmla="*/ 717 w 1502"/>
                <a:gd name="T83" fmla="*/ 68 h 1502"/>
                <a:gd name="T84" fmla="*/ 922 w 1502"/>
                <a:gd name="T85" fmla="*/ 68 h 1502"/>
                <a:gd name="T86" fmla="*/ 956 w 1502"/>
                <a:gd name="T87" fmla="*/ 102 h 1502"/>
                <a:gd name="T88" fmla="*/ 956 w 1502"/>
                <a:gd name="T89" fmla="*/ 171 h 1502"/>
                <a:gd name="T90" fmla="*/ 990 w 1502"/>
                <a:gd name="T91" fmla="*/ 205 h 1502"/>
                <a:gd name="T92" fmla="*/ 1331 w 1502"/>
                <a:gd name="T93" fmla="*/ 205 h 1502"/>
                <a:gd name="T94" fmla="*/ 1434 w 1502"/>
                <a:gd name="T95" fmla="*/ 307 h 1502"/>
                <a:gd name="T96" fmla="*/ 1434 w 1502"/>
                <a:gd name="T97" fmla="*/ 546 h 1502"/>
                <a:gd name="T98" fmla="*/ 1502 w 1502"/>
                <a:gd name="T99" fmla="*/ 546 h 1502"/>
                <a:gd name="T100" fmla="*/ 1502 w 1502"/>
                <a:gd name="T101" fmla="*/ 307 h 1502"/>
                <a:gd name="T102" fmla="*/ 1331 w 1502"/>
                <a:gd name="T103" fmla="*/ 137 h 1502"/>
                <a:gd name="T104" fmla="*/ 1331 w 1502"/>
                <a:gd name="T105" fmla="*/ 137 h 1502"/>
                <a:gd name="T106" fmla="*/ 1331 w 1502"/>
                <a:gd name="T107" fmla="*/ 137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2" h="1502">
                  <a:moveTo>
                    <a:pt x="1331" y="137"/>
                  </a:moveTo>
                  <a:cubicBezTo>
                    <a:pt x="1024" y="137"/>
                    <a:pt x="1024" y="137"/>
                    <a:pt x="1024" y="137"/>
                  </a:cubicBezTo>
                  <a:cubicBezTo>
                    <a:pt x="1024" y="102"/>
                    <a:pt x="1024" y="102"/>
                    <a:pt x="1024" y="102"/>
                  </a:cubicBezTo>
                  <a:cubicBezTo>
                    <a:pt x="1024" y="46"/>
                    <a:pt x="978" y="0"/>
                    <a:pt x="922" y="0"/>
                  </a:cubicBezTo>
                  <a:cubicBezTo>
                    <a:pt x="717" y="0"/>
                    <a:pt x="717" y="0"/>
                    <a:pt x="717" y="0"/>
                  </a:cubicBezTo>
                  <a:cubicBezTo>
                    <a:pt x="660" y="0"/>
                    <a:pt x="614" y="46"/>
                    <a:pt x="614" y="102"/>
                  </a:cubicBezTo>
                  <a:cubicBezTo>
                    <a:pt x="614" y="137"/>
                    <a:pt x="614" y="137"/>
                    <a:pt x="614" y="137"/>
                  </a:cubicBezTo>
                  <a:cubicBezTo>
                    <a:pt x="307" y="137"/>
                    <a:pt x="307" y="137"/>
                    <a:pt x="307" y="137"/>
                  </a:cubicBezTo>
                  <a:cubicBezTo>
                    <a:pt x="213" y="137"/>
                    <a:pt x="137" y="213"/>
                    <a:pt x="137" y="307"/>
                  </a:cubicBezTo>
                  <a:cubicBezTo>
                    <a:pt x="137" y="614"/>
                    <a:pt x="137" y="614"/>
                    <a:pt x="137" y="614"/>
                  </a:cubicBezTo>
                  <a:cubicBezTo>
                    <a:pt x="102" y="614"/>
                    <a:pt x="102" y="614"/>
                    <a:pt x="102" y="614"/>
                  </a:cubicBezTo>
                  <a:cubicBezTo>
                    <a:pt x="46" y="614"/>
                    <a:pt x="0" y="660"/>
                    <a:pt x="0" y="717"/>
                  </a:cubicBezTo>
                  <a:cubicBezTo>
                    <a:pt x="0" y="922"/>
                    <a:pt x="0" y="922"/>
                    <a:pt x="0" y="922"/>
                  </a:cubicBezTo>
                  <a:cubicBezTo>
                    <a:pt x="0" y="978"/>
                    <a:pt x="46" y="1024"/>
                    <a:pt x="102" y="1024"/>
                  </a:cubicBezTo>
                  <a:cubicBezTo>
                    <a:pt x="137" y="1024"/>
                    <a:pt x="137" y="1024"/>
                    <a:pt x="137" y="1024"/>
                  </a:cubicBezTo>
                  <a:cubicBezTo>
                    <a:pt x="137" y="1331"/>
                    <a:pt x="137" y="1331"/>
                    <a:pt x="137" y="1331"/>
                  </a:cubicBezTo>
                  <a:cubicBezTo>
                    <a:pt x="137" y="1425"/>
                    <a:pt x="213" y="1502"/>
                    <a:pt x="307" y="1502"/>
                  </a:cubicBezTo>
                  <a:cubicBezTo>
                    <a:pt x="649" y="1502"/>
                    <a:pt x="649" y="1502"/>
                    <a:pt x="649" y="1502"/>
                  </a:cubicBezTo>
                  <a:cubicBezTo>
                    <a:pt x="667" y="1502"/>
                    <a:pt x="683" y="1487"/>
                    <a:pt x="683" y="1468"/>
                  </a:cubicBezTo>
                  <a:cubicBezTo>
                    <a:pt x="683" y="1399"/>
                    <a:pt x="683" y="1399"/>
                    <a:pt x="683" y="1399"/>
                  </a:cubicBezTo>
                  <a:cubicBezTo>
                    <a:pt x="683" y="1381"/>
                    <a:pt x="698" y="1365"/>
                    <a:pt x="717" y="1365"/>
                  </a:cubicBezTo>
                  <a:cubicBezTo>
                    <a:pt x="922" y="1365"/>
                    <a:pt x="922" y="1365"/>
                    <a:pt x="922" y="1365"/>
                  </a:cubicBezTo>
                  <a:cubicBezTo>
                    <a:pt x="922" y="1297"/>
                    <a:pt x="922" y="1297"/>
                    <a:pt x="922" y="1297"/>
                  </a:cubicBezTo>
                  <a:cubicBezTo>
                    <a:pt x="717" y="1297"/>
                    <a:pt x="717" y="1297"/>
                    <a:pt x="717" y="1297"/>
                  </a:cubicBezTo>
                  <a:cubicBezTo>
                    <a:pt x="660" y="1297"/>
                    <a:pt x="614" y="1343"/>
                    <a:pt x="614" y="1399"/>
                  </a:cubicBezTo>
                  <a:cubicBezTo>
                    <a:pt x="614" y="1434"/>
                    <a:pt x="614" y="1434"/>
                    <a:pt x="614" y="1434"/>
                  </a:cubicBezTo>
                  <a:cubicBezTo>
                    <a:pt x="307" y="1434"/>
                    <a:pt x="307" y="1434"/>
                    <a:pt x="307" y="1434"/>
                  </a:cubicBezTo>
                  <a:cubicBezTo>
                    <a:pt x="251" y="1434"/>
                    <a:pt x="205" y="1388"/>
                    <a:pt x="205" y="1331"/>
                  </a:cubicBezTo>
                  <a:cubicBezTo>
                    <a:pt x="205" y="990"/>
                    <a:pt x="205" y="990"/>
                    <a:pt x="205" y="990"/>
                  </a:cubicBezTo>
                  <a:cubicBezTo>
                    <a:pt x="205" y="971"/>
                    <a:pt x="190" y="956"/>
                    <a:pt x="171" y="956"/>
                  </a:cubicBezTo>
                  <a:cubicBezTo>
                    <a:pt x="102" y="956"/>
                    <a:pt x="102" y="956"/>
                    <a:pt x="102" y="956"/>
                  </a:cubicBezTo>
                  <a:cubicBezTo>
                    <a:pt x="84" y="956"/>
                    <a:pt x="68" y="940"/>
                    <a:pt x="68" y="922"/>
                  </a:cubicBezTo>
                  <a:cubicBezTo>
                    <a:pt x="68" y="717"/>
                    <a:pt x="68" y="717"/>
                    <a:pt x="68" y="717"/>
                  </a:cubicBezTo>
                  <a:cubicBezTo>
                    <a:pt x="68" y="698"/>
                    <a:pt x="84" y="683"/>
                    <a:pt x="102" y="683"/>
                  </a:cubicBezTo>
                  <a:cubicBezTo>
                    <a:pt x="171" y="683"/>
                    <a:pt x="171" y="683"/>
                    <a:pt x="171" y="683"/>
                  </a:cubicBezTo>
                  <a:cubicBezTo>
                    <a:pt x="190" y="683"/>
                    <a:pt x="205" y="667"/>
                    <a:pt x="205" y="649"/>
                  </a:cubicBezTo>
                  <a:cubicBezTo>
                    <a:pt x="205" y="307"/>
                    <a:pt x="205" y="307"/>
                    <a:pt x="205" y="307"/>
                  </a:cubicBezTo>
                  <a:cubicBezTo>
                    <a:pt x="205" y="251"/>
                    <a:pt x="251" y="205"/>
                    <a:pt x="307" y="205"/>
                  </a:cubicBezTo>
                  <a:cubicBezTo>
                    <a:pt x="649" y="205"/>
                    <a:pt x="649" y="205"/>
                    <a:pt x="649" y="205"/>
                  </a:cubicBezTo>
                  <a:cubicBezTo>
                    <a:pt x="667" y="205"/>
                    <a:pt x="683" y="190"/>
                    <a:pt x="683" y="171"/>
                  </a:cubicBezTo>
                  <a:cubicBezTo>
                    <a:pt x="683" y="102"/>
                    <a:pt x="683" y="102"/>
                    <a:pt x="683" y="102"/>
                  </a:cubicBezTo>
                  <a:cubicBezTo>
                    <a:pt x="683" y="84"/>
                    <a:pt x="698" y="68"/>
                    <a:pt x="717" y="68"/>
                  </a:cubicBezTo>
                  <a:cubicBezTo>
                    <a:pt x="922" y="68"/>
                    <a:pt x="922" y="68"/>
                    <a:pt x="922" y="68"/>
                  </a:cubicBezTo>
                  <a:cubicBezTo>
                    <a:pt x="940" y="68"/>
                    <a:pt x="956" y="84"/>
                    <a:pt x="956" y="102"/>
                  </a:cubicBezTo>
                  <a:cubicBezTo>
                    <a:pt x="956" y="171"/>
                    <a:pt x="956" y="171"/>
                    <a:pt x="956" y="171"/>
                  </a:cubicBezTo>
                  <a:cubicBezTo>
                    <a:pt x="956" y="190"/>
                    <a:pt x="971" y="205"/>
                    <a:pt x="990" y="205"/>
                  </a:cubicBezTo>
                  <a:cubicBezTo>
                    <a:pt x="1331" y="205"/>
                    <a:pt x="1331" y="205"/>
                    <a:pt x="1331" y="205"/>
                  </a:cubicBezTo>
                  <a:cubicBezTo>
                    <a:pt x="1388" y="205"/>
                    <a:pt x="1434" y="251"/>
                    <a:pt x="1434" y="307"/>
                  </a:cubicBezTo>
                  <a:cubicBezTo>
                    <a:pt x="1434" y="546"/>
                    <a:pt x="1434" y="546"/>
                    <a:pt x="1434" y="546"/>
                  </a:cubicBezTo>
                  <a:cubicBezTo>
                    <a:pt x="1502" y="546"/>
                    <a:pt x="1502" y="546"/>
                    <a:pt x="1502" y="546"/>
                  </a:cubicBezTo>
                  <a:cubicBezTo>
                    <a:pt x="1502" y="307"/>
                    <a:pt x="1502" y="307"/>
                    <a:pt x="1502" y="307"/>
                  </a:cubicBezTo>
                  <a:cubicBezTo>
                    <a:pt x="1502" y="213"/>
                    <a:pt x="1425" y="137"/>
                    <a:pt x="1331" y="137"/>
                  </a:cubicBezTo>
                  <a:close/>
                  <a:moveTo>
                    <a:pt x="1331" y="137"/>
                  </a:moveTo>
                  <a:cubicBezTo>
                    <a:pt x="1331" y="137"/>
                    <a:pt x="1331" y="137"/>
                    <a:pt x="133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4" name="Rectangle 6">
              <a:extLst>
                <a:ext uri="{FF2B5EF4-FFF2-40B4-BE49-F238E27FC236}">
                  <a16:creationId xmlns:a16="http://schemas.microsoft.com/office/drawing/2014/main" xmlns="" id="{5D708DD5-851C-497E-8BE5-710D7EE38756}"/>
                </a:ext>
              </a:extLst>
            </p:cNvPr>
            <p:cNvSpPr>
              <a:spLocks noChangeArrowheads="1"/>
            </p:cNvSpPr>
            <p:nvPr/>
          </p:nvSpPr>
          <p:spPr bwMode="gray">
            <a:xfrm>
              <a:off x="11120" y="2722"/>
              <a:ext cx="161" cy="9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5" name="Rectangle 7">
              <a:extLst>
                <a:ext uri="{FF2B5EF4-FFF2-40B4-BE49-F238E27FC236}">
                  <a16:creationId xmlns:a16="http://schemas.microsoft.com/office/drawing/2014/main" xmlns="" id="{A850AF25-7A92-4849-A57C-46A469415DA8}"/>
                </a:ext>
              </a:extLst>
            </p:cNvPr>
            <p:cNvSpPr>
              <a:spLocks noChangeArrowheads="1"/>
            </p:cNvSpPr>
            <p:nvPr/>
          </p:nvSpPr>
          <p:spPr bwMode="gray">
            <a:xfrm>
              <a:off x="11603" y="2722"/>
              <a:ext cx="163" cy="9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6" name="Freeform 8">
              <a:extLst>
                <a:ext uri="{FF2B5EF4-FFF2-40B4-BE49-F238E27FC236}">
                  <a16:creationId xmlns:a16="http://schemas.microsoft.com/office/drawing/2014/main" xmlns="" id="{A490FFBD-B70F-406E-968A-46F40E761D3B}"/>
                </a:ext>
              </a:extLst>
            </p:cNvPr>
            <p:cNvSpPr>
              <a:spLocks noEditPoints="1"/>
            </p:cNvSpPr>
            <p:nvPr/>
          </p:nvSpPr>
          <p:spPr bwMode="gray">
            <a:xfrm>
              <a:off x="11120" y="2076"/>
              <a:ext cx="646" cy="322"/>
            </a:xfrm>
            <a:custGeom>
              <a:avLst/>
              <a:gdLst>
                <a:gd name="T0" fmla="*/ 238 w 273"/>
                <a:gd name="T1" fmla="*/ 0 h 136"/>
                <a:gd name="T2" fmla="*/ 34 w 273"/>
                <a:gd name="T3" fmla="*/ 0 h 136"/>
                <a:gd name="T4" fmla="*/ 0 w 273"/>
                <a:gd name="T5" fmla="*/ 34 h 136"/>
                <a:gd name="T6" fmla="*/ 0 w 273"/>
                <a:gd name="T7" fmla="*/ 136 h 136"/>
                <a:gd name="T8" fmla="*/ 68 w 273"/>
                <a:gd name="T9" fmla="*/ 136 h 136"/>
                <a:gd name="T10" fmla="*/ 68 w 273"/>
                <a:gd name="T11" fmla="*/ 68 h 136"/>
                <a:gd name="T12" fmla="*/ 204 w 273"/>
                <a:gd name="T13" fmla="*/ 68 h 136"/>
                <a:gd name="T14" fmla="*/ 204 w 273"/>
                <a:gd name="T15" fmla="*/ 136 h 136"/>
                <a:gd name="T16" fmla="*/ 273 w 273"/>
                <a:gd name="T17" fmla="*/ 136 h 136"/>
                <a:gd name="T18" fmla="*/ 273 w 273"/>
                <a:gd name="T19" fmla="*/ 34 h 136"/>
                <a:gd name="T20" fmla="*/ 238 w 273"/>
                <a:gd name="T21" fmla="*/ 0 h 136"/>
                <a:gd name="T22" fmla="*/ 238 w 273"/>
                <a:gd name="T23" fmla="*/ 0 h 136"/>
                <a:gd name="T24" fmla="*/ 238 w 273"/>
                <a:gd name="T25"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36">
                  <a:moveTo>
                    <a:pt x="238" y="0"/>
                  </a:moveTo>
                  <a:cubicBezTo>
                    <a:pt x="34" y="0"/>
                    <a:pt x="34" y="0"/>
                    <a:pt x="34" y="0"/>
                  </a:cubicBezTo>
                  <a:cubicBezTo>
                    <a:pt x="15" y="0"/>
                    <a:pt x="0" y="15"/>
                    <a:pt x="0" y="34"/>
                  </a:cubicBezTo>
                  <a:cubicBezTo>
                    <a:pt x="0" y="136"/>
                    <a:pt x="0" y="136"/>
                    <a:pt x="0" y="136"/>
                  </a:cubicBezTo>
                  <a:cubicBezTo>
                    <a:pt x="68" y="136"/>
                    <a:pt x="68" y="136"/>
                    <a:pt x="68" y="136"/>
                  </a:cubicBezTo>
                  <a:cubicBezTo>
                    <a:pt x="68" y="68"/>
                    <a:pt x="68" y="68"/>
                    <a:pt x="68" y="68"/>
                  </a:cubicBezTo>
                  <a:cubicBezTo>
                    <a:pt x="204" y="68"/>
                    <a:pt x="204" y="68"/>
                    <a:pt x="204" y="68"/>
                  </a:cubicBezTo>
                  <a:cubicBezTo>
                    <a:pt x="204" y="136"/>
                    <a:pt x="204" y="136"/>
                    <a:pt x="204" y="136"/>
                  </a:cubicBezTo>
                  <a:cubicBezTo>
                    <a:pt x="273" y="136"/>
                    <a:pt x="273" y="136"/>
                    <a:pt x="273" y="136"/>
                  </a:cubicBezTo>
                  <a:cubicBezTo>
                    <a:pt x="273" y="34"/>
                    <a:pt x="273" y="34"/>
                    <a:pt x="273" y="34"/>
                  </a:cubicBezTo>
                  <a:cubicBezTo>
                    <a:pt x="273" y="15"/>
                    <a:pt x="257" y="0"/>
                    <a:pt x="238" y="0"/>
                  </a:cubicBezTo>
                  <a:close/>
                  <a:moveTo>
                    <a:pt x="238" y="0"/>
                  </a:moveTo>
                  <a:cubicBezTo>
                    <a:pt x="238" y="0"/>
                    <a:pt x="238" y="0"/>
                    <a:pt x="2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7" name="Freeform 9">
              <a:extLst>
                <a:ext uri="{FF2B5EF4-FFF2-40B4-BE49-F238E27FC236}">
                  <a16:creationId xmlns:a16="http://schemas.microsoft.com/office/drawing/2014/main" xmlns="" id="{4BF2128D-889F-4CEA-BF8D-E877F06606D3}"/>
                </a:ext>
              </a:extLst>
            </p:cNvPr>
            <p:cNvSpPr>
              <a:spLocks noEditPoints="1"/>
            </p:cNvSpPr>
            <p:nvPr/>
          </p:nvSpPr>
          <p:spPr bwMode="gray">
            <a:xfrm>
              <a:off x="10876" y="2317"/>
              <a:ext cx="1131" cy="485"/>
            </a:xfrm>
            <a:custGeom>
              <a:avLst/>
              <a:gdLst>
                <a:gd name="T0" fmla="*/ 444 w 478"/>
                <a:gd name="T1" fmla="*/ 0 h 205"/>
                <a:gd name="T2" fmla="*/ 34 w 478"/>
                <a:gd name="T3" fmla="*/ 0 h 205"/>
                <a:gd name="T4" fmla="*/ 0 w 478"/>
                <a:gd name="T5" fmla="*/ 34 h 205"/>
                <a:gd name="T6" fmla="*/ 0 w 478"/>
                <a:gd name="T7" fmla="*/ 171 h 205"/>
                <a:gd name="T8" fmla="*/ 34 w 478"/>
                <a:gd name="T9" fmla="*/ 205 h 205"/>
                <a:gd name="T10" fmla="*/ 444 w 478"/>
                <a:gd name="T11" fmla="*/ 205 h 205"/>
                <a:gd name="T12" fmla="*/ 478 w 478"/>
                <a:gd name="T13" fmla="*/ 171 h 205"/>
                <a:gd name="T14" fmla="*/ 478 w 478"/>
                <a:gd name="T15" fmla="*/ 34 h 205"/>
                <a:gd name="T16" fmla="*/ 444 w 478"/>
                <a:gd name="T17" fmla="*/ 0 h 205"/>
                <a:gd name="T18" fmla="*/ 410 w 478"/>
                <a:gd name="T19" fmla="*/ 137 h 205"/>
                <a:gd name="T20" fmla="*/ 68 w 478"/>
                <a:gd name="T21" fmla="*/ 137 h 205"/>
                <a:gd name="T22" fmla="*/ 68 w 478"/>
                <a:gd name="T23" fmla="*/ 68 h 205"/>
                <a:gd name="T24" fmla="*/ 410 w 478"/>
                <a:gd name="T25" fmla="*/ 68 h 205"/>
                <a:gd name="T26" fmla="*/ 410 w 478"/>
                <a:gd name="T27" fmla="*/ 137 h 205"/>
                <a:gd name="T28" fmla="*/ 410 w 478"/>
                <a:gd name="T29" fmla="*/ 137 h 205"/>
                <a:gd name="T30" fmla="*/ 410 w 478"/>
                <a:gd name="T31" fmla="*/ 13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8" h="205">
                  <a:moveTo>
                    <a:pt x="444" y="0"/>
                  </a:moveTo>
                  <a:cubicBezTo>
                    <a:pt x="34" y="0"/>
                    <a:pt x="34" y="0"/>
                    <a:pt x="34" y="0"/>
                  </a:cubicBezTo>
                  <a:cubicBezTo>
                    <a:pt x="15" y="0"/>
                    <a:pt x="0" y="15"/>
                    <a:pt x="0" y="34"/>
                  </a:cubicBezTo>
                  <a:cubicBezTo>
                    <a:pt x="0" y="171"/>
                    <a:pt x="0" y="171"/>
                    <a:pt x="0" y="171"/>
                  </a:cubicBezTo>
                  <a:cubicBezTo>
                    <a:pt x="0" y="190"/>
                    <a:pt x="15" y="205"/>
                    <a:pt x="34" y="205"/>
                  </a:cubicBezTo>
                  <a:cubicBezTo>
                    <a:pt x="444" y="205"/>
                    <a:pt x="444" y="205"/>
                    <a:pt x="444" y="205"/>
                  </a:cubicBezTo>
                  <a:cubicBezTo>
                    <a:pt x="463" y="205"/>
                    <a:pt x="478" y="190"/>
                    <a:pt x="478" y="171"/>
                  </a:cubicBezTo>
                  <a:cubicBezTo>
                    <a:pt x="478" y="34"/>
                    <a:pt x="478" y="34"/>
                    <a:pt x="478" y="34"/>
                  </a:cubicBezTo>
                  <a:cubicBezTo>
                    <a:pt x="478" y="15"/>
                    <a:pt x="463" y="0"/>
                    <a:pt x="444" y="0"/>
                  </a:cubicBezTo>
                  <a:close/>
                  <a:moveTo>
                    <a:pt x="410" y="137"/>
                  </a:moveTo>
                  <a:cubicBezTo>
                    <a:pt x="68" y="137"/>
                    <a:pt x="68" y="137"/>
                    <a:pt x="68" y="137"/>
                  </a:cubicBezTo>
                  <a:cubicBezTo>
                    <a:pt x="68" y="68"/>
                    <a:pt x="68" y="68"/>
                    <a:pt x="68" y="68"/>
                  </a:cubicBezTo>
                  <a:cubicBezTo>
                    <a:pt x="410" y="68"/>
                    <a:pt x="410" y="68"/>
                    <a:pt x="410" y="68"/>
                  </a:cubicBezTo>
                  <a:lnTo>
                    <a:pt x="410" y="137"/>
                  </a:lnTo>
                  <a:close/>
                  <a:moveTo>
                    <a:pt x="410" y="137"/>
                  </a:moveTo>
                  <a:cubicBezTo>
                    <a:pt x="410" y="137"/>
                    <a:pt x="410" y="137"/>
                    <a:pt x="410"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8" name="Freeform 10">
              <a:extLst>
                <a:ext uri="{FF2B5EF4-FFF2-40B4-BE49-F238E27FC236}">
                  <a16:creationId xmlns:a16="http://schemas.microsoft.com/office/drawing/2014/main" xmlns="" id="{2AFF30B0-9DAF-404D-ADA6-A630438BDC9D}"/>
                </a:ext>
              </a:extLst>
            </p:cNvPr>
            <p:cNvSpPr>
              <a:spLocks noEditPoints="1"/>
            </p:cNvSpPr>
            <p:nvPr/>
          </p:nvSpPr>
          <p:spPr bwMode="gray">
            <a:xfrm>
              <a:off x="10876" y="3609"/>
              <a:ext cx="1131" cy="485"/>
            </a:xfrm>
            <a:custGeom>
              <a:avLst/>
              <a:gdLst>
                <a:gd name="T0" fmla="*/ 444 w 478"/>
                <a:gd name="T1" fmla="*/ 0 h 205"/>
                <a:gd name="T2" fmla="*/ 34 w 478"/>
                <a:gd name="T3" fmla="*/ 0 h 205"/>
                <a:gd name="T4" fmla="*/ 0 w 478"/>
                <a:gd name="T5" fmla="*/ 34 h 205"/>
                <a:gd name="T6" fmla="*/ 0 w 478"/>
                <a:gd name="T7" fmla="*/ 171 h 205"/>
                <a:gd name="T8" fmla="*/ 34 w 478"/>
                <a:gd name="T9" fmla="*/ 205 h 205"/>
                <a:gd name="T10" fmla="*/ 444 w 478"/>
                <a:gd name="T11" fmla="*/ 205 h 205"/>
                <a:gd name="T12" fmla="*/ 478 w 478"/>
                <a:gd name="T13" fmla="*/ 171 h 205"/>
                <a:gd name="T14" fmla="*/ 478 w 478"/>
                <a:gd name="T15" fmla="*/ 34 h 205"/>
                <a:gd name="T16" fmla="*/ 444 w 478"/>
                <a:gd name="T17" fmla="*/ 0 h 205"/>
                <a:gd name="T18" fmla="*/ 410 w 478"/>
                <a:gd name="T19" fmla="*/ 137 h 205"/>
                <a:gd name="T20" fmla="*/ 68 w 478"/>
                <a:gd name="T21" fmla="*/ 137 h 205"/>
                <a:gd name="T22" fmla="*/ 68 w 478"/>
                <a:gd name="T23" fmla="*/ 68 h 205"/>
                <a:gd name="T24" fmla="*/ 410 w 478"/>
                <a:gd name="T25" fmla="*/ 68 h 205"/>
                <a:gd name="T26" fmla="*/ 410 w 478"/>
                <a:gd name="T27" fmla="*/ 137 h 205"/>
                <a:gd name="T28" fmla="*/ 410 w 478"/>
                <a:gd name="T29" fmla="*/ 137 h 205"/>
                <a:gd name="T30" fmla="*/ 410 w 478"/>
                <a:gd name="T31" fmla="*/ 13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8" h="205">
                  <a:moveTo>
                    <a:pt x="444" y="0"/>
                  </a:moveTo>
                  <a:cubicBezTo>
                    <a:pt x="34" y="0"/>
                    <a:pt x="34" y="0"/>
                    <a:pt x="34" y="0"/>
                  </a:cubicBezTo>
                  <a:cubicBezTo>
                    <a:pt x="15" y="0"/>
                    <a:pt x="0" y="15"/>
                    <a:pt x="0" y="34"/>
                  </a:cubicBezTo>
                  <a:cubicBezTo>
                    <a:pt x="0" y="171"/>
                    <a:pt x="0" y="171"/>
                    <a:pt x="0" y="171"/>
                  </a:cubicBezTo>
                  <a:cubicBezTo>
                    <a:pt x="0" y="190"/>
                    <a:pt x="15" y="205"/>
                    <a:pt x="34" y="205"/>
                  </a:cubicBezTo>
                  <a:cubicBezTo>
                    <a:pt x="444" y="205"/>
                    <a:pt x="444" y="205"/>
                    <a:pt x="444" y="205"/>
                  </a:cubicBezTo>
                  <a:cubicBezTo>
                    <a:pt x="463" y="205"/>
                    <a:pt x="478" y="190"/>
                    <a:pt x="478" y="171"/>
                  </a:cubicBezTo>
                  <a:cubicBezTo>
                    <a:pt x="478" y="34"/>
                    <a:pt x="478" y="34"/>
                    <a:pt x="478" y="34"/>
                  </a:cubicBezTo>
                  <a:cubicBezTo>
                    <a:pt x="478" y="15"/>
                    <a:pt x="463" y="0"/>
                    <a:pt x="444" y="0"/>
                  </a:cubicBezTo>
                  <a:close/>
                  <a:moveTo>
                    <a:pt x="410" y="137"/>
                  </a:moveTo>
                  <a:cubicBezTo>
                    <a:pt x="68" y="137"/>
                    <a:pt x="68" y="137"/>
                    <a:pt x="68" y="137"/>
                  </a:cubicBezTo>
                  <a:cubicBezTo>
                    <a:pt x="68" y="68"/>
                    <a:pt x="68" y="68"/>
                    <a:pt x="68" y="68"/>
                  </a:cubicBezTo>
                  <a:cubicBezTo>
                    <a:pt x="410" y="68"/>
                    <a:pt x="410" y="68"/>
                    <a:pt x="410" y="68"/>
                  </a:cubicBezTo>
                  <a:lnTo>
                    <a:pt x="410" y="137"/>
                  </a:lnTo>
                  <a:close/>
                  <a:moveTo>
                    <a:pt x="410" y="137"/>
                  </a:moveTo>
                  <a:cubicBezTo>
                    <a:pt x="410" y="137"/>
                    <a:pt x="410" y="137"/>
                    <a:pt x="410"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9" name="Freeform 11">
              <a:extLst>
                <a:ext uri="{FF2B5EF4-FFF2-40B4-BE49-F238E27FC236}">
                  <a16:creationId xmlns:a16="http://schemas.microsoft.com/office/drawing/2014/main" xmlns="" id="{CDDE8A2E-7B3A-4EB1-AA05-1A64F5D61E73}"/>
                </a:ext>
              </a:extLst>
            </p:cNvPr>
            <p:cNvSpPr>
              <a:spLocks noEditPoints="1"/>
            </p:cNvSpPr>
            <p:nvPr/>
          </p:nvSpPr>
          <p:spPr bwMode="gray">
            <a:xfrm>
              <a:off x="10635" y="3933"/>
              <a:ext cx="1614" cy="403"/>
            </a:xfrm>
            <a:custGeom>
              <a:avLst/>
              <a:gdLst>
                <a:gd name="T0" fmla="*/ 648 w 682"/>
                <a:gd name="T1" fmla="*/ 0 h 170"/>
                <a:gd name="T2" fmla="*/ 34 w 682"/>
                <a:gd name="T3" fmla="*/ 0 h 170"/>
                <a:gd name="T4" fmla="*/ 0 w 682"/>
                <a:gd name="T5" fmla="*/ 34 h 170"/>
                <a:gd name="T6" fmla="*/ 0 w 682"/>
                <a:gd name="T7" fmla="*/ 136 h 170"/>
                <a:gd name="T8" fmla="*/ 34 w 682"/>
                <a:gd name="T9" fmla="*/ 170 h 170"/>
                <a:gd name="T10" fmla="*/ 648 w 682"/>
                <a:gd name="T11" fmla="*/ 170 h 170"/>
                <a:gd name="T12" fmla="*/ 682 w 682"/>
                <a:gd name="T13" fmla="*/ 136 h 170"/>
                <a:gd name="T14" fmla="*/ 682 w 682"/>
                <a:gd name="T15" fmla="*/ 34 h 170"/>
                <a:gd name="T16" fmla="*/ 648 w 682"/>
                <a:gd name="T17" fmla="*/ 0 h 170"/>
                <a:gd name="T18" fmla="*/ 614 w 682"/>
                <a:gd name="T19" fmla="*/ 102 h 170"/>
                <a:gd name="T20" fmla="*/ 68 w 682"/>
                <a:gd name="T21" fmla="*/ 102 h 170"/>
                <a:gd name="T22" fmla="*/ 68 w 682"/>
                <a:gd name="T23" fmla="*/ 68 h 170"/>
                <a:gd name="T24" fmla="*/ 614 w 682"/>
                <a:gd name="T25" fmla="*/ 68 h 170"/>
                <a:gd name="T26" fmla="*/ 614 w 682"/>
                <a:gd name="T27" fmla="*/ 102 h 170"/>
                <a:gd name="T28" fmla="*/ 614 w 682"/>
                <a:gd name="T29" fmla="*/ 102 h 170"/>
                <a:gd name="T30" fmla="*/ 614 w 682"/>
                <a:gd name="T31" fmla="*/ 10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 h="170">
                  <a:moveTo>
                    <a:pt x="648" y="0"/>
                  </a:moveTo>
                  <a:cubicBezTo>
                    <a:pt x="34" y="0"/>
                    <a:pt x="34" y="0"/>
                    <a:pt x="34" y="0"/>
                  </a:cubicBezTo>
                  <a:cubicBezTo>
                    <a:pt x="15" y="0"/>
                    <a:pt x="0" y="15"/>
                    <a:pt x="0" y="34"/>
                  </a:cubicBezTo>
                  <a:cubicBezTo>
                    <a:pt x="0" y="136"/>
                    <a:pt x="0" y="136"/>
                    <a:pt x="0" y="136"/>
                  </a:cubicBezTo>
                  <a:cubicBezTo>
                    <a:pt x="0" y="155"/>
                    <a:pt x="15" y="170"/>
                    <a:pt x="34" y="170"/>
                  </a:cubicBezTo>
                  <a:cubicBezTo>
                    <a:pt x="648" y="170"/>
                    <a:pt x="648" y="170"/>
                    <a:pt x="648" y="170"/>
                  </a:cubicBezTo>
                  <a:cubicBezTo>
                    <a:pt x="667" y="170"/>
                    <a:pt x="682" y="155"/>
                    <a:pt x="682" y="136"/>
                  </a:cubicBezTo>
                  <a:cubicBezTo>
                    <a:pt x="682" y="34"/>
                    <a:pt x="682" y="34"/>
                    <a:pt x="682" y="34"/>
                  </a:cubicBezTo>
                  <a:cubicBezTo>
                    <a:pt x="682" y="15"/>
                    <a:pt x="667" y="0"/>
                    <a:pt x="648" y="0"/>
                  </a:cubicBezTo>
                  <a:close/>
                  <a:moveTo>
                    <a:pt x="614" y="102"/>
                  </a:moveTo>
                  <a:cubicBezTo>
                    <a:pt x="68" y="102"/>
                    <a:pt x="68" y="102"/>
                    <a:pt x="68" y="102"/>
                  </a:cubicBezTo>
                  <a:cubicBezTo>
                    <a:pt x="68" y="68"/>
                    <a:pt x="68" y="68"/>
                    <a:pt x="68" y="68"/>
                  </a:cubicBezTo>
                  <a:cubicBezTo>
                    <a:pt x="614" y="68"/>
                    <a:pt x="614" y="68"/>
                    <a:pt x="614" y="68"/>
                  </a:cubicBezTo>
                  <a:lnTo>
                    <a:pt x="614" y="102"/>
                  </a:lnTo>
                  <a:close/>
                  <a:moveTo>
                    <a:pt x="614" y="102"/>
                  </a:moveTo>
                  <a:cubicBezTo>
                    <a:pt x="614" y="102"/>
                    <a:pt x="614" y="102"/>
                    <a:pt x="614"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0" name="Freeform 12">
              <a:extLst>
                <a:ext uri="{FF2B5EF4-FFF2-40B4-BE49-F238E27FC236}">
                  <a16:creationId xmlns:a16="http://schemas.microsoft.com/office/drawing/2014/main" xmlns="" id="{C57553FC-707D-46D3-B57D-148D1BD73DB6}"/>
                </a:ext>
              </a:extLst>
            </p:cNvPr>
            <p:cNvSpPr>
              <a:spLocks noEditPoints="1"/>
            </p:cNvSpPr>
            <p:nvPr/>
          </p:nvSpPr>
          <p:spPr bwMode="gray">
            <a:xfrm>
              <a:off x="9097" y="1186"/>
              <a:ext cx="407" cy="405"/>
            </a:xfrm>
            <a:custGeom>
              <a:avLst/>
              <a:gdLst>
                <a:gd name="T0" fmla="*/ 69 w 172"/>
                <a:gd name="T1" fmla="*/ 0 h 171"/>
                <a:gd name="T2" fmla="*/ 67 w 172"/>
                <a:gd name="T3" fmla="*/ 0 h 171"/>
                <a:gd name="T4" fmla="*/ 1 w 172"/>
                <a:gd name="T5" fmla="*/ 68 h 171"/>
                <a:gd name="T6" fmla="*/ 1 w 172"/>
                <a:gd name="T7" fmla="*/ 171 h 171"/>
                <a:gd name="T8" fmla="*/ 69 w 172"/>
                <a:gd name="T9" fmla="*/ 171 h 171"/>
                <a:gd name="T10" fmla="*/ 69 w 172"/>
                <a:gd name="T11" fmla="*/ 68 h 171"/>
                <a:gd name="T12" fmla="*/ 172 w 172"/>
                <a:gd name="T13" fmla="*/ 68 h 171"/>
                <a:gd name="T14" fmla="*/ 172 w 172"/>
                <a:gd name="T15" fmla="*/ 0 h 171"/>
                <a:gd name="T16" fmla="*/ 69 w 172"/>
                <a:gd name="T17" fmla="*/ 0 h 171"/>
                <a:gd name="T18" fmla="*/ 69 w 172"/>
                <a:gd name="T19" fmla="*/ 0 h 171"/>
                <a:gd name="T20" fmla="*/ 69 w 172"/>
                <a:gd name="T2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71">
                  <a:moveTo>
                    <a:pt x="69" y="0"/>
                  </a:moveTo>
                  <a:cubicBezTo>
                    <a:pt x="69" y="0"/>
                    <a:pt x="68" y="0"/>
                    <a:pt x="67" y="0"/>
                  </a:cubicBezTo>
                  <a:cubicBezTo>
                    <a:pt x="30" y="1"/>
                    <a:pt x="0" y="32"/>
                    <a:pt x="1" y="68"/>
                  </a:cubicBezTo>
                  <a:cubicBezTo>
                    <a:pt x="1" y="171"/>
                    <a:pt x="1" y="171"/>
                    <a:pt x="1" y="171"/>
                  </a:cubicBezTo>
                  <a:cubicBezTo>
                    <a:pt x="69" y="171"/>
                    <a:pt x="69" y="171"/>
                    <a:pt x="69" y="171"/>
                  </a:cubicBezTo>
                  <a:cubicBezTo>
                    <a:pt x="69" y="68"/>
                    <a:pt x="69" y="68"/>
                    <a:pt x="69" y="68"/>
                  </a:cubicBezTo>
                  <a:cubicBezTo>
                    <a:pt x="172" y="68"/>
                    <a:pt x="172" y="68"/>
                    <a:pt x="172" y="68"/>
                  </a:cubicBezTo>
                  <a:cubicBezTo>
                    <a:pt x="172" y="0"/>
                    <a:pt x="172" y="0"/>
                    <a:pt x="172" y="0"/>
                  </a:cubicBezTo>
                  <a:lnTo>
                    <a:pt x="69" y="0"/>
                  </a:lnTo>
                  <a:close/>
                  <a:moveTo>
                    <a:pt x="69" y="0"/>
                  </a:moveTo>
                  <a:cubicBezTo>
                    <a:pt x="69" y="0"/>
                    <a:pt x="69"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32" name="Parallelogram 31">
            <a:hlinkClick r:id="rId3" action="ppaction://hlinksldjump"/>
            <a:extLst>
              <a:ext uri="{FF2B5EF4-FFF2-40B4-BE49-F238E27FC236}">
                <a16:creationId xmlns:a16="http://schemas.microsoft.com/office/drawing/2014/main" xmlns="" id="{DB2F450D-F4BC-4F1B-883F-3D48CB068DAE}"/>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33" name="Parallelogram 32">
            <a:hlinkClick r:id="rId4" action="ppaction://hlinksldjump"/>
            <a:extLst>
              <a:ext uri="{FF2B5EF4-FFF2-40B4-BE49-F238E27FC236}">
                <a16:creationId xmlns:a16="http://schemas.microsoft.com/office/drawing/2014/main" xmlns="" id="{8B1D79DF-8AE6-4BED-AEBC-8BBF26408412}"/>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4" name="Parallelogram 33">
            <a:hlinkClick r:id="" action="ppaction://noaction"/>
            <a:extLst>
              <a:ext uri="{FF2B5EF4-FFF2-40B4-BE49-F238E27FC236}">
                <a16:creationId xmlns:a16="http://schemas.microsoft.com/office/drawing/2014/main" xmlns="" id="{F2D35325-40EF-46C8-B306-61C495BECD9D}"/>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35" name="Parallelogram 34">
            <a:hlinkClick r:id="" action="ppaction://noaction"/>
            <a:extLst>
              <a:ext uri="{FF2B5EF4-FFF2-40B4-BE49-F238E27FC236}">
                <a16:creationId xmlns:a16="http://schemas.microsoft.com/office/drawing/2014/main" xmlns="" id="{DF315BDA-C0B3-4312-A1FC-DE747E646A6C}"/>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Battle cards and </a:t>
            </a:r>
            <a:br>
              <a:rPr lang="en-IN" sz="700" kern="1200" dirty="0">
                <a:solidFill>
                  <a:schemeClr val="tx2"/>
                </a:solidFill>
                <a:latin typeface="Arial" panose="020B0604020202020204" pitchFamily="34" charset="0"/>
                <a:ea typeface="+mn-ea"/>
                <a:cs typeface="+mn-cs"/>
              </a:rPr>
            </a:br>
            <a:r>
              <a:rPr lang="en-IN" sz="700" kern="1200" dirty="0">
                <a:solidFill>
                  <a:schemeClr val="tx2"/>
                </a:solidFill>
                <a:latin typeface="Arial" panose="020B0604020202020204" pitchFamily="34" charset="0"/>
                <a:ea typeface="+mn-ea"/>
                <a:cs typeface="+mn-cs"/>
              </a:rPr>
              <a:t>competitive intelligence</a:t>
            </a:r>
          </a:p>
        </p:txBody>
      </p:sp>
      <p:sp>
        <p:nvSpPr>
          <p:cNvPr id="36" name="Parallelogram 35">
            <a:hlinkClick r:id="" action="ppaction://noaction"/>
            <a:extLst>
              <a:ext uri="{FF2B5EF4-FFF2-40B4-BE49-F238E27FC236}">
                <a16:creationId xmlns:a16="http://schemas.microsoft.com/office/drawing/2014/main" xmlns="" id="{FF8A7D6B-CAF6-4C4C-8B00-68EDE1628527}"/>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7" name="Parallelogram 36">
            <a:hlinkClick r:id="" action="ppaction://noaction"/>
            <a:extLst>
              <a:ext uri="{FF2B5EF4-FFF2-40B4-BE49-F238E27FC236}">
                <a16:creationId xmlns:a16="http://schemas.microsoft.com/office/drawing/2014/main" xmlns="" id="{D5C200F7-0C07-40D0-B57D-4A76D8313E6D}"/>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9" name="Parallelogram 38">
            <a:hlinkClick r:id="" action="ppaction://noaction"/>
            <a:extLst>
              <a:ext uri="{FF2B5EF4-FFF2-40B4-BE49-F238E27FC236}">
                <a16:creationId xmlns:a16="http://schemas.microsoft.com/office/drawing/2014/main" xmlns="" id="{01FECC43-9F8D-4AD0-897D-C77710671277}"/>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29" name="Parallelogram 28">
            <a:hlinkClick r:id="" action="ppaction://noaction"/>
            <a:extLst>
              <a:ext uri="{FF2B5EF4-FFF2-40B4-BE49-F238E27FC236}">
                <a16:creationId xmlns:a16="http://schemas.microsoft.com/office/drawing/2014/main" xmlns="" id="{0A3CD960-AC96-4B18-883F-E96D66E7AA5B}"/>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232456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heel(1)">
                                      <p:cBhvr>
                                        <p:cTn id="13"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Standar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E49C2A7-D9DD-46E6-ABD0-483A60789AB5}"/>
              </a:ext>
            </a:extLst>
          </p:cNvPr>
          <p:cNvSpPr/>
          <p:nvPr userDrawn="1"/>
        </p:nvSpPr>
        <p:spPr>
          <a:xfrm>
            <a:off x="241300" y="88900"/>
            <a:ext cx="2019300" cy="4699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18" name="Picture 17">
            <a:extLst>
              <a:ext uri="{FF2B5EF4-FFF2-40B4-BE49-F238E27FC236}">
                <a16:creationId xmlns:a16="http://schemas.microsoft.com/office/drawing/2014/main" xmlns="" id="{A446EC12-9F93-4F28-8D6D-F835633C405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8350" cy="6858001"/>
          </a:xfrm>
          <a:prstGeom prst="rect">
            <a:avLst/>
          </a:prstGeom>
        </p:spPr>
      </p:pic>
      <p:sp>
        <p:nvSpPr>
          <p:cNvPr id="19" name="Rectangle 18">
            <a:extLst>
              <a:ext uri="{FF2B5EF4-FFF2-40B4-BE49-F238E27FC236}">
                <a16:creationId xmlns:a16="http://schemas.microsoft.com/office/drawing/2014/main" xmlns="" id="{CEFAB16D-2BCA-4E26-B3DD-2658A0BF24DC}"/>
              </a:ext>
            </a:extLst>
          </p:cNvPr>
          <p:cNvSpPr/>
          <p:nvPr userDrawn="1"/>
        </p:nvSpPr>
        <p:spPr>
          <a:xfrm>
            <a:off x="0" y="-1"/>
            <a:ext cx="12198350" cy="6858001"/>
          </a:xfrm>
          <a:prstGeom prst="rect">
            <a:avLst/>
          </a:prstGeom>
          <a:solidFill>
            <a:schemeClr val="bg2">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5" name="Text Placeholder 2">
            <a:extLst>
              <a:ext uri="{FF2B5EF4-FFF2-40B4-BE49-F238E27FC236}">
                <a16:creationId xmlns:a16="http://schemas.microsoft.com/office/drawing/2014/main" xmlns="" id="{AB86AD85-41DF-48BE-906E-07939F06C10D}"/>
              </a:ext>
            </a:extLst>
          </p:cNvPr>
          <p:cNvSpPr>
            <a:spLocks noGrp="1"/>
          </p:cNvSpPr>
          <p:nvPr>
            <p:ph type="body" sz="quarter" idx="10"/>
          </p:nvPr>
        </p:nvSpPr>
        <p:spPr>
          <a:xfrm>
            <a:off x="457200" y="4598688"/>
            <a:ext cx="8235950" cy="822325"/>
          </a:xfrm>
        </p:spPr>
        <p:txBody>
          <a:bodyPr anchor="ctr"/>
          <a:lstStyle>
            <a:lvl1pPr marL="0" indent="0">
              <a:buFontTx/>
              <a:buNone/>
              <a:defRPr sz="2800">
                <a:solidFill>
                  <a:schemeClr val="tx1"/>
                </a:solidFill>
              </a:defRPr>
            </a:lvl1pPr>
          </a:lstStyle>
          <a:p>
            <a:pPr lvl="0"/>
            <a:r>
              <a:rPr lang="en-US" dirty="0"/>
              <a:t>Edit Master text styles</a:t>
            </a:r>
          </a:p>
        </p:txBody>
      </p:sp>
      <p:sp>
        <p:nvSpPr>
          <p:cNvPr id="6" name="Text Placeholder 4">
            <a:extLst>
              <a:ext uri="{FF2B5EF4-FFF2-40B4-BE49-F238E27FC236}">
                <a16:creationId xmlns:a16="http://schemas.microsoft.com/office/drawing/2014/main" xmlns="" id="{3255B487-421D-4419-A2D4-E41B4609DBF9}"/>
              </a:ext>
            </a:extLst>
          </p:cNvPr>
          <p:cNvSpPr>
            <a:spLocks noGrp="1"/>
          </p:cNvSpPr>
          <p:nvPr>
            <p:ph type="body" sz="quarter" idx="11" hasCustomPrompt="1"/>
          </p:nvPr>
        </p:nvSpPr>
        <p:spPr>
          <a:xfrm>
            <a:off x="294237" y="1978092"/>
            <a:ext cx="7011909" cy="2500663"/>
          </a:xfrm>
        </p:spPr>
        <p:txBody>
          <a:bodyPr anchor="ctr"/>
          <a:lstStyle>
            <a:lvl1pPr marL="0" indent="0">
              <a:buFontTx/>
              <a:buNone/>
              <a:defRPr sz="28000">
                <a:solidFill>
                  <a:schemeClr val="tx2"/>
                </a:solidFill>
              </a:defRPr>
            </a:lvl1pPr>
          </a:lstStyle>
          <a:p>
            <a:pPr lvl="0"/>
            <a:r>
              <a:rPr lang="en-US" dirty="0"/>
              <a:t>#</a:t>
            </a:r>
          </a:p>
        </p:txBody>
      </p:sp>
      <p:sp>
        <p:nvSpPr>
          <p:cNvPr id="7" name="Rectangle 6">
            <a:extLst>
              <a:ext uri="{FF2B5EF4-FFF2-40B4-BE49-F238E27FC236}">
                <a16:creationId xmlns:a16="http://schemas.microsoft.com/office/drawing/2014/main" xmlns="" id="{A5821C5E-5DF4-4EA9-8D31-E7387784F9D6}"/>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8" name="Slide Number Placeholder 5">
            <a:extLst>
              <a:ext uri="{FF2B5EF4-FFF2-40B4-BE49-F238E27FC236}">
                <a16:creationId xmlns:a16="http://schemas.microsoft.com/office/drawing/2014/main" xmlns="" id="{37795F65-6CAC-4280-ADF8-83D7D4691636}"/>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grpSp>
        <p:nvGrpSpPr>
          <p:cNvPr id="14" name="Group 13">
            <a:extLst>
              <a:ext uri="{FF2B5EF4-FFF2-40B4-BE49-F238E27FC236}">
                <a16:creationId xmlns:a16="http://schemas.microsoft.com/office/drawing/2014/main" xmlns="" id="{0037E99F-7B92-4352-81B7-F67C87BF0F99}"/>
              </a:ext>
            </a:extLst>
          </p:cNvPr>
          <p:cNvGrpSpPr>
            <a:grpSpLocks noChangeAspect="1"/>
          </p:cNvGrpSpPr>
          <p:nvPr userDrawn="1"/>
        </p:nvGrpSpPr>
        <p:grpSpPr bwMode="auto">
          <a:xfrm>
            <a:off x="11345957" y="6283589"/>
            <a:ext cx="402336" cy="412867"/>
            <a:chOff x="7110" y="4004"/>
            <a:chExt cx="191" cy="196"/>
          </a:xfrm>
        </p:grpSpPr>
        <p:sp>
          <p:nvSpPr>
            <p:cNvPr id="15" name="Freeform 5">
              <a:extLst>
                <a:ext uri="{FF2B5EF4-FFF2-40B4-BE49-F238E27FC236}">
                  <a16:creationId xmlns:a16="http://schemas.microsoft.com/office/drawing/2014/main" xmlns="" id="{B7388A48-DAFE-4A4A-95DC-4C45AE561C1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xmlns="" id="{9F59EBCE-5281-4499-B471-455E620C8C2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xmlns="" id="{438CAC64-5C48-4310-9256-5D1501B55FC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0" name="Slide Number Placeholder 5">
            <a:extLst>
              <a:ext uri="{FF2B5EF4-FFF2-40B4-BE49-F238E27FC236}">
                <a16:creationId xmlns:a16="http://schemas.microsoft.com/office/drawing/2014/main" xmlns="" id="{59F58CF0-4AF5-45EB-8D9D-40C7F74BD45E}"/>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TFO survey activation</a:t>
            </a:r>
            <a:endParaRPr sz="900" b="0" dirty="0">
              <a:solidFill>
                <a:schemeClr val="tx1"/>
              </a:solidFill>
              <a:latin typeface="+mn-lt"/>
            </a:endParaRPr>
          </a:p>
        </p:txBody>
      </p:sp>
    </p:spTree>
    <p:extLst>
      <p:ext uri="{BB962C8B-B14F-4D97-AF65-F5344CB8AC3E}">
        <p14:creationId xmlns:p14="http://schemas.microsoft.com/office/powerpoint/2010/main" val="3092504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Standard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7BAFCE8-651E-474F-9355-3DAE718E73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8351" cy="6858000"/>
          </a:xfrm>
          <a:prstGeom prst="rect">
            <a:avLst/>
          </a:prstGeom>
        </p:spPr>
      </p:pic>
      <p:sp>
        <p:nvSpPr>
          <p:cNvPr id="20" name="Rectangle 19">
            <a:extLst>
              <a:ext uri="{FF2B5EF4-FFF2-40B4-BE49-F238E27FC236}">
                <a16:creationId xmlns:a16="http://schemas.microsoft.com/office/drawing/2014/main" xmlns="" id="{AD4CB647-38C5-4F33-9F9D-C4F5AF8A28FD}"/>
              </a:ext>
            </a:extLst>
          </p:cNvPr>
          <p:cNvSpPr/>
          <p:nvPr userDrawn="1"/>
        </p:nvSpPr>
        <p:spPr>
          <a:xfrm>
            <a:off x="-2" y="0"/>
            <a:ext cx="12198352" cy="6858001"/>
          </a:xfrm>
          <a:prstGeom prst="rect">
            <a:avLst/>
          </a:prstGeom>
          <a:solidFill>
            <a:schemeClr val="bg2">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5" name="Text Placeholder 2">
            <a:extLst>
              <a:ext uri="{FF2B5EF4-FFF2-40B4-BE49-F238E27FC236}">
                <a16:creationId xmlns:a16="http://schemas.microsoft.com/office/drawing/2014/main" xmlns="" id="{AB86AD85-41DF-48BE-906E-07939F06C10D}"/>
              </a:ext>
            </a:extLst>
          </p:cNvPr>
          <p:cNvSpPr>
            <a:spLocks noGrp="1"/>
          </p:cNvSpPr>
          <p:nvPr>
            <p:ph type="body" sz="quarter" idx="10"/>
          </p:nvPr>
        </p:nvSpPr>
        <p:spPr>
          <a:xfrm>
            <a:off x="457200" y="4598688"/>
            <a:ext cx="8235950" cy="822325"/>
          </a:xfrm>
        </p:spPr>
        <p:txBody>
          <a:bodyPr anchor="ctr"/>
          <a:lstStyle>
            <a:lvl1pPr marL="0" indent="0">
              <a:buFontTx/>
              <a:buNone/>
              <a:defRPr sz="2800">
                <a:solidFill>
                  <a:schemeClr val="tx1"/>
                </a:solidFill>
              </a:defRPr>
            </a:lvl1pPr>
          </a:lstStyle>
          <a:p>
            <a:pPr lvl="0"/>
            <a:r>
              <a:rPr lang="en-US" dirty="0"/>
              <a:t>Edit Master text styles</a:t>
            </a:r>
          </a:p>
        </p:txBody>
      </p:sp>
      <p:sp>
        <p:nvSpPr>
          <p:cNvPr id="6" name="Text Placeholder 4">
            <a:extLst>
              <a:ext uri="{FF2B5EF4-FFF2-40B4-BE49-F238E27FC236}">
                <a16:creationId xmlns:a16="http://schemas.microsoft.com/office/drawing/2014/main" xmlns="" id="{3255B487-421D-4419-A2D4-E41B4609DBF9}"/>
              </a:ext>
            </a:extLst>
          </p:cNvPr>
          <p:cNvSpPr>
            <a:spLocks noGrp="1"/>
          </p:cNvSpPr>
          <p:nvPr>
            <p:ph type="body" sz="quarter" idx="11" hasCustomPrompt="1"/>
          </p:nvPr>
        </p:nvSpPr>
        <p:spPr>
          <a:xfrm>
            <a:off x="294237" y="1978092"/>
            <a:ext cx="7011909" cy="2500663"/>
          </a:xfrm>
        </p:spPr>
        <p:txBody>
          <a:bodyPr anchor="ctr"/>
          <a:lstStyle>
            <a:lvl1pPr marL="0" indent="0">
              <a:buFontTx/>
              <a:buNone/>
              <a:defRPr sz="28000">
                <a:solidFill>
                  <a:schemeClr val="tx2"/>
                </a:solidFill>
              </a:defRPr>
            </a:lvl1pPr>
          </a:lstStyle>
          <a:p>
            <a:pPr lvl="0"/>
            <a:r>
              <a:rPr lang="en-US" dirty="0"/>
              <a:t>#</a:t>
            </a:r>
          </a:p>
        </p:txBody>
      </p:sp>
      <p:sp>
        <p:nvSpPr>
          <p:cNvPr id="7" name="Rectangle 6">
            <a:extLst>
              <a:ext uri="{FF2B5EF4-FFF2-40B4-BE49-F238E27FC236}">
                <a16:creationId xmlns:a16="http://schemas.microsoft.com/office/drawing/2014/main" xmlns="" id="{A5821C5E-5DF4-4EA9-8D31-E7387784F9D6}"/>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8" name="Slide Number Placeholder 5">
            <a:extLst>
              <a:ext uri="{FF2B5EF4-FFF2-40B4-BE49-F238E27FC236}">
                <a16:creationId xmlns:a16="http://schemas.microsoft.com/office/drawing/2014/main" xmlns="" id="{37795F65-6CAC-4280-ADF8-83D7D4691636}"/>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grpSp>
        <p:nvGrpSpPr>
          <p:cNvPr id="14" name="Group 13">
            <a:extLst>
              <a:ext uri="{FF2B5EF4-FFF2-40B4-BE49-F238E27FC236}">
                <a16:creationId xmlns:a16="http://schemas.microsoft.com/office/drawing/2014/main" xmlns="" id="{0037E99F-7B92-4352-81B7-F67C87BF0F99}"/>
              </a:ext>
            </a:extLst>
          </p:cNvPr>
          <p:cNvGrpSpPr>
            <a:grpSpLocks noChangeAspect="1"/>
          </p:cNvGrpSpPr>
          <p:nvPr userDrawn="1"/>
        </p:nvGrpSpPr>
        <p:grpSpPr bwMode="auto">
          <a:xfrm>
            <a:off x="11345957" y="6283589"/>
            <a:ext cx="402336" cy="412867"/>
            <a:chOff x="7110" y="4004"/>
            <a:chExt cx="191" cy="196"/>
          </a:xfrm>
        </p:grpSpPr>
        <p:sp>
          <p:nvSpPr>
            <p:cNvPr id="15" name="Freeform 5">
              <a:extLst>
                <a:ext uri="{FF2B5EF4-FFF2-40B4-BE49-F238E27FC236}">
                  <a16:creationId xmlns:a16="http://schemas.microsoft.com/office/drawing/2014/main" xmlns="" id="{B7388A48-DAFE-4A4A-95DC-4C45AE561C1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xmlns="" id="{9F59EBCE-5281-4499-B471-455E620C8C2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xmlns="" id="{438CAC64-5C48-4310-9256-5D1501B55FC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9" name="Slide Number Placeholder 5">
            <a:extLst>
              <a:ext uri="{FF2B5EF4-FFF2-40B4-BE49-F238E27FC236}">
                <a16:creationId xmlns:a16="http://schemas.microsoft.com/office/drawing/2014/main" xmlns="" id="{2ED0F8F8-24CF-4BF8-912E-F4F514F17633}"/>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TFO survey activation</a:t>
            </a:r>
            <a:endParaRPr sz="900" b="0" dirty="0">
              <a:solidFill>
                <a:schemeClr val="tx1"/>
              </a:solidFill>
              <a:latin typeface="+mn-lt"/>
            </a:endParaRPr>
          </a:p>
        </p:txBody>
      </p:sp>
    </p:spTree>
    <p:extLst>
      <p:ext uri="{BB962C8B-B14F-4D97-AF65-F5344CB8AC3E}">
        <p14:creationId xmlns:p14="http://schemas.microsoft.com/office/powerpoint/2010/main" val="34115438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Standard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DA954A8-A297-47B5-AFAF-22EFC1E89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2"/>
          </a:xfrm>
          <a:prstGeom prst="rect">
            <a:avLst/>
          </a:prstGeom>
        </p:spPr>
      </p:pic>
      <p:sp>
        <p:nvSpPr>
          <p:cNvPr id="21" name="Rectangle 20">
            <a:extLst>
              <a:ext uri="{FF2B5EF4-FFF2-40B4-BE49-F238E27FC236}">
                <a16:creationId xmlns:a16="http://schemas.microsoft.com/office/drawing/2014/main" xmlns="" id="{DBAA6B52-B2D9-4465-8D2D-84D406EE2A9A}"/>
              </a:ext>
            </a:extLst>
          </p:cNvPr>
          <p:cNvSpPr/>
          <p:nvPr userDrawn="1"/>
        </p:nvSpPr>
        <p:spPr>
          <a:xfrm>
            <a:off x="1" y="-1"/>
            <a:ext cx="12198350" cy="6858001"/>
          </a:xfrm>
          <a:prstGeom prst="rect">
            <a:avLst/>
          </a:prstGeom>
          <a:solidFill>
            <a:schemeClr val="bg2">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5" name="Text Placeholder 2">
            <a:extLst>
              <a:ext uri="{FF2B5EF4-FFF2-40B4-BE49-F238E27FC236}">
                <a16:creationId xmlns:a16="http://schemas.microsoft.com/office/drawing/2014/main" xmlns="" id="{AB86AD85-41DF-48BE-906E-07939F06C10D}"/>
              </a:ext>
            </a:extLst>
          </p:cNvPr>
          <p:cNvSpPr>
            <a:spLocks noGrp="1"/>
          </p:cNvSpPr>
          <p:nvPr>
            <p:ph type="body" sz="quarter" idx="10"/>
          </p:nvPr>
        </p:nvSpPr>
        <p:spPr>
          <a:xfrm>
            <a:off x="457200" y="4598688"/>
            <a:ext cx="8235950" cy="822325"/>
          </a:xfrm>
        </p:spPr>
        <p:txBody>
          <a:bodyPr anchor="ctr"/>
          <a:lstStyle>
            <a:lvl1pPr marL="0" indent="0">
              <a:buFontTx/>
              <a:buNone/>
              <a:defRPr sz="2800">
                <a:solidFill>
                  <a:schemeClr val="tx1"/>
                </a:solidFill>
              </a:defRPr>
            </a:lvl1pPr>
          </a:lstStyle>
          <a:p>
            <a:pPr lvl="0"/>
            <a:r>
              <a:rPr lang="en-US" dirty="0"/>
              <a:t>Edit Master text styles</a:t>
            </a:r>
          </a:p>
        </p:txBody>
      </p:sp>
      <p:sp>
        <p:nvSpPr>
          <p:cNvPr id="6" name="Text Placeholder 4">
            <a:extLst>
              <a:ext uri="{FF2B5EF4-FFF2-40B4-BE49-F238E27FC236}">
                <a16:creationId xmlns:a16="http://schemas.microsoft.com/office/drawing/2014/main" xmlns="" id="{3255B487-421D-4419-A2D4-E41B4609DBF9}"/>
              </a:ext>
            </a:extLst>
          </p:cNvPr>
          <p:cNvSpPr>
            <a:spLocks noGrp="1"/>
          </p:cNvSpPr>
          <p:nvPr>
            <p:ph type="body" sz="quarter" idx="11" hasCustomPrompt="1"/>
          </p:nvPr>
        </p:nvSpPr>
        <p:spPr>
          <a:xfrm>
            <a:off x="294237" y="1978092"/>
            <a:ext cx="7011909" cy="2500663"/>
          </a:xfrm>
        </p:spPr>
        <p:txBody>
          <a:bodyPr anchor="ctr"/>
          <a:lstStyle>
            <a:lvl1pPr marL="0" indent="0">
              <a:buFontTx/>
              <a:buNone/>
              <a:defRPr sz="28000">
                <a:solidFill>
                  <a:schemeClr val="tx2"/>
                </a:solidFill>
              </a:defRPr>
            </a:lvl1pPr>
          </a:lstStyle>
          <a:p>
            <a:pPr lvl="0"/>
            <a:r>
              <a:rPr lang="en-US" dirty="0"/>
              <a:t>#</a:t>
            </a:r>
          </a:p>
        </p:txBody>
      </p:sp>
      <p:sp>
        <p:nvSpPr>
          <p:cNvPr id="7" name="Rectangle 6">
            <a:extLst>
              <a:ext uri="{FF2B5EF4-FFF2-40B4-BE49-F238E27FC236}">
                <a16:creationId xmlns:a16="http://schemas.microsoft.com/office/drawing/2014/main" xmlns="" id="{A5821C5E-5DF4-4EA9-8D31-E7387784F9D6}"/>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8" name="Slide Number Placeholder 5">
            <a:extLst>
              <a:ext uri="{FF2B5EF4-FFF2-40B4-BE49-F238E27FC236}">
                <a16:creationId xmlns:a16="http://schemas.microsoft.com/office/drawing/2014/main" xmlns="" id="{37795F65-6CAC-4280-ADF8-83D7D4691636}"/>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grpSp>
        <p:nvGrpSpPr>
          <p:cNvPr id="14" name="Group 13">
            <a:extLst>
              <a:ext uri="{FF2B5EF4-FFF2-40B4-BE49-F238E27FC236}">
                <a16:creationId xmlns:a16="http://schemas.microsoft.com/office/drawing/2014/main" xmlns="" id="{0037E99F-7B92-4352-81B7-F67C87BF0F99}"/>
              </a:ext>
            </a:extLst>
          </p:cNvPr>
          <p:cNvGrpSpPr>
            <a:grpSpLocks noChangeAspect="1"/>
          </p:cNvGrpSpPr>
          <p:nvPr userDrawn="1"/>
        </p:nvGrpSpPr>
        <p:grpSpPr bwMode="auto">
          <a:xfrm>
            <a:off x="11345957" y="6283589"/>
            <a:ext cx="402336" cy="412867"/>
            <a:chOff x="7110" y="4004"/>
            <a:chExt cx="191" cy="196"/>
          </a:xfrm>
        </p:grpSpPr>
        <p:sp>
          <p:nvSpPr>
            <p:cNvPr id="15" name="Freeform 5">
              <a:extLst>
                <a:ext uri="{FF2B5EF4-FFF2-40B4-BE49-F238E27FC236}">
                  <a16:creationId xmlns:a16="http://schemas.microsoft.com/office/drawing/2014/main" xmlns="" id="{B7388A48-DAFE-4A4A-95DC-4C45AE561C1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xmlns="" id="{9F59EBCE-5281-4499-B471-455E620C8C2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xmlns="" id="{438CAC64-5C48-4310-9256-5D1501B55FC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8" name="Slide Number Placeholder 5">
            <a:extLst>
              <a:ext uri="{FF2B5EF4-FFF2-40B4-BE49-F238E27FC236}">
                <a16:creationId xmlns:a16="http://schemas.microsoft.com/office/drawing/2014/main" xmlns="" id="{AF4E0488-0B95-4C02-9BDE-7E83AF195240}"/>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TFO survey activation</a:t>
            </a:r>
            <a:endParaRPr sz="900" b="0" dirty="0">
              <a:solidFill>
                <a:schemeClr val="tx1"/>
              </a:solidFill>
              <a:latin typeface="+mn-lt"/>
            </a:endParaRPr>
          </a:p>
        </p:txBody>
      </p:sp>
    </p:spTree>
    <p:extLst>
      <p:ext uri="{BB962C8B-B14F-4D97-AF65-F5344CB8AC3E}">
        <p14:creationId xmlns:p14="http://schemas.microsoft.com/office/powerpoint/2010/main" val="2090468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Standard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28DE010-1DC7-4321-A274-0CE6E59E8CB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70"/>
            <a:ext cx="12198350" cy="6857130"/>
          </a:xfrm>
          <a:prstGeom prst="rect">
            <a:avLst/>
          </a:prstGeom>
        </p:spPr>
      </p:pic>
      <p:sp>
        <p:nvSpPr>
          <p:cNvPr id="4" name="Rectangle 3">
            <a:extLst>
              <a:ext uri="{FF2B5EF4-FFF2-40B4-BE49-F238E27FC236}">
                <a16:creationId xmlns:a16="http://schemas.microsoft.com/office/drawing/2014/main" xmlns="" id="{1CF8D348-3D6D-48DF-91E8-9570AFD7D53D}"/>
              </a:ext>
            </a:extLst>
          </p:cNvPr>
          <p:cNvSpPr/>
          <p:nvPr userDrawn="1"/>
        </p:nvSpPr>
        <p:spPr>
          <a:xfrm>
            <a:off x="0" y="0"/>
            <a:ext cx="12198350" cy="6858000"/>
          </a:xfrm>
          <a:prstGeom prst="rect">
            <a:avLst/>
          </a:prstGeom>
          <a:solidFill>
            <a:schemeClr val="bg2">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5" name="Text Placeholder 2">
            <a:extLst>
              <a:ext uri="{FF2B5EF4-FFF2-40B4-BE49-F238E27FC236}">
                <a16:creationId xmlns:a16="http://schemas.microsoft.com/office/drawing/2014/main" xmlns="" id="{AB86AD85-41DF-48BE-906E-07939F06C10D}"/>
              </a:ext>
            </a:extLst>
          </p:cNvPr>
          <p:cNvSpPr>
            <a:spLocks noGrp="1"/>
          </p:cNvSpPr>
          <p:nvPr>
            <p:ph type="body" sz="quarter" idx="10"/>
          </p:nvPr>
        </p:nvSpPr>
        <p:spPr>
          <a:xfrm>
            <a:off x="457200" y="4598688"/>
            <a:ext cx="8235950" cy="822325"/>
          </a:xfrm>
        </p:spPr>
        <p:txBody>
          <a:bodyPr anchor="ctr"/>
          <a:lstStyle>
            <a:lvl1pPr marL="0" indent="0">
              <a:buFontTx/>
              <a:buNone/>
              <a:defRPr sz="2800">
                <a:solidFill>
                  <a:schemeClr val="tx1"/>
                </a:solidFill>
              </a:defRPr>
            </a:lvl1pPr>
          </a:lstStyle>
          <a:p>
            <a:pPr lvl="0"/>
            <a:r>
              <a:rPr lang="en-US" dirty="0"/>
              <a:t>Edit Master text styles</a:t>
            </a:r>
          </a:p>
        </p:txBody>
      </p:sp>
      <p:sp>
        <p:nvSpPr>
          <p:cNvPr id="6" name="Text Placeholder 4">
            <a:extLst>
              <a:ext uri="{FF2B5EF4-FFF2-40B4-BE49-F238E27FC236}">
                <a16:creationId xmlns:a16="http://schemas.microsoft.com/office/drawing/2014/main" xmlns="" id="{3255B487-421D-4419-A2D4-E41B4609DBF9}"/>
              </a:ext>
            </a:extLst>
          </p:cNvPr>
          <p:cNvSpPr>
            <a:spLocks noGrp="1"/>
          </p:cNvSpPr>
          <p:nvPr>
            <p:ph type="body" sz="quarter" idx="11" hasCustomPrompt="1"/>
          </p:nvPr>
        </p:nvSpPr>
        <p:spPr>
          <a:xfrm>
            <a:off x="294237" y="1978092"/>
            <a:ext cx="7011909" cy="2500663"/>
          </a:xfrm>
        </p:spPr>
        <p:txBody>
          <a:bodyPr anchor="ctr"/>
          <a:lstStyle>
            <a:lvl1pPr marL="0" indent="0">
              <a:buFontTx/>
              <a:buNone/>
              <a:defRPr sz="28000">
                <a:solidFill>
                  <a:schemeClr val="tx2"/>
                </a:solidFill>
              </a:defRPr>
            </a:lvl1pPr>
          </a:lstStyle>
          <a:p>
            <a:pPr lvl="0"/>
            <a:r>
              <a:rPr lang="en-US" dirty="0"/>
              <a:t>#</a:t>
            </a:r>
          </a:p>
        </p:txBody>
      </p:sp>
      <p:sp>
        <p:nvSpPr>
          <p:cNvPr id="7" name="Rectangle 6">
            <a:extLst>
              <a:ext uri="{FF2B5EF4-FFF2-40B4-BE49-F238E27FC236}">
                <a16:creationId xmlns:a16="http://schemas.microsoft.com/office/drawing/2014/main" xmlns="" id="{A5821C5E-5DF4-4EA9-8D31-E7387784F9D6}"/>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8" name="Slide Number Placeholder 5">
            <a:extLst>
              <a:ext uri="{FF2B5EF4-FFF2-40B4-BE49-F238E27FC236}">
                <a16:creationId xmlns:a16="http://schemas.microsoft.com/office/drawing/2014/main" xmlns="" id="{37795F65-6CAC-4280-ADF8-83D7D4691636}"/>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grpSp>
        <p:nvGrpSpPr>
          <p:cNvPr id="14" name="Group 13">
            <a:extLst>
              <a:ext uri="{FF2B5EF4-FFF2-40B4-BE49-F238E27FC236}">
                <a16:creationId xmlns:a16="http://schemas.microsoft.com/office/drawing/2014/main" xmlns="" id="{0037E99F-7B92-4352-81B7-F67C87BF0F99}"/>
              </a:ext>
            </a:extLst>
          </p:cNvPr>
          <p:cNvGrpSpPr>
            <a:grpSpLocks noChangeAspect="1"/>
          </p:cNvGrpSpPr>
          <p:nvPr userDrawn="1"/>
        </p:nvGrpSpPr>
        <p:grpSpPr bwMode="auto">
          <a:xfrm>
            <a:off x="11345957" y="6283589"/>
            <a:ext cx="402336" cy="412867"/>
            <a:chOff x="7110" y="4004"/>
            <a:chExt cx="191" cy="196"/>
          </a:xfrm>
        </p:grpSpPr>
        <p:sp>
          <p:nvSpPr>
            <p:cNvPr id="15" name="Freeform 5">
              <a:extLst>
                <a:ext uri="{FF2B5EF4-FFF2-40B4-BE49-F238E27FC236}">
                  <a16:creationId xmlns:a16="http://schemas.microsoft.com/office/drawing/2014/main" xmlns="" id="{B7388A48-DAFE-4A4A-95DC-4C45AE561C1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xmlns="" id="{9F59EBCE-5281-4499-B471-455E620C8C2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xmlns="" id="{438CAC64-5C48-4310-9256-5D1501B55FC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9" name="Slide Number Placeholder 5">
            <a:extLst>
              <a:ext uri="{FF2B5EF4-FFF2-40B4-BE49-F238E27FC236}">
                <a16:creationId xmlns:a16="http://schemas.microsoft.com/office/drawing/2014/main" xmlns="" id="{A9853BED-F5CA-426F-AC1C-7DA21822BF1D}"/>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TFO survey activation</a:t>
            </a:r>
            <a:endParaRPr sz="900" b="0" dirty="0">
              <a:solidFill>
                <a:schemeClr val="tx1"/>
              </a:solidFill>
              <a:latin typeface="+mn-lt"/>
            </a:endParaRPr>
          </a:p>
        </p:txBody>
      </p:sp>
    </p:spTree>
    <p:extLst>
      <p:ext uri="{BB962C8B-B14F-4D97-AF65-F5344CB8AC3E}">
        <p14:creationId xmlns:p14="http://schemas.microsoft.com/office/powerpoint/2010/main" val="12090194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C26C1895-502F-4792-BDA6-DAD59D69E959}"/>
              </a:ext>
            </a:extLst>
          </p:cNvPr>
          <p:cNvGrpSpPr/>
          <p:nvPr userDrawn="1"/>
        </p:nvGrpSpPr>
        <p:grpSpPr>
          <a:xfrm>
            <a:off x="-1" y="-57150"/>
            <a:ext cx="12268202" cy="6972300"/>
            <a:chOff x="-1" y="-57150"/>
            <a:chExt cx="12268202" cy="6972300"/>
          </a:xfrm>
        </p:grpSpPr>
        <p:pic>
          <p:nvPicPr>
            <p:cNvPr id="21" name="Picture 20">
              <a:extLst>
                <a:ext uri="{FF2B5EF4-FFF2-40B4-BE49-F238E27FC236}">
                  <a16:creationId xmlns:a16="http://schemas.microsoft.com/office/drawing/2014/main" xmlns="" id="{C596DAFD-E339-4B2F-9E43-E3795BEC7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57150"/>
              <a:ext cx="9220199" cy="6972300"/>
            </a:xfrm>
            <a:prstGeom prst="rect">
              <a:avLst/>
            </a:prstGeom>
          </p:spPr>
        </p:pic>
        <p:sp>
          <p:nvSpPr>
            <p:cNvPr id="11" name="Rectangle 10">
              <a:extLst>
                <a:ext uri="{FF2B5EF4-FFF2-40B4-BE49-F238E27FC236}">
                  <a16:creationId xmlns:a16="http://schemas.microsoft.com/office/drawing/2014/main" xmlns="" id="{640B063F-3DC3-42E1-A397-8B6C5D5C4904}"/>
                </a:ext>
              </a:extLst>
            </p:cNvPr>
            <p:cNvSpPr/>
            <p:nvPr userDrawn="1"/>
          </p:nvSpPr>
          <p:spPr>
            <a:xfrm>
              <a:off x="9124951" y="-57150"/>
              <a:ext cx="3143250" cy="69723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sp>
        <p:nvSpPr>
          <p:cNvPr id="22" name="Rectangle 21">
            <a:extLst>
              <a:ext uri="{FF2B5EF4-FFF2-40B4-BE49-F238E27FC236}">
                <a16:creationId xmlns:a16="http://schemas.microsoft.com/office/drawing/2014/main" xmlns="" id="{C999A934-663D-4A36-916D-72945E543610}"/>
              </a:ext>
            </a:extLst>
          </p:cNvPr>
          <p:cNvSpPr/>
          <p:nvPr userDrawn="1"/>
        </p:nvSpPr>
        <p:spPr>
          <a:xfrm>
            <a:off x="4724401" y="-57149"/>
            <a:ext cx="7543800" cy="6987012"/>
          </a:xfrm>
          <a:prstGeom prst="rect">
            <a:avLst/>
          </a:prstGeom>
          <a:gradFill>
            <a:gsLst>
              <a:gs pos="100000">
                <a:schemeClr val="bg2">
                  <a:alpha val="45000"/>
                </a:schemeClr>
              </a:gs>
              <a:gs pos="0">
                <a:schemeClr val="bg2">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5" name="Text Placeholder 11">
            <a:extLst>
              <a:ext uri="{FF2B5EF4-FFF2-40B4-BE49-F238E27FC236}">
                <a16:creationId xmlns:a16="http://schemas.microsoft.com/office/drawing/2014/main" xmlns="" id="{8F291EB0-15F5-4E9A-A38B-CE3AC1452E21}"/>
              </a:ext>
            </a:extLst>
          </p:cNvPr>
          <p:cNvSpPr txBox="1">
            <a:spLocks/>
          </p:cNvSpPr>
          <p:nvPr userDrawn="1"/>
        </p:nvSpPr>
        <p:spPr>
          <a:xfrm>
            <a:off x="6220368"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xmlns="" id="{FB5D2AC0-B4F7-4455-9AE0-201966050A6D}"/>
              </a:ext>
            </a:extLst>
          </p:cNvPr>
          <p:cNvSpPr>
            <a:spLocks noGrp="1"/>
          </p:cNvSpPr>
          <p:nvPr>
            <p:ph type="body" sz="quarter" idx="10"/>
          </p:nvPr>
        </p:nvSpPr>
        <p:spPr>
          <a:xfrm>
            <a:off x="6220368" y="2526765"/>
            <a:ext cx="5292000" cy="1800000"/>
          </a:xfrm>
          <a:prstGeom prst="rect">
            <a:avLst/>
          </a:prstGeom>
        </p:spPr>
        <p:txBody>
          <a:bodyPr lIns="90000" tIns="46800" rIns="90000" bIns="46800"/>
          <a:lstStyle>
            <a:lvl1pPr marL="0" indent="0">
              <a:buNone/>
              <a:defRPr lang="en-US" sz="2800" dirty="0" smtClean="0">
                <a:solidFill>
                  <a:schemeClr val="tx1"/>
                </a:solidFill>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xmlns="" id="{F1BA83A2-78F0-4F7E-836B-9B4B87820F96}"/>
              </a:ext>
            </a:extLst>
          </p:cNvPr>
          <p:cNvSpPr>
            <a:spLocks noGrp="1"/>
          </p:cNvSpPr>
          <p:nvPr>
            <p:ph type="body" sz="quarter" idx="11" hasCustomPrompt="1"/>
          </p:nvPr>
        </p:nvSpPr>
        <p:spPr>
          <a:xfrm>
            <a:off x="6220368" y="4632765"/>
            <a:ext cx="5292000" cy="316838"/>
          </a:xfrm>
          <a:prstGeom prst="rect">
            <a:avLst/>
          </a:prstGeo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xmlns="" id="{034CE9DD-CE12-4D9F-8FD6-A2522F36C807}"/>
              </a:ext>
            </a:extLst>
          </p:cNvPr>
          <p:cNvSpPr>
            <a:spLocks noGrp="1"/>
          </p:cNvSpPr>
          <p:nvPr>
            <p:ph type="body" sz="quarter" idx="12" hasCustomPrompt="1"/>
          </p:nvPr>
        </p:nvSpPr>
        <p:spPr>
          <a:xfrm>
            <a:off x="6220368" y="4971442"/>
            <a:ext cx="5292000" cy="316838"/>
          </a:xfrm>
          <a:prstGeom prst="rect">
            <a:avLst/>
          </a:prstGeo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grpSp>
        <p:nvGrpSpPr>
          <p:cNvPr id="12" name="Group 11">
            <a:extLst>
              <a:ext uri="{FF2B5EF4-FFF2-40B4-BE49-F238E27FC236}">
                <a16:creationId xmlns:a16="http://schemas.microsoft.com/office/drawing/2014/main" xmlns="" id="{CB5A1427-E2C1-4352-A962-CF1775DBEF04}"/>
              </a:ext>
            </a:extLst>
          </p:cNvPr>
          <p:cNvGrpSpPr>
            <a:grpSpLocks noChangeAspect="1"/>
          </p:cNvGrpSpPr>
          <p:nvPr userDrawn="1"/>
        </p:nvGrpSpPr>
        <p:grpSpPr bwMode="auto">
          <a:xfrm>
            <a:off x="11345957" y="6283589"/>
            <a:ext cx="402336" cy="412867"/>
            <a:chOff x="7110" y="4004"/>
            <a:chExt cx="191" cy="196"/>
          </a:xfrm>
        </p:grpSpPr>
        <p:sp>
          <p:nvSpPr>
            <p:cNvPr id="13" name="Freeform 5">
              <a:extLst>
                <a:ext uri="{FF2B5EF4-FFF2-40B4-BE49-F238E27FC236}">
                  <a16:creationId xmlns:a16="http://schemas.microsoft.com/office/drawing/2014/main" xmlns="" id="{58EC0F7D-0AF6-49E4-9231-2B22294D9BD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6">
              <a:extLst>
                <a:ext uri="{FF2B5EF4-FFF2-40B4-BE49-F238E27FC236}">
                  <a16:creationId xmlns:a16="http://schemas.microsoft.com/office/drawing/2014/main" xmlns="" id="{6766A257-F850-430D-8145-27D8CF91EF8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7">
              <a:extLst>
                <a:ext uri="{FF2B5EF4-FFF2-40B4-BE49-F238E27FC236}">
                  <a16:creationId xmlns:a16="http://schemas.microsoft.com/office/drawing/2014/main" xmlns="" id="{9151DE22-5831-46FD-86C3-6CEED44EE96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6" name="Rectangle 15">
            <a:extLst>
              <a:ext uri="{FF2B5EF4-FFF2-40B4-BE49-F238E27FC236}">
                <a16:creationId xmlns:a16="http://schemas.microsoft.com/office/drawing/2014/main" xmlns="" id="{5D060B09-2F4E-4CDA-85FA-F9A3892082FA}"/>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7" name="Slide Number Placeholder 5">
            <a:extLst>
              <a:ext uri="{FF2B5EF4-FFF2-40B4-BE49-F238E27FC236}">
                <a16:creationId xmlns:a16="http://schemas.microsoft.com/office/drawing/2014/main" xmlns="" id="{A75EE1D6-1E24-4B4D-BA37-FF844DEDB813}"/>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sp>
        <p:nvSpPr>
          <p:cNvPr id="18" name="Slide Number Placeholder 5">
            <a:extLst>
              <a:ext uri="{FF2B5EF4-FFF2-40B4-BE49-F238E27FC236}">
                <a16:creationId xmlns:a16="http://schemas.microsoft.com/office/drawing/2014/main" xmlns="" id="{3556FEA7-E885-4F52-917B-403F68CA52F1}"/>
              </a:ext>
            </a:extLst>
          </p:cNvPr>
          <p:cNvSpPr txBox="1">
            <a:spLocks/>
          </p:cNvSpPr>
          <p:nvPr userDrawn="1"/>
        </p:nvSpPr>
        <p:spPr>
          <a:xfrm>
            <a:off x="1079896" y="6357478"/>
            <a:ext cx="2700870"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0" dirty="0">
                <a:solidFill>
                  <a:schemeClr val="tx1"/>
                </a:solidFill>
                <a:latin typeface="+mn-lt"/>
              </a:rPr>
              <a:t>Presentation title</a:t>
            </a:r>
            <a:endParaRPr sz="900" b="0" dirty="0">
              <a:solidFill>
                <a:schemeClr val="tx1"/>
              </a:solidFill>
              <a:latin typeface="+mn-lt"/>
            </a:endParaRPr>
          </a:p>
        </p:txBody>
      </p:sp>
    </p:spTree>
    <p:extLst>
      <p:ext uri="{BB962C8B-B14F-4D97-AF65-F5344CB8AC3E}">
        <p14:creationId xmlns:p14="http://schemas.microsoft.com/office/powerpoint/2010/main" val="1105385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888A869-3222-4286-AD1E-9566FD560FBE}"/>
              </a:ext>
            </a:extLst>
          </p:cNvPr>
          <p:cNvSpPr/>
          <p:nvPr userDrawn="1"/>
        </p:nvSpPr>
        <p:spPr>
          <a:xfrm>
            <a:off x="0" y="0"/>
            <a:ext cx="1219835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3" name="Group 2">
            <a:extLst>
              <a:ext uri="{FF2B5EF4-FFF2-40B4-BE49-F238E27FC236}">
                <a16:creationId xmlns:a16="http://schemas.microsoft.com/office/drawing/2014/main" xmlns="" id="{6714A062-D3D6-47D5-8C9B-E1053E5FA200}"/>
              </a:ext>
            </a:extLst>
          </p:cNvPr>
          <p:cNvGrpSpPr/>
          <p:nvPr userDrawn="1"/>
        </p:nvGrpSpPr>
        <p:grpSpPr>
          <a:xfrm>
            <a:off x="12739209" y="50054"/>
            <a:ext cx="481871" cy="2726927"/>
            <a:chOff x="8344296" y="631825"/>
            <a:chExt cx="481871" cy="2726927"/>
          </a:xfrm>
        </p:grpSpPr>
        <p:sp>
          <p:nvSpPr>
            <p:cNvPr id="4" name="Oval 26">
              <a:extLst>
                <a:ext uri="{FF2B5EF4-FFF2-40B4-BE49-F238E27FC236}">
                  <a16:creationId xmlns:a16="http://schemas.microsoft.com/office/drawing/2014/main" xmlns="" id="{0EB53324-4D3D-41AF-9785-9D7114EA2DE1}"/>
                </a:ext>
              </a:extLst>
            </p:cNvPr>
            <p:cNvSpPr>
              <a:spLocks noChangeArrowheads="1"/>
            </p:cNvSpPr>
            <p:nvPr userDrawn="1"/>
          </p:nvSpPr>
          <p:spPr bwMode="auto">
            <a:xfrm>
              <a:off x="8344296" y="631825"/>
              <a:ext cx="481871" cy="48409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5" name="Oval 4">
              <a:extLst>
                <a:ext uri="{FF2B5EF4-FFF2-40B4-BE49-F238E27FC236}">
                  <a16:creationId xmlns:a16="http://schemas.microsoft.com/office/drawing/2014/main" xmlns="" id="{7792D6A1-0CB4-49E1-8CF0-324D52468B99}"/>
                </a:ext>
              </a:extLst>
            </p:cNvPr>
            <p:cNvSpPr>
              <a:spLocks noChangeArrowheads="1"/>
            </p:cNvSpPr>
            <p:nvPr userDrawn="1"/>
          </p:nvSpPr>
          <p:spPr bwMode="auto">
            <a:xfrm>
              <a:off x="8344296" y="1192534"/>
              <a:ext cx="481871" cy="484092"/>
            </a:xfrm>
            <a:prstGeom prst="ellipse">
              <a:avLst/>
            </a:prstGeom>
            <a:solidFill>
              <a:srgbClr val="747480"/>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6" name="Oval 5">
              <a:extLst>
                <a:ext uri="{FF2B5EF4-FFF2-40B4-BE49-F238E27FC236}">
                  <a16:creationId xmlns:a16="http://schemas.microsoft.com/office/drawing/2014/main" xmlns="" id="{F9AB7575-D006-418A-A6CF-86617A126B27}"/>
                </a:ext>
              </a:extLst>
            </p:cNvPr>
            <p:cNvSpPr>
              <a:spLocks noChangeArrowheads="1"/>
            </p:cNvSpPr>
            <p:nvPr userDrawn="1"/>
          </p:nvSpPr>
          <p:spPr bwMode="auto">
            <a:xfrm>
              <a:off x="8344296" y="1753243"/>
              <a:ext cx="481871" cy="484092"/>
            </a:xfrm>
            <a:prstGeom prst="ellipse">
              <a:avLst/>
            </a:prstGeom>
            <a:solidFill>
              <a:srgbClr val="C4C4CD"/>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7" name="Oval 26">
              <a:extLst>
                <a:ext uri="{FF2B5EF4-FFF2-40B4-BE49-F238E27FC236}">
                  <a16:creationId xmlns:a16="http://schemas.microsoft.com/office/drawing/2014/main" xmlns="" id="{9B0792D6-3D83-433E-8ED5-F8270CB7DE66}"/>
                </a:ext>
              </a:extLst>
            </p:cNvPr>
            <p:cNvSpPr>
              <a:spLocks noChangeArrowheads="1"/>
            </p:cNvSpPr>
            <p:nvPr userDrawn="1"/>
          </p:nvSpPr>
          <p:spPr bwMode="auto">
            <a:xfrm>
              <a:off x="8344296" y="2313952"/>
              <a:ext cx="481871" cy="484092"/>
            </a:xfrm>
            <a:prstGeom prst="ellipse">
              <a:avLst/>
            </a:prstGeom>
            <a:solidFill>
              <a:srgbClr val="F6F6FA"/>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8" name="Oval 26">
              <a:extLst>
                <a:ext uri="{FF2B5EF4-FFF2-40B4-BE49-F238E27FC236}">
                  <a16:creationId xmlns:a16="http://schemas.microsoft.com/office/drawing/2014/main" xmlns="" id="{DFFB18F1-1505-4401-9A8F-12F6327A3C13}"/>
                </a:ext>
              </a:extLst>
            </p:cNvPr>
            <p:cNvSpPr>
              <a:spLocks noChangeArrowheads="1"/>
            </p:cNvSpPr>
            <p:nvPr userDrawn="1"/>
          </p:nvSpPr>
          <p:spPr bwMode="auto">
            <a:xfrm>
              <a:off x="8344296" y="2874660"/>
              <a:ext cx="481871" cy="48409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2462"/>
            </a:p>
          </p:txBody>
        </p:sp>
      </p:grpSp>
    </p:spTree>
    <p:extLst>
      <p:ext uri="{BB962C8B-B14F-4D97-AF65-F5344CB8AC3E}">
        <p14:creationId xmlns:p14="http://schemas.microsoft.com/office/powerpoint/2010/main" val="33247273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2_Cover alterna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72B4C9FB-8E18-418D-909C-DB1B59A8D1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50" cy="6856978"/>
          </a:xfrm>
          <a:prstGeom prst="rect">
            <a:avLst/>
          </a:prstGeom>
        </p:spPr>
      </p:pic>
      <p:grpSp>
        <p:nvGrpSpPr>
          <p:cNvPr id="10" name="Group 4">
            <a:extLst>
              <a:ext uri="{FF2B5EF4-FFF2-40B4-BE49-F238E27FC236}">
                <a16:creationId xmlns:a16="http://schemas.microsoft.com/office/drawing/2014/main" xmlns="" id="{91A4D820-15B6-449B-8A99-0A8400A84F18}"/>
              </a:ext>
            </a:extLst>
          </p:cNvPr>
          <p:cNvGrpSpPr>
            <a:grpSpLocks noChangeAspect="1"/>
          </p:cNvGrpSpPr>
          <p:nvPr userDrawn="1"/>
        </p:nvGrpSpPr>
        <p:grpSpPr bwMode="auto">
          <a:xfrm>
            <a:off x="10525125" y="4960938"/>
            <a:ext cx="1225550" cy="1435100"/>
            <a:chOff x="6529" y="3125"/>
            <a:chExt cx="772" cy="904"/>
          </a:xfrm>
        </p:grpSpPr>
        <p:sp>
          <p:nvSpPr>
            <p:cNvPr id="11" name="Freeform 5">
              <a:extLst>
                <a:ext uri="{FF2B5EF4-FFF2-40B4-BE49-F238E27FC236}">
                  <a16:creationId xmlns:a16="http://schemas.microsoft.com/office/drawing/2014/main" xmlns="" id="{4DCAD5FB-8BEA-4AC9-A85D-771E8C60BD9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B583CD94-D134-4E8A-8149-EADB4AE4215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6" name="Freeform 56">
            <a:extLst>
              <a:ext uri="{FF2B5EF4-FFF2-40B4-BE49-F238E27FC236}">
                <a16:creationId xmlns:a16="http://schemas.microsoft.com/office/drawing/2014/main" xmlns="" id="{3B8084A6-2CFE-484D-986D-E54798BBE2D7}"/>
              </a:ext>
            </a:extLst>
          </p:cNvPr>
          <p:cNvSpPr/>
          <p:nvPr userDrawn="1"/>
        </p:nvSpPr>
        <p:spPr>
          <a:xfrm>
            <a:off x="442914" y="409575"/>
            <a:ext cx="4095922" cy="2975305"/>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xmlns="" id="{E43FE545-EEAA-43FB-8571-02244C6E6C00}"/>
              </a:ext>
            </a:extLst>
          </p:cNvPr>
          <p:cNvSpPr txBox="1">
            <a:spLocks/>
          </p:cNvSpPr>
          <p:nvPr userDrawn="1"/>
        </p:nvSpPr>
        <p:spPr>
          <a:xfrm>
            <a:off x="594951" y="1422279"/>
            <a:ext cx="3684949" cy="660327"/>
          </a:xfrm>
          <a:prstGeom prst="rect">
            <a:avLst/>
          </a:prstGeom>
        </p:spPr>
        <p:txBody>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r>
              <a:rPr lang="en-IN" sz="2800" dirty="0">
                <a:solidFill>
                  <a:srgbClr val="2E2E38"/>
                </a:solidFill>
              </a:rPr>
              <a:t>Title</a:t>
            </a:r>
            <a:endParaRPr lang="en-IN" sz="2800" dirty="0"/>
          </a:p>
        </p:txBody>
      </p:sp>
      <p:sp>
        <p:nvSpPr>
          <p:cNvPr id="8" name="Subtitle 8">
            <a:extLst>
              <a:ext uri="{FF2B5EF4-FFF2-40B4-BE49-F238E27FC236}">
                <a16:creationId xmlns:a16="http://schemas.microsoft.com/office/drawing/2014/main" xmlns="" id="{6CB1CED7-3984-4C80-B563-231650C837B1}"/>
              </a:ext>
            </a:extLst>
          </p:cNvPr>
          <p:cNvSpPr txBox="1">
            <a:spLocks/>
          </p:cNvSpPr>
          <p:nvPr userDrawn="1"/>
        </p:nvSpPr>
        <p:spPr>
          <a:xfrm>
            <a:off x="594951" y="2469790"/>
            <a:ext cx="3119705" cy="660327"/>
          </a:xfrm>
          <a:prstGeom prst="rect">
            <a:avLst/>
          </a:prstGeom>
        </p:spPr>
        <p:txBody>
          <a:bodyP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IN" sz="1600" dirty="0"/>
              <a:t>Subtitle </a:t>
            </a:r>
          </a:p>
          <a:p>
            <a:pPr marL="0" indent="0">
              <a:spcBef>
                <a:spcPts val="0"/>
              </a:spcBef>
              <a:spcAft>
                <a:spcPts val="600"/>
              </a:spcAft>
              <a:buNone/>
            </a:pPr>
            <a:r>
              <a:rPr lang="en-GB" sz="1600" b="1" dirty="0"/>
              <a:t>XX Month 200X</a:t>
            </a:r>
            <a:endParaRPr lang="en-IN" sz="1600" dirty="0"/>
          </a:p>
        </p:txBody>
      </p:sp>
      <p:grpSp>
        <p:nvGrpSpPr>
          <p:cNvPr id="14" name="Group 13">
            <a:extLst>
              <a:ext uri="{FF2B5EF4-FFF2-40B4-BE49-F238E27FC236}">
                <a16:creationId xmlns:a16="http://schemas.microsoft.com/office/drawing/2014/main" xmlns="" id="{A28BF5D5-B9B7-43CD-A989-4EEE780EC4D1}"/>
              </a:ext>
            </a:extLst>
          </p:cNvPr>
          <p:cNvGrpSpPr/>
          <p:nvPr userDrawn="1"/>
        </p:nvGrpSpPr>
        <p:grpSpPr>
          <a:xfrm>
            <a:off x="12739209" y="50054"/>
            <a:ext cx="481871" cy="2726927"/>
            <a:chOff x="8344296" y="631825"/>
            <a:chExt cx="481871" cy="2726927"/>
          </a:xfrm>
        </p:grpSpPr>
        <p:sp>
          <p:nvSpPr>
            <p:cNvPr id="15" name="Oval 26">
              <a:extLst>
                <a:ext uri="{FF2B5EF4-FFF2-40B4-BE49-F238E27FC236}">
                  <a16:creationId xmlns:a16="http://schemas.microsoft.com/office/drawing/2014/main" xmlns="" id="{38DA06D1-0692-4D31-8CB6-AF5A8B101D79}"/>
                </a:ext>
              </a:extLst>
            </p:cNvPr>
            <p:cNvSpPr>
              <a:spLocks noChangeArrowheads="1"/>
            </p:cNvSpPr>
            <p:nvPr userDrawn="1"/>
          </p:nvSpPr>
          <p:spPr bwMode="auto">
            <a:xfrm>
              <a:off x="8344296" y="631825"/>
              <a:ext cx="481871" cy="48409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6" name="Oval 15">
              <a:extLst>
                <a:ext uri="{FF2B5EF4-FFF2-40B4-BE49-F238E27FC236}">
                  <a16:creationId xmlns:a16="http://schemas.microsoft.com/office/drawing/2014/main" xmlns="" id="{1854E8D8-E33D-4635-99FD-25F0989BFBF9}"/>
                </a:ext>
              </a:extLst>
            </p:cNvPr>
            <p:cNvSpPr>
              <a:spLocks noChangeArrowheads="1"/>
            </p:cNvSpPr>
            <p:nvPr userDrawn="1"/>
          </p:nvSpPr>
          <p:spPr bwMode="auto">
            <a:xfrm>
              <a:off x="8344296" y="1192534"/>
              <a:ext cx="481871" cy="484092"/>
            </a:xfrm>
            <a:prstGeom prst="ellipse">
              <a:avLst/>
            </a:prstGeom>
            <a:solidFill>
              <a:srgbClr val="747480"/>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7" name="Oval 16">
              <a:extLst>
                <a:ext uri="{FF2B5EF4-FFF2-40B4-BE49-F238E27FC236}">
                  <a16:creationId xmlns:a16="http://schemas.microsoft.com/office/drawing/2014/main" xmlns="" id="{EF9961BA-BA52-4C91-868B-966FD8ED0CBB}"/>
                </a:ext>
              </a:extLst>
            </p:cNvPr>
            <p:cNvSpPr>
              <a:spLocks noChangeArrowheads="1"/>
            </p:cNvSpPr>
            <p:nvPr userDrawn="1"/>
          </p:nvSpPr>
          <p:spPr bwMode="auto">
            <a:xfrm>
              <a:off x="8344296" y="1753243"/>
              <a:ext cx="481871" cy="484092"/>
            </a:xfrm>
            <a:prstGeom prst="ellipse">
              <a:avLst/>
            </a:prstGeom>
            <a:solidFill>
              <a:srgbClr val="C4C4CD"/>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8" name="Oval 26">
              <a:extLst>
                <a:ext uri="{FF2B5EF4-FFF2-40B4-BE49-F238E27FC236}">
                  <a16:creationId xmlns:a16="http://schemas.microsoft.com/office/drawing/2014/main" xmlns="" id="{3BED0BA4-DDCD-4D56-AA58-1ADC757AA53E}"/>
                </a:ext>
              </a:extLst>
            </p:cNvPr>
            <p:cNvSpPr>
              <a:spLocks noChangeArrowheads="1"/>
            </p:cNvSpPr>
            <p:nvPr userDrawn="1"/>
          </p:nvSpPr>
          <p:spPr bwMode="auto">
            <a:xfrm>
              <a:off x="8344296" y="2313952"/>
              <a:ext cx="481871" cy="484092"/>
            </a:xfrm>
            <a:prstGeom prst="ellipse">
              <a:avLst/>
            </a:prstGeom>
            <a:solidFill>
              <a:srgbClr val="F6F6FA"/>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9" name="Oval 26">
              <a:extLst>
                <a:ext uri="{FF2B5EF4-FFF2-40B4-BE49-F238E27FC236}">
                  <a16:creationId xmlns:a16="http://schemas.microsoft.com/office/drawing/2014/main" xmlns="" id="{A9F1F009-D775-4694-A949-2ECC0F31B477}"/>
                </a:ext>
              </a:extLst>
            </p:cNvPr>
            <p:cNvSpPr>
              <a:spLocks noChangeArrowheads="1"/>
            </p:cNvSpPr>
            <p:nvPr userDrawn="1"/>
          </p:nvSpPr>
          <p:spPr bwMode="auto">
            <a:xfrm>
              <a:off x="8344296" y="2874660"/>
              <a:ext cx="481871" cy="48409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2462"/>
            </a:p>
          </p:txBody>
        </p:sp>
      </p:grpSp>
      <p:sp>
        <p:nvSpPr>
          <p:cNvPr id="20" name="TextBox 19">
            <a:extLst>
              <a:ext uri="{FF2B5EF4-FFF2-40B4-BE49-F238E27FC236}">
                <a16:creationId xmlns:a16="http://schemas.microsoft.com/office/drawing/2014/main" xmlns="" id="{3560AEA7-43C8-41F0-B9FA-B1ABE89AD6B0}"/>
              </a:ext>
            </a:extLst>
          </p:cNvPr>
          <p:cNvSpPr txBox="1"/>
          <p:nvPr userDrawn="1"/>
        </p:nvSpPr>
        <p:spPr>
          <a:xfrm>
            <a:off x="12739209" y="3429000"/>
            <a:ext cx="1905000" cy="723900"/>
          </a:xfrm>
          <a:prstGeom prst="rect">
            <a:avLst/>
          </a:prstGeom>
          <a:solidFill>
            <a:schemeClr val="accent2">
              <a:lumMod val="20000"/>
              <a:lumOff val="80000"/>
            </a:schemeClr>
          </a:solidFill>
        </p:spPr>
        <p:txBody>
          <a:bodyPr wrap="square" lIns="0" tIns="36576" rIns="0" bIns="0" rtlCol="0" anchor="ctr" anchorCtr="0">
            <a:noAutofit/>
          </a:bodyPr>
          <a:lstStyle/>
          <a:p>
            <a:pPr algn="ctr">
              <a:lnSpc>
                <a:spcPct val="85000"/>
              </a:lnSpc>
              <a:spcAft>
                <a:spcPts val="600"/>
              </a:spcAft>
              <a:buClr>
                <a:schemeClr val="accent2"/>
              </a:buClr>
              <a:buSzPct val="70000"/>
            </a:pPr>
            <a:r>
              <a:rPr lang="en-US" sz="1200" dirty="0">
                <a:solidFill>
                  <a:schemeClr val="bg1"/>
                </a:solidFill>
              </a:rPr>
              <a:t>COVER OPTION 3</a:t>
            </a:r>
          </a:p>
          <a:p>
            <a:pPr algn="ctr">
              <a:lnSpc>
                <a:spcPct val="85000"/>
              </a:lnSpc>
              <a:spcAft>
                <a:spcPts val="600"/>
              </a:spcAft>
              <a:buClr>
                <a:schemeClr val="accent2"/>
              </a:buClr>
              <a:buSzPct val="70000"/>
            </a:pPr>
            <a:r>
              <a:rPr lang="en-US" sz="1200" dirty="0">
                <a:solidFill>
                  <a:schemeClr val="bg1"/>
                </a:solidFill>
              </a:rPr>
              <a:t>(Standard title)</a:t>
            </a:r>
          </a:p>
        </p:txBody>
      </p:sp>
    </p:spTree>
    <p:extLst>
      <p:ext uri="{BB962C8B-B14F-4D97-AF65-F5344CB8AC3E}">
        <p14:creationId xmlns:p14="http://schemas.microsoft.com/office/powerpoint/2010/main" val="721798222"/>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3_Cover alternat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32CC1291-D2BA-4D14-B317-348DA55D7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50" cy="6857996"/>
          </a:xfrm>
          <a:prstGeom prst="rect">
            <a:avLst/>
          </a:prstGeom>
        </p:spPr>
      </p:pic>
      <p:grpSp>
        <p:nvGrpSpPr>
          <p:cNvPr id="10" name="Group 4">
            <a:extLst>
              <a:ext uri="{FF2B5EF4-FFF2-40B4-BE49-F238E27FC236}">
                <a16:creationId xmlns:a16="http://schemas.microsoft.com/office/drawing/2014/main" xmlns="" id="{91A4D820-15B6-449B-8A99-0A8400A84F18}"/>
              </a:ext>
            </a:extLst>
          </p:cNvPr>
          <p:cNvGrpSpPr>
            <a:grpSpLocks noChangeAspect="1"/>
          </p:cNvGrpSpPr>
          <p:nvPr userDrawn="1"/>
        </p:nvGrpSpPr>
        <p:grpSpPr bwMode="auto">
          <a:xfrm>
            <a:off x="10525125" y="4960938"/>
            <a:ext cx="1225550" cy="1435100"/>
            <a:chOff x="6529" y="3125"/>
            <a:chExt cx="772" cy="904"/>
          </a:xfrm>
        </p:grpSpPr>
        <p:sp>
          <p:nvSpPr>
            <p:cNvPr id="11" name="Freeform 5">
              <a:extLst>
                <a:ext uri="{FF2B5EF4-FFF2-40B4-BE49-F238E27FC236}">
                  <a16:creationId xmlns:a16="http://schemas.microsoft.com/office/drawing/2014/main" xmlns="" id="{4DCAD5FB-8BEA-4AC9-A85D-771E8C60BD9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B583CD94-D134-4E8A-8149-EADB4AE4215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4" name="Group 13">
            <a:extLst>
              <a:ext uri="{FF2B5EF4-FFF2-40B4-BE49-F238E27FC236}">
                <a16:creationId xmlns:a16="http://schemas.microsoft.com/office/drawing/2014/main" xmlns="" id="{A28BF5D5-B9B7-43CD-A989-4EEE780EC4D1}"/>
              </a:ext>
            </a:extLst>
          </p:cNvPr>
          <p:cNvGrpSpPr/>
          <p:nvPr userDrawn="1"/>
        </p:nvGrpSpPr>
        <p:grpSpPr>
          <a:xfrm>
            <a:off x="12739209" y="50054"/>
            <a:ext cx="481871" cy="2726927"/>
            <a:chOff x="8344296" y="631825"/>
            <a:chExt cx="481871" cy="2726927"/>
          </a:xfrm>
        </p:grpSpPr>
        <p:sp>
          <p:nvSpPr>
            <p:cNvPr id="15" name="Oval 26">
              <a:extLst>
                <a:ext uri="{FF2B5EF4-FFF2-40B4-BE49-F238E27FC236}">
                  <a16:creationId xmlns:a16="http://schemas.microsoft.com/office/drawing/2014/main" xmlns="" id="{38DA06D1-0692-4D31-8CB6-AF5A8B101D79}"/>
                </a:ext>
              </a:extLst>
            </p:cNvPr>
            <p:cNvSpPr>
              <a:spLocks noChangeArrowheads="1"/>
            </p:cNvSpPr>
            <p:nvPr userDrawn="1"/>
          </p:nvSpPr>
          <p:spPr bwMode="auto">
            <a:xfrm>
              <a:off x="8344296" y="631825"/>
              <a:ext cx="481871" cy="48409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6" name="Oval 15">
              <a:extLst>
                <a:ext uri="{FF2B5EF4-FFF2-40B4-BE49-F238E27FC236}">
                  <a16:creationId xmlns:a16="http://schemas.microsoft.com/office/drawing/2014/main" xmlns="" id="{1854E8D8-E33D-4635-99FD-25F0989BFBF9}"/>
                </a:ext>
              </a:extLst>
            </p:cNvPr>
            <p:cNvSpPr>
              <a:spLocks noChangeArrowheads="1"/>
            </p:cNvSpPr>
            <p:nvPr userDrawn="1"/>
          </p:nvSpPr>
          <p:spPr bwMode="auto">
            <a:xfrm>
              <a:off x="8344296" y="1192534"/>
              <a:ext cx="481871" cy="484092"/>
            </a:xfrm>
            <a:prstGeom prst="ellipse">
              <a:avLst/>
            </a:prstGeom>
            <a:solidFill>
              <a:srgbClr val="747480"/>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7" name="Oval 16">
              <a:extLst>
                <a:ext uri="{FF2B5EF4-FFF2-40B4-BE49-F238E27FC236}">
                  <a16:creationId xmlns:a16="http://schemas.microsoft.com/office/drawing/2014/main" xmlns="" id="{EF9961BA-BA52-4C91-868B-966FD8ED0CBB}"/>
                </a:ext>
              </a:extLst>
            </p:cNvPr>
            <p:cNvSpPr>
              <a:spLocks noChangeArrowheads="1"/>
            </p:cNvSpPr>
            <p:nvPr userDrawn="1"/>
          </p:nvSpPr>
          <p:spPr bwMode="auto">
            <a:xfrm>
              <a:off x="8344296" y="1753243"/>
              <a:ext cx="481871" cy="484092"/>
            </a:xfrm>
            <a:prstGeom prst="ellipse">
              <a:avLst/>
            </a:prstGeom>
            <a:solidFill>
              <a:srgbClr val="C4C4CD"/>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8" name="Oval 26">
              <a:extLst>
                <a:ext uri="{FF2B5EF4-FFF2-40B4-BE49-F238E27FC236}">
                  <a16:creationId xmlns:a16="http://schemas.microsoft.com/office/drawing/2014/main" xmlns="" id="{3BED0BA4-DDCD-4D56-AA58-1ADC757AA53E}"/>
                </a:ext>
              </a:extLst>
            </p:cNvPr>
            <p:cNvSpPr>
              <a:spLocks noChangeArrowheads="1"/>
            </p:cNvSpPr>
            <p:nvPr userDrawn="1"/>
          </p:nvSpPr>
          <p:spPr bwMode="auto">
            <a:xfrm>
              <a:off x="8344296" y="2313952"/>
              <a:ext cx="481871" cy="484092"/>
            </a:xfrm>
            <a:prstGeom prst="ellipse">
              <a:avLst/>
            </a:prstGeom>
            <a:solidFill>
              <a:srgbClr val="F6F6FA"/>
            </a:solidFill>
            <a:ln>
              <a:noFill/>
            </a:ln>
          </p:spPr>
          <p:txBody>
            <a:bodyPr vert="horz" wrap="square" lIns="91440" tIns="45720" rIns="91440" bIns="45720" numCol="1" anchor="t" anchorCtr="0" compatLnSpc="1">
              <a:prstTxWarp prst="textNoShape">
                <a:avLst/>
              </a:prstTxWarp>
            </a:bodyPr>
            <a:lstStyle/>
            <a:p>
              <a:endParaRPr lang="en-US" sz="2462"/>
            </a:p>
          </p:txBody>
        </p:sp>
        <p:sp>
          <p:nvSpPr>
            <p:cNvPr id="19" name="Oval 26">
              <a:extLst>
                <a:ext uri="{FF2B5EF4-FFF2-40B4-BE49-F238E27FC236}">
                  <a16:creationId xmlns:a16="http://schemas.microsoft.com/office/drawing/2014/main" xmlns="" id="{A9F1F009-D775-4694-A949-2ECC0F31B477}"/>
                </a:ext>
              </a:extLst>
            </p:cNvPr>
            <p:cNvSpPr>
              <a:spLocks noChangeArrowheads="1"/>
            </p:cNvSpPr>
            <p:nvPr userDrawn="1"/>
          </p:nvSpPr>
          <p:spPr bwMode="auto">
            <a:xfrm>
              <a:off x="8344296" y="2874660"/>
              <a:ext cx="481871" cy="48409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2462"/>
            </a:p>
          </p:txBody>
        </p:sp>
      </p:grpSp>
    </p:spTree>
    <p:extLst>
      <p:ext uri="{BB962C8B-B14F-4D97-AF65-F5344CB8AC3E}">
        <p14:creationId xmlns:p14="http://schemas.microsoft.com/office/powerpoint/2010/main" val="41458317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Approved question tall">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259E4A75-46D4-4E3B-8FB7-EC82479914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a:off x="0" y="1"/>
            <a:ext cx="12198350" cy="6858000"/>
          </a:xfrm>
          <a:prstGeom prst="rect">
            <a:avLst/>
          </a:prstGeom>
        </p:spPr>
      </p:pic>
      <p:sp>
        <p:nvSpPr>
          <p:cNvPr id="5" name="Rectangle 4"/>
          <p:cNvSpPr/>
          <p:nvPr userDrawn="1"/>
        </p:nvSpPr>
        <p:spPr bwMode="gray">
          <a:xfrm>
            <a:off x="0" y="5088068"/>
            <a:ext cx="12198350" cy="1769932"/>
          </a:xfrm>
          <a:prstGeom prst="rect">
            <a:avLst/>
          </a:prstGeom>
          <a:gradFill flip="none" rotWithShape="1">
            <a:gsLst>
              <a:gs pos="2000">
                <a:srgbClr val="404040">
                  <a:alpha val="0"/>
                </a:srgbClr>
              </a:gs>
              <a:gs pos="26000">
                <a:srgbClr val="404040">
                  <a:alpha val="19000"/>
                </a:srgbClr>
              </a:gs>
              <a:gs pos="100000">
                <a:srgbClr val="404040">
                  <a:alpha val="61000"/>
                </a:srgb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latin typeface="Arial" panose="020B0604020202020204" pitchFamily="34" charset="0"/>
            </a:endParaRPr>
          </a:p>
        </p:txBody>
      </p:sp>
      <p:sp>
        <p:nvSpPr>
          <p:cNvPr id="12" name="Rectangle 48"/>
          <p:cNvSpPr>
            <a:spLocks noChangeArrowheads="1"/>
          </p:cNvSpPr>
          <p:nvPr userDrawn="1"/>
        </p:nvSpPr>
        <p:spPr bwMode="gray">
          <a:xfrm>
            <a:off x="5606469" y="3513448"/>
            <a:ext cx="459051" cy="45905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3" name="Rectangle 49"/>
          <p:cNvSpPr>
            <a:spLocks noChangeArrowheads="1"/>
          </p:cNvSpPr>
          <p:nvPr userDrawn="1"/>
        </p:nvSpPr>
        <p:spPr bwMode="gray">
          <a:xfrm>
            <a:off x="5016875" y="3513448"/>
            <a:ext cx="459051" cy="45905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4" name="Rectangle 51"/>
          <p:cNvSpPr>
            <a:spLocks noChangeArrowheads="1"/>
          </p:cNvSpPr>
          <p:nvPr userDrawn="1"/>
        </p:nvSpPr>
        <p:spPr bwMode="gray">
          <a:xfrm>
            <a:off x="6109642" y="3519377"/>
            <a:ext cx="459051" cy="45905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8" name="Rectangle 17"/>
          <p:cNvSpPr>
            <a:spLocks noChangeArrowheads="1"/>
          </p:cNvSpPr>
          <p:nvPr userDrawn="1"/>
        </p:nvSpPr>
        <p:spPr bwMode="gray">
          <a:xfrm>
            <a:off x="847057" y="3776133"/>
            <a:ext cx="198328" cy="20229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9" name="Rectangle 18"/>
          <p:cNvSpPr>
            <a:spLocks noChangeArrowheads="1"/>
          </p:cNvSpPr>
          <p:nvPr userDrawn="1"/>
        </p:nvSpPr>
        <p:spPr bwMode="gray">
          <a:xfrm>
            <a:off x="1190410" y="3776133"/>
            <a:ext cx="198328" cy="20229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1" name="Freeform 20"/>
          <p:cNvSpPr>
            <a:spLocks/>
          </p:cNvSpPr>
          <p:nvPr userDrawn="1"/>
        </p:nvSpPr>
        <p:spPr bwMode="gray">
          <a:xfrm>
            <a:off x="499738" y="505876"/>
            <a:ext cx="4481601" cy="996928"/>
          </a:xfrm>
          <a:custGeom>
            <a:avLst/>
            <a:gdLst>
              <a:gd name="connsiteX0" fmla="*/ 4481601 w 4481601"/>
              <a:gd name="connsiteY0" fmla="*/ 0 h 956288"/>
              <a:gd name="connsiteX1" fmla="*/ 4481601 w 4481601"/>
              <a:gd name="connsiteY1" fmla="*/ 165100 h 956288"/>
              <a:gd name="connsiteX2" fmla="*/ 161925 w 4481601"/>
              <a:gd name="connsiteY2" fmla="*/ 927713 h 956288"/>
              <a:gd name="connsiteX3" fmla="*/ 0 w 4481601"/>
              <a:gd name="connsiteY3" fmla="*/ 956288 h 956288"/>
              <a:gd name="connsiteX4" fmla="*/ 0 w 4481601"/>
              <a:gd name="connsiteY4" fmla="*/ 791188 h 956288"/>
              <a:gd name="connsiteX5" fmla="*/ 161925 w 4481601"/>
              <a:gd name="connsiteY5" fmla="*/ 762613 h 956288"/>
              <a:gd name="connsiteX0" fmla="*/ 4481601 w 4481601"/>
              <a:gd name="connsiteY0" fmla="*/ 0 h 993753"/>
              <a:gd name="connsiteX1" fmla="*/ 4481601 w 4481601"/>
              <a:gd name="connsiteY1" fmla="*/ 165100 h 993753"/>
              <a:gd name="connsiteX2" fmla="*/ 182245 w 4481601"/>
              <a:gd name="connsiteY2" fmla="*/ 993753 h 993753"/>
              <a:gd name="connsiteX3" fmla="*/ 0 w 4481601"/>
              <a:gd name="connsiteY3" fmla="*/ 956288 h 993753"/>
              <a:gd name="connsiteX4" fmla="*/ 0 w 4481601"/>
              <a:gd name="connsiteY4" fmla="*/ 791188 h 993753"/>
              <a:gd name="connsiteX5" fmla="*/ 161925 w 4481601"/>
              <a:gd name="connsiteY5" fmla="*/ 762613 h 993753"/>
              <a:gd name="connsiteX6" fmla="*/ 4481601 w 4481601"/>
              <a:gd name="connsiteY6" fmla="*/ 0 h 993753"/>
              <a:gd name="connsiteX0" fmla="*/ 4481601 w 4481601"/>
              <a:gd name="connsiteY0" fmla="*/ 0 h 993753"/>
              <a:gd name="connsiteX1" fmla="*/ 4476521 w 4481601"/>
              <a:gd name="connsiteY1" fmla="*/ 200660 h 993753"/>
              <a:gd name="connsiteX2" fmla="*/ 182245 w 4481601"/>
              <a:gd name="connsiteY2" fmla="*/ 993753 h 993753"/>
              <a:gd name="connsiteX3" fmla="*/ 0 w 4481601"/>
              <a:gd name="connsiteY3" fmla="*/ 956288 h 993753"/>
              <a:gd name="connsiteX4" fmla="*/ 0 w 4481601"/>
              <a:gd name="connsiteY4" fmla="*/ 791188 h 993753"/>
              <a:gd name="connsiteX5" fmla="*/ 161925 w 4481601"/>
              <a:gd name="connsiteY5" fmla="*/ 762613 h 993753"/>
              <a:gd name="connsiteX6" fmla="*/ 4481601 w 4481601"/>
              <a:gd name="connsiteY6" fmla="*/ 0 h 993753"/>
              <a:gd name="connsiteX0" fmla="*/ 4481601 w 4481601"/>
              <a:gd name="connsiteY0" fmla="*/ 0 h 988673"/>
              <a:gd name="connsiteX1" fmla="*/ 4476521 w 4481601"/>
              <a:gd name="connsiteY1" fmla="*/ 200660 h 988673"/>
              <a:gd name="connsiteX2" fmla="*/ 182245 w 4481601"/>
              <a:gd name="connsiteY2" fmla="*/ 988673 h 988673"/>
              <a:gd name="connsiteX3" fmla="*/ 0 w 4481601"/>
              <a:gd name="connsiteY3" fmla="*/ 956288 h 988673"/>
              <a:gd name="connsiteX4" fmla="*/ 0 w 4481601"/>
              <a:gd name="connsiteY4" fmla="*/ 791188 h 988673"/>
              <a:gd name="connsiteX5" fmla="*/ 161925 w 4481601"/>
              <a:gd name="connsiteY5" fmla="*/ 762613 h 988673"/>
              <a:gd name="connsiteX6" fmla="*/ 4481601 w 4481601"/>
              <a:gd name="connsiteY6" fmla="*/ 0 h 988673"/>
              <a:gd name="connsiteX0" fmla="*/ 4481601 w 4481601"/>
              <a:gd name="connsiteY0" fmla="*/ 0 h 956288"/>
              <a:gd name="connsiteX1" fmla="*/ 4476521 w 4481601"/>
              <a:gd name="connsiteY1" fmla="*/ 200660 h 956288"/>
              <a:gd name="connsiteX2" fmla="*/ 0 w 4481601"/>
              <a:gd name="connsiteY2" fmla="*/ 956288 h 956288"/>
              <a:gd name="connsiteX3" fmla="*/ 0 w 4481601"/>
              <a:gd name="connsiteY3" fmla="*/ 791188 h 956288"/>
              <a:gd name="connsiteX4" fmla="*/ 161925 w 4481601"/>
              <a:gd name="connsiteY4" fmla="*/ 762613 h 956288"/>
              <a:gd name="connsiteX5" fmla="*/ 4481601 w 4481601"/>
              <a:gd name="connsiteY5" fmla="*/ 0 h 956288"/>
              <a:gd name="connsiteX0" fmla="*/ 4481601 w 4481601"/>
              <a:gd name="connsiteY0" fmla="*/ 0 h 996928"/>
              <a:gd name="connsiteX1" fmla="*/ 4476521 w 4481601"/>
              <a:gd name="connsiteY1" fmla="*/ 200660 h 996928"/>
              <a:gd name="connsiteX2" fmla="*/ 5080 w 4481601"/>
              <a:gd name="connsiteY2" fmla="*/ 996928 h 996928"/>
              <a:gd name="connsiteX3" fmla="*/ 0 w 4481601"/>
              <a:gd name="connsiteY3" fmla="*/ 791188 h 996928"/>
              <a:gd name="connsiteX4" fmla="*/ 161925 w 4481601"/>
              <a:gd name="connsiteY4" fmla="*/ 762613 h 996928"/>
              <a:gd name="connsiteX5" fmla="*/ 4481601 w 4481601"/>
              <a:gd name="connsiteY5" fmla="*/ 0 h 99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1601" h="996928">
                <a:moveTo>
                  <a:pt x="4481601" y="0"/>
                </a:moveTo>
                <a:lnTo>
                  <a:pt x="4476521" y="200660"/>
                </a:lnTo>
                <a:lnTo>
                  <a:pt x="5080" y="996928"/>
                </a:lnTo>
                <a:lnTo>
                  <a:pt x="0" y="791188"/>
                </a:lnTo>
                <a:lnTo>
                  <a:pt x="161925" y="762613"/>
                </a:lnTo>
                <a:lnTo>
                  <a:pt x="448160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noAutofit/>
          </a:bodyPr>
          <a:lstStyle/>
          <a:p>
            <a:endParaRPr lang="en-IN" dirty="0">
              <a:latin typeface="Arial" panose="020B0604020202020204" pitchFamily="34" charset="0"/>
            </a:endParaRPr>
          </a:p>
        </p:txBody>
      </p:sp>
      <p:sp>
        <p:nvSpPr>
          <p:cNvPr id="22" name="Freeform 21"/>
          <p:cNvSpPr>
            <a:spLocks/>
          </p:cNvSpPr>
          <p:nvPr userDrawn="1"/>
        </p:nvSpPr>
        <p:spPr bwMode="gray">
          <a:xfrm>
            <a:off x="4779044" y="540720"/>
            <a:ext cx="202295" cy="3235413"/>
          </a:xfrm>
          <a:custGeom>
            <a:avLst/>
            <a:gdLst>
              <a:gd name="connsiteX0" fmla="*/ 161925 w 161925"/>
              <a:gd name="connsiteY0" fmla="*/ 0 h 3748985"/>
              <a:gd name="connsiteX1" fmla="*/ 161925 w 161925"/>
              <a:gd name="connsiteY1" fmla="*/ 3748985 h 3748985"/>
              <a:gd name="connsiteX2" fmla="*/ 0 w 161925"/>
              <a:gd name="connsiteY2" fmla="*/ 3748985 h 3748985"/>
              <a:gd name="connsiteX3" fmla="*/ 0 w 161925"/>
              <a:gd name="connsiteY3" fmla="*/ 28754 h 3748985"/>
            </a:gdLst>
            <a:ahLst/>
            <a:cxnLst>
              <a:cxn ang="0">
                <a:pos x="connsiteX0" y="connsiteY0"/>
              </a:cxn>
              <a:cxn ang="0">
                <a:pos x="connsiteX1" y="connsiteY1"/>
              </a:cxn>
              <a:cxn ang="0">
                <a:pos x="connsiteX2" y="connsiteY2"/>
              </a:cxn>
              <a:cxn ang="0">
                <a:pos x="connsiteX3" y="connsiteY3"/>
              </a:cxn>
            </a:cxnLst>
            <a:rect l="l" t="t" r="r" b="b"/>
            <a:pathLst>
              <a:path w="161925" h="3748985">
                <a:moveTo>
                  <a:pt x="161925" y="0"/>
                </a:moveTo>
                <a:lnTo>
                  <a:pt x="161925" y="3748985"/>
                </a:lnTo>
                <a:lnTo>
                  <a:pt x="0" y="3748985"/>
                </a:lnTo>
                <a:lnTo>
                  <a:pt x="0" y="2875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noAutofit/>
          </a:bodyPr>
          <a:lstStyle/>
          <a:p>
            <a:endParaRPr lang="en-IN" dirty="0">
              <a:latin typeface="Arial" panose="020B0604020202020204" pitchFamily="34" charset="0"/>
            </a:endParaRPr>
          </a:p>
        </p:txBody>
      </p:sp>
      <p:sp>
        <p:nvSpPr>
          <p:cNvPr id="23" name="Rectangle 22"/>
          <p:cNvSpPr>
            <a:spLocks noChangeArrowheads="1"/>
          </p:cNvSpPr>
          <p:nvPr userDrawn="1"/>
        </p:nvSpPr>
        <p:spPr bwMode="gray">
          <a:xfrm>
            <a:off x="499738" y="3770204"/>
            <a:ext cx="202295" cy="20229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4" name="Freeform 23"/>
          <p:cNvSpPr>
            <a:spLocks/>
          </p:cNvSpPr>
          <p:nvPr userDrawn="1"/>
        </p:nvSpPr>
        <p:spPr bwMode="gray">
          <a:xfrm>
            <a:off x="499738" y="1306031"/>
            <a:ext cx="171775" cy="2352495"/>
          </a:xfrm>
          <a:custGeom>
            <a:avLst/>
            <a:gdLst>
              <a:gd name="connsiteX0" fmla="*/ 161925 w 161925"/>
              <a:gd name="connsiteY0" fmla="*/ 0 h 2686608"/>
              <a:gd name="connsiteX1" fmla="*/ 161925 w 161925"/>
              <a:gd name="connsiteY1" fmla="*/ 131229 h 2686608"/>
              <a:gd name="connsiteX2" fmla="*/ 161925 w 161925"/>
              <a:gd name="connsiteY2" fmla="*/ 2686608 h 2686608"/>
              <a:gd name="connsiteX3" fmla="*/ 0 w 161925"/>
              <a:gd name="connsiteY3" fmla="*/ 2686608 h 2686608"/>
              <a:gd name="connsiteX4" fmla="*/ 0 w 161925"/>
              <a:gd name="connsiteY4" fmla="*/ 160101 h 2686608"/>
              <a:gd name="connsiteX5" fmla="*/ 0 w 161925"/>
              <a:gd name="connsiteY5" fmla="*/ 28872 h 26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2686608">
                <a:moveTo>
                  <a:pt x="161925" y="0"/>
                </a:moveTo>
                <a:lnTo>
                  <a:pt x="161925" y="131229"/>
                </a:lnTo>
                <a:lnTo>
                  <a:pt x="161925" y="2686608"/>
                </a:lnTo>
                <a:lnTo>
                  <a:pt x="0" y="2686608"/>
                </a:lnTo>
                <a:lnTo>
                  <a:pt x="0" y="160101"/>
                </a:lnTo>
                <a:lnTo>
                  <a:pt x="0" y="2887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noAutofit/>
          </a:bodyPr>
          <a:lstStyle/>
          <a:p>
            <a:endParaRPr lang="en-IN" dirty="0">
              <a:latin typeface="Arial" panose="020B0604020202020204" pitchFamily="34" charset="0"/>
            </a:endParaRPr>
          </a:p>
        </p:txBody>
      </p:sp>
      <p:sp>
        <p:nvSpPr>
          <p:cNvPr id="25" name="Rectangle 24"/>
          <p:cNvSpPr>
            <a:spLocks noChangeArrowheads="1"/>
          </p:cNvSpPr>
          <p:nvPr userDrawn="1"/>
        </p:nvSpPr>
        <p:spPr bwMode="gray">
          <a:xfrm>
            <a:off x="1504436" y="3776133"/>
            <a:ext cx="3476903" cy="20229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7" name="Rectangle 5"/>
          <p:cNvSpPr>
            <a:spLocks noChangeArrowheads="1"/>
          </p:cNvSpPr>
          <p:nvPr userDrawn="1"/>
        </p:nvSpPr>
        <p:spPr bwMode="gray">
          <a:xfrm>
            <a:off x="487363" y="6235065"/>
            <a:ext cx="98425" cy="121920"/>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8" name="Rectangle 5"/>
          <p:cNvSpPr>
            <a:spLocks noChangeArrowheads="1"/>
          </p:cNvSpPr>
          <p:nvPr userDrawn="1"/>
        </p:nvSpPr>
        <p:spPr bwMode="gray">
          <a:xfrm>
            <a:off x="2461813" y="6235065"/>
            <a:ext cx="98425" cy="121920"/>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9" name="Rectangle 5"/>
          <p:cNvSpPr>
            <a:spLocks noChangeArrowheads="1"/>
          </p:cNvSpPr>
          <p:nvPr userDrawn="1"/>
        </p:nvSpPr>
        <p:spPr bwMode="gray">
          <a:xfrm>
            <a:off x="4306173" y="6235065"/>
            <a:ext cx="98425" cy="121920"/>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0" name="Rectangle 29"/>
          <p:cNvSpPr>
            <a:spLocks noChangeArrowheads="1"/>
          </p:cNvSpPr>
          <p:nvPr userDrawn="1"/>
        </p:nvSpPr>
        <p:spPr bwMode="gray">
          <a:xfrm>
            <a:off x="498475" y="6027463"/>
            <a:ext cx="98425" cy="10001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1" name="Rectangle 30"/>
          <p:cNvSpPr>
            <a:spLocks noChangeArrowheads="1"/>
          </p:cNvSpPr>
          <p:nvPr userDrawn="1"/>
        </p:nvSpPr>
        <p:spPr bwMode="gray">
          <a:xfrm>
            <a:off x="671513" y="6027463"/>
            <a:ext cx="98425" cy="10001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2" name="Rectangle 31"/>
          <p:cNvSpPr>
            <a:spLocks noChangeArrowheads="1"/>
          </p:cNvSpPr>
          <p:nvPr userDrawn="1"/>
        </p:nvSpPr>
        <p:spPr bwMode="gray">
          <a:xfrm>
            <a:off x="844550" y="6027463"/>
            <a:ext cx="98425" cy="10001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3" name="Rectangle 32"/>
          <p:cNvSpPr>
            <a:spLocks noChangeArrowheads="1"/>
          </p:cNvSpPr>
          <p:nvPr userDrawn="1"/>
        </p:nvSpPr>
        <p:spPr bwMode="gray">
          <a:xfrm>
            <a:off x="577516" y="6188303"/>
            <a:ext cx="19380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a:ln>
                  <a:noFill/>
                </a:ln>
                <a:solidFill>
                  <a:schemeClr val="bg1"/>
                </a:solidFill>
                <a:effectLst/>
                <a:latin typeface="Arial" panose="020B0604020202020204" pitchFamily="34" charset="0"/>
                <a:cs typeface="Arial" pitchFamily="34" charset="0"/>
              </a:rPr>
              <a:t>The better the question. </a:t>
            </a:r>
            <a:endParaRPr kumimoji="0" lang="en-US" altLang="en-US" sz="1800" b="0" i="0" u="none" strike="noStrike" cap="none" normalizeH="0" baseline="0" dirty="0">
              <a:ln>
                <a:noFill/>
              </a:ln>
              <a:solidFill>
                <a:schemeClr val="bg1"/>
              </a:solidFill>
              <a:effectLst/>
              <a:latin typeface="Arial" panose="020B0604020202020204" pitchFamily="34" charset="0"/>
              <a:cs typeface="Arial" pitchFamily="34" charset="0"/>
            </a:endParaRPr>
          </a:p>
        </p:txBody>
      </p:sp>
      <p:sp>
        <p:nvSpPr>
          <p:cNvPr id="34" name="Rectangle 8"/>
          <p:cNvSpPr>
            <a:spLocks noChangeArrowheads="1"/>
          </p:cNvSpPr>
          <p:nvPr userDrawn="1"/>
        </p:nvSpPr>
        <p:spPr bwMode="gray">
          <a:xfrm>
            <a:off x="4389154" y="6188303"/>
            <a:ext cx="22229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a:ln>
                  <a:noFill/>
                </a:ln>
                <a:solidFill>
                  <a:schemeClr val="bg1"/>
                </a:solidFill>
                <a:effectLst/>
                <a:latin typeface="Arial" panose="020B0604020202020204" pitchFamily="34" charset="0"/>
                <a:cs typeface="Arial" pitchFamily="34" charset="0"/>
              </a:rPr>
              <a:t>The better the world works.</a:t>
            </a:r>
            <a:endParaRPr kumimoji="0" lang="en-US" altLang="en-US" sz="1800" b="0" i="0" u="none" strike="noStrike" cap="none" normalizeH="0" baseline="0" dirty="0">
              <a:ln>
                <a:noFill/>
              </a:ln>
              <a:solidFill>
                <a:schemeClr val="bg1"/>
              </a:solidFill>
              <a:effectLst/>
              <a:latin typeface="Arial" panose="020B0604020202020204" pitchFamily="34" charset="0"/>
              <a:cs typeface="Arial" pitchFamily="34" charset="0"/>
            </a:endParaRPr>
          </a:p>
        </p:txBody>
      </p:sp>
      <p:sp>
        <p:nvSpPr>
          <p:cNvPr id="2" name="Rectangle 1"/>
          <p:cNvSpPr/>
          <p:nvPr userDrawn="1"/>
        </p:nvSpPr>
        <p:spPr bwMode="gray">
          <a:xfrm>
            <a:off x="0" y="0"/>
            <a:ext cx="12198350" cy="676486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latin typeface="Arial" panose="020B0604020202020204" pitchFamily="34" charset="0"/>
            </a:endParaRPr>
          </a:p>
        </p:txBody>
      </p:sp>
      <p:grpSp>
        <p:nvGrpSpPr>
          <p:cNvPr id="41" name="Group 4">
            <a:extLst>
              <a:ext uri="{FF2B5EF4-FFF2-40B4-BE49-F238E27FC236}">
                <a16:creationId xmlns:a16="http://schemas.microsoft.com/office/drawing/2014/main" xmlns="" id="{F92CCF75-158B-4DD1-95A5-CCB5676A4D02}"/>
              </a:ext>
            </a:extLst>
          </p:cNvPr>
          <p:cNvGrpSpPr>
            <a:grpSpLocks noChangeAspect="1"/>
          </p:cNvGrpSpPr>
          <p:nvPr userDrawn="1"/>
        </p:nvGrpSpPr>
        <p:grpSpPr bwMode="gray">
          <a:xfrm>
            <a:off x="10364788" y="4960938"/>
            <a:ext cx="1225550" cy="1435100"/>
            <a:chOff x="6529" y="3125"/>
            <a:chExt cx="772" cy="904"/>
          </a:xfrm>
        </p:grpSpPr>
        <p:sp>
          <p:nvSpPr>
            <p:cNvPr id="42" name="Freeform 5">
              <a:extLst>
                <a:ext uri="{FF2B5EF4-FFF2-40B4-BE49-F238E27FC236}">
                  <a16:creationId xmlns:a16="http://schemas.microsoft.com/office/drawing/2014/main" xmlns="" id="{DC0FF46A-A1A7-4CE7-8003-3D3CEDFB66E9}"/>
                </a:ext>
              </a:extLst>
            </p:cNvPr>
            <p:cNvSpPr>
              <a:spLocks/>
            </p:cNvSpPr>
            <p:nvPr userDrawn="1"/>
          </p:nvSpPr>
          <p:spPr bwMode="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3" name="Freeform 6">
              <a:extLst>
                <a:ext uri="{FF2B5EF4-FFF2-40B4-BE49-F238E27FC236}">
                  <a16:creationId xmlns:a16="http://schemas.microsoft.com/office/drawing/2014/main" xmlns="" id="{029A4B62-6302-4B4F-9D18-8258E3966CF7}"/>
                </a:ext>
              </a:extLst>
            </p:cNvPr>
            <p:cNvSpPr>
              <a:spLocks noEditPoints="1"/>
            </p:cNvSpPr>
            <p:nvPr userDrawn="1"/>
          </p:nvSpPr>
          <p:spPr bwMode="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20" name="Rectangle 8"/>
          <p:cNvSpPr>
            <a:spLocks noChangeArrowheads="1"/>
          </p:cNvSpPr>
          <p:nvPr userDrawn="1"/>
        </p:nvSpPr>
        <p:spPr bwMode="gray">
          <a:xfrm>
            <a:off x="2546367" y="6188303"/>
            <a:ext cx="1854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a:ln>
                  <a:noFill/>
                </a:ln>
                <a:solidFill>
                  <a:schemeClr val="bg1"/>
                </a:solidFill>
                <a:effectLst/>
                <a:latin typeface="Arial" panose="020B0604020202020204" pitchFamily="34" charset="0"/>
                <a:cs typeface="Arial" pitchFamily="34" charset="0"/>
              </a:rPr>
              <a:t>The better the answer. </a:t>
            </a:r>
            <a:endParaRPr kumimoji="0" lang="en-US" altLang="en-US" sz="1800" b="0" i="0" u="none" strike="noStrike" cap="none" normalizeH="0" baseline="0" dirty="0">
              <a:ln>
                <a:noFill/>
              </a:ln>
              <a:solidFill>
                <a:schemeClr val="bg1"/>
              </a:solidFill>
              <a:effectLst/>
              <a:latin typeface="Arial" panose="020B0604020202020204" pitchFamily="34" charset="0"/>
              <a:cs typeface="Arial" pitchFamily="34" charset="0"/>
            </a:endParaRPr>
          </a:p>
        </p:txBody>
      </p:sp>
    </p:spTree>
    <p:extLst>
      <p:ext uri="{BB962C8B-B14F-4D97-AF65-F5344CB8AC3E}">
        <p14:creationId xmlns:p14="http://schemas.microsoft.com/office/powerpoint/2010/main" val="7110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par>
                                <p:cTn id="14" presetID="63" presetClass="path" presetSubtype="0" decel="14000" fill="hold" grpId="1" nodeType="withEffect">
                                  <p:stCondLst>
                                    <p:cond delay="750"/>
                                  </p:stCondLst>
                                  <p:childTnLst>
                                    <p:animMotion origin="layout" path="M -4.38313E-6 0 L 0.07002 0 " pathEditMode="relative" rAng="0" ptsTypes="AA">
                                      <p:cBhvr>
                                        <p:cTn id="15" dur="500" fill="hold"/>
                                        <p:tgtEl>
                                          <p:spTgt spid="13"/>
                                        </p:tgtEl>
                                        <p:attrNameLst>
                                          <p:attrName>ppt_x</p:attrName>
                                          <p:attrName>ppt_y</p:attrName>
                                        </p:attrNameLst>
                                      </p:cBhvr>
                                      <p:rCtr x="3501" y="0"/>
                                    </p:animMotion>
                                  </p:childTnLst>
                                </p:cTn>
                              </p:par>
                              <p:par>
                                <p:cTn id="16" presetID="35" presetClass="path" presetSubtype="0" decel="14000" fill="hold" grpId="1" nodeType="withEffect">
                                  <p:stCondLst>
                                    <p:cond delay="750"/>
                                  </p:stCondLst>
                                  <p:childTnLst>
                                    <p:animMotion origin="layout" path="M 4.52369E-6 0 L -0.06989 0 " pathEditMode="relative" rAng="0" ptsTypes="AA">
                                      <p:cBhvr>
                                        <p:cTn id="17" dur="500" fill="hold"/>
                                        <p:tgtEl>
                                          <p:spTgt spid="14"/>
                                        </p:tgtEl>
                                        <p:attrNameLst>
                                          <p:attrName>ppt_x</p:attrName>
                                          <p:attrName>ppt_y</p:attrName>
                                        </p:attrNameLst>
                                      </p:cBhvr>
                                      <p:rCtr x="-3501" y="0"/>
                                    </p:animMotion>
                                  </p:childTnLst>
                                </p:cTn>
                              </p:par>
                              <p:par>
                                <p:cTn id="18" presetID="10" presetClass="exit" presetSubtype="0" fill="hold" grpId="2" nodeType="withEffect">
                                  <p:stCondLst>
                                    <p:cond delay="75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xit" presetSubtype="0" fill="hold" grpId="1" nodeType="withEffect">
                                  <p:stCondLst>
                                    <p:cond delay="75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grpId="2" nodeType="withEffect">
                                  <p:stCondLst>
                                    <p:cond delay="75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grpId="0" nodeType="withEffect">
                                  <p:stCondLst>
                                    <p:cond delay="175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50"/>
                                        <p:tgtEl>
                                          <p:spTgt spid="23"/>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50"/>
                                        <p:tgtEl>
                                          <p:spTgt spid="18"/>
                                        </p:tgtEl>
                                      </p:cBhvr>
                                    </p:animEffect>
                                  </p:childTnLst>
                                </p:cTn>
                              </p:par>
                              <p:par>
                                <p:cTn id="33" presetID="10" presetClass="entr" presetSubtype="0" fill="hold" grpId="0" nodeType="withEffect">
                                  <p:stCondLst>
                                    <p:cond delay="225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50"/>
                                        <p:tgtEl>
                                          <p:spTgt spid="19"/>
                                        </p:tgtEl>
                                      </p:cBhvr>
                                    </p:animEffect>
                                  </p:childTnLst>
                                </p:cTn>
                              </p:par>
                              <p:par>
                                <p:cTn id="36" presetID="22" presetClass="entr" presetSubtype="8" fill="hold" grpId="0" nodeType="withEffect">
                                  <p:stCondLst>
                                    <p:cond delay="2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50"/>
                                        <p:tgtEl>
                                          <p:spTgt spid="25"/>
                                        </p:tgtEl>
                                      </p:cBhvr>
                                    </p:animEffect>
                                  </p:childTnLst>
                                </p:cTn>
                              </p:par>
                              <p:par>
                                <p:cTn id="39" presetID="22" presetClass="entr" presetSubtype="4" fill="hold" grpId="0" nodeType="withEffect">
                                  <p:stCondLst>
                                    <p:cond delay="275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150"/>
                                        <p:tgtEl>
                                          <p:spTgt spid="22"/>
                                        </p:tgtEl>
                                      </p:cBhvr>
                                    </p:animEffect>
                                  </p:childTnLst>
                                </p:cTn>
                              </p:par>
                              <p:par>
                                <p:cTn id="42" presetID="22" presetClass="entr" presetSubtype="2" fill="hold" grpId="0" nodeType="withEffect">
                                  <p:stCondLst>
                                    <p:cond delay="300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150"/>
                                        <p:tgtEl>
                                          <p:spTgt spid="21"/>
                                        </p:tgtEl>
                                      </p:cBhvr>
                                    </p:animEffect>
                                  </p:childTnLst>
                                </p:cTn>
                              </p:par>
                              <p:par>
                                <p:cTn id="45" presetID="22" presetClass="entr" presetSubtype="1" fill="hold" grpId="0" nodeType="withEffect">
                                  <p:stCondLst>
                                    <p:cond delay="325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50"/>
                                        <p:tgtEl>
                                          <p:spTgt spid="24"/>
                                        </p:tgtEl>
                                      </p:cBhvr>
                                    </p:animEffect>
                                  </p:childTnLst>
                                </p:cTn>
                              </p:par>
                              <p:par>
                                <p:cTn id="48" presetID="1" presetClass="entr" presetSubtype="0" fill="hold" grpId="1" nodeType="withEffect">
                                  <p:stCondLst>
                                    <p:cond delay="4500"/>
                                  </p:stCondLst>
                                  <p:childTnLst>
                                    <p:set>
                                      <p:cBhvr>
                                        <p:cTn id="49" dur="1" fill="hold">
                                          <p:stCondLst>
                                            <p:cond delay="9"/>
                                          </p:stCondLst>
                                        </p:cTn>
                                        <p:tgtEl>
                                          <p:spTgt spid="27"/>
                                        </p:tgtEl>
                                        <p:attrNameLst>
                                          <p:attrName>style.visibility</p:attrName>
                                        </p:attrNameLst>
                                      </p:cBhvr>
                                      <p:to>
                                        <p:strVal val="visible"/>
                                      </p:to>
                                    </p:set>
                                  </p:childTnLst>
                                </p:cTn>
                              </p:par>
                              <p:par>
                                <p:cTn id="50" presetID="63" presetClass="path" presetSubtype="0" accel="50000" decel="50000" fill="hold" grpId="0" nodeType="withEffect">
                                  <p:stCondLst>
                                    <p:cond delay="4500"/>
                                  </p:stCondLst>
                                  <p:childTnLst>
                                    <p:animMotion origin="layout" path="M 2.49349E-6 4.44444E-6 L 0.15278 4.44444E-6 " pathEditMode="relative" rAng="0" ptsTypes="AA">
                                      <p:cBhvr>
                                        <p:cTn id="51" dur="500" fill="hold"/>
                                        <p:tgtEl>
                                          <p:spTgt spid="27"/>
                                        </p:tgtEl>
                                        <p:attrNameLst>
                                          <p:attrName>ppt_x</p:attrName>
                                          <p:attrName>ppt_y</p:attrName>
                                        </p:attrNameLst>
                                      </p:cBhvr>
                                      <p:rCtr x="7639" y="0"/>
                                    </p:animMotion>
                                  </p:childTnLst>
                                </p:cTn>
                              </p:par>
                              <p:par>
                                <p:cTn id="52" presetID="10" presetClass="entr" presetSubtype="0" fill="hold" grpId="0" nodeType="withEffect">
                                  <p:stCondLst>
                                    <p:cond delay="4500"/>
                                  </p:stCondLst>
                                  <p:iterate type="lt">
                                    <p:tmPct val="5000"/>
                                  </p:iterate>
                                  <p:childTnLst>
                                    <p:set>
                                      <p:cBhvr>
                                        <p:cTn id="53" dur="1" fill="hold">
                                          <p:stCondLst>
                                            <p:cond delay="0"/>
                                          </p:stCondLst>
                                        </p:cTn>
                                        <p:tgtEl>
                                          <p:spTgt spid="33"/>
                                        </p:tgtEl>
                                        <p:attrNameLst>
                                          <p:attrName>style.visibility</p:attrName>
                                        </p:attrNameLst>
                                      </p:cBhvr>
                                      <p:to>
                                        <p:strVal val="visible"/>
                                      </p:to>
                                    </p:set>
                                    <p:animEffect transition="in" filter="fade">
                                      <p:cBhvr>
                                        <p:cTn id="54" dur="250"/>
                                        <p:tgtEl>
                                          <p:spTgt spid="33"/>
                                        </p:tgtEl>
                                      </p:cBhvr>
                                    </p:animEffect>
                                  </p:childTnLst>
                                </p:cTn>
                              </p:par>
                              <p:par>
                                <p:cTn id="55" presetID="1" presetClass="exit" presetSubtype="0" fill="hold" grpId="2" nodeType="withEffect">
                                  <p:stCondLst>
                                    <p:cond delay="5000"/>
                                  </p:stCondLst>
                                  <p:childTnLst>
                                    <p:set>
                                      <p:cBhvr>
                                        <p:cTn id="56" dur="1" fill="hold">
                                          <p:stCondLst>
                                            <p:cond delay="0"/>
                                          </p:stCondLst>
                                        </p:cTn>
                                        <p:tgtEl>
                                          <p:spTgt spid="27"/>
                                        </p:tgtEl>
                                        <p:attrNameLst>
                                          <p:attrName>style.visibility</p:attrName>
                                        </p:attrNameLst>
                                      </p:cBhvr>
                                      <p:to>
                                        <p:strVal val="hidden"/>
                                      </p:to>
                                    </p:set>
                                  </p:childTnLst>
                                </p:cTn>
                              </p:par>
                              <p:par>
                                <p:cTn id="57" presetID="22" presetClass="entr" presetSubtype="8" fill="hold" grpId="0" nodeType="withEffect">
                                  <p:stCondLst>
                                    <p:cond delay="475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250"/>
                                        <p:tgtEl>
                                          <p:spTgt spid="32"/>
                                        </p:tgtEl>
                                      </p:cBhvr>
                                    </p:animEffect>
                                  </p:childTnLst>
                                </p:cTn>
                              </p:par>
                              <p:par>
                                <p:cTn id="60" presetID="1" presetClass="entr" presetSubtype="0" fill="hold" grpId="1" nodeType="withEffect">
                                  <p:stCondLst>
                                    <p:cond delay="5000"/>
                                  </p:stCondLst>
                                  <p:childTnLst>
                                    <p:set>
                                      <p:cBhvr>
                                        <p:cTn id="61" dur="1" fill="hold">
                                          <p:stCondLst>
                                            <p:cond delay="0"/>
                                          </p:stCondLst>
                                        </p:cTn>
                                        <p:tgtEl>
                                          <p:spTgt spid="28"/>
                                        </p:tgtEl>
                                        <p:attrNameLst>
                                          <p:attrName>style.visibility</p:attrName>
                                        </p:attrNameLst>
                                      </p:cBhvr>
                                      <p:to>
                                        <p:strVal val="visible"/>
                                      </p:to>
                                    </p:set>
                                  </p:childTnLst>
                                </p:cTn>
                              </p:par>
                              <p:par>
                                <p:cTn id="62" presetID="63" presetClass="path" presetSubtype="0" accel="50000" decel="50000" fill="hold" grpId="0" nodeType="withEffect">
                                  <p:stCondLst>
                                    <p:cond delay="5000"/>
                                  </p:stCondLst>
                                  <p:childTnLst>
                                    <p:animMotion origin="layout" path="M -2.35294E-6 4.44444E-6 L 0.14953 4.44444E-6 " pathEditMode="relative" rAng="0" ptsTypes="AA">
                                      <p:cBhvr>
                                        <p:cTn id="63" dur="500" fill="hold"/>
                                        <p:tgtEl>
                                          <p:spTgt spid="28"/>
                                        </p:tgtEl>
                                        <p:attrNameLst>
                                          <p:attrName>ppt_x</p:attrName>
                                          <p:attrName>ppt_y</p:attrName>
                                        </p:attrNameLst>
                                      </p:cBhvr>
                                      <p:rCtr x="7470" y="0"/>
                                    </p:animMotion>
                                  </p:childTnLst>
                                </p:cTn>
                              </p:par>
                              <p:par>
                                <p:cTn id="64" presetID="10" presetClass="entr" presetSubtype="0" fill="hold" grpId="0" nodeType="withEffect">
                                  <p:stCondLst>
                                    <p:cond delay="5000"/>
                                  </p:stCondLst>
                                  <p:iterate type="lt">
                                    <p:tmPct val="5000"/>
                                  </p:iterate>
                                  <p:childTnLst>
                                    <p:set>
                                      <p:cBhvr>
                                        <p:cTn id="65" dur="1" fill="hold">
                                          <p:stCondLst>
                                            <p:cond delay="0"/>
                                          </p:stCondLst>
                                        </p:cTn>
                                        <p:tgtEl>
                                          <p:spTgt spid="20"/>
                                        </p:tgtEl>
                                        <p:attrNameLst>
                                          <p:attrName>style.visibility</p:attrName>
                                        </p:attrNameLst>
                                      </p:cBhvr>
                                      <p:to>
                                        <p:strVal val="visible"/>
                                      </p:to>
                                    </p:set>
                                    <p:animEffect transition="in" filter="fade">
                                      <p:cBhvr>
                                        <p:cTn id="66" dur="250"/>
                                        <p:tgtEl>
                                          <p:spTgt spid="20"/>
                                        </p:tgtEl>
                                      </p:cBhvr>
                                    </p:animEffect>
                                  </p:childTnLst>
                                </p:cTn>
                              </p:par>
                              <p:par>
                                <p:cTn id="67" presetID="1" presetClass="exit" presetSubtype="0" fill="hold" grpId="2" nodeType="withEffect">
                                  <p:stCondLst>
                                    <p:cond delay="5500"/>
                                  </p:stCondLst>
                                  <p:childTnLst>
                                    <p:set>
                                      <p:cBhvr>
                                        <p:cTn id="68" dur="1" fill="hold">
                                          <p:stCondLst>
                                            <p:cond delay="0"/>
                                          </p:stCondLst>
                                        </p:cTn>
                                        <p:tgtEl>
                                          <p:spTgt spid="28"/>
                                        </p:tgtEl>
                                        <p:attrNameLst>
                                          <p:attrName>style.visibility</p:attrName>
                                        </p:attrNameLst>
                                      </p:cBhvr>
                                      <p:to>
                                        <p:strVal val="hidden"/>
                                      </p:to>
                                    </p:set>
                                  </p:childTnLst>
                                </p:cTn>
                              </p:par>
                              <p:par>
                                <p:cTn id="69" presetID="22" presetClass="entr" presetSubtype="8" fill="hold" grpId="0" nodeType="withEffect">
                                  <p:stCondLst>
                                    <p:cond delay="550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250"/>
                                        <p:tgtEl>
                                          <p:spTgt spid="31"/>
                                        </p:tgtEl>
                                      </p:cBhvr>
                                    </p:animEffect>
                                  </p:childTnLst>
                                </p:cTn>
                              </p:par>
                              <p:par>
                                <p:cTn id="72" presetID="1" presetClass="entr" presetSubtype="0" fill="hold" grpId="1" nodeType="withEffect">
                                  <p:stCondLst>
                                    <p:cond delay="5750"/>
                                  </p:stCondLst>
                                  <p:childTnLst>
                                    <p:set>
                                      <p:cBhvr>
                                        <p:cTn id="73" dur="1" fill="hold">
                                          <p:stCondLst>
                                            <p:cond delay="0"/>
                                          </p:stCondLst>
                                        </p:cTn>
                                        <p:tgtEl>
                                          <p:spTgt spid="29"/>
                                        </p:tgtEl>
                                        <p:attrNameLst>
                                          <p:attrName>style.visibility</p:attrName>
                                        </p:attrNameLst>
                                      </p:cBhvr>
                                      <p:to>
                                        <p:strVal val="visible"/>
                                      </p:to>
                                    </p:set>
                                  </p:childTnLst>
                                </p:cTn>
                              </p:par>
                              <p:par>
                                <p:cTn id="74" presetID="63" presetClass="path" presetSubtype="0" accel="50000" decel="50000" fill="hold" grpId="0" nodeType="withEffect">
                                  <p:stCondLst>
                                    <p:cond delay="5750"/>
                                  </p:stCondLst>
                                  <p:childTnLst>
                                    <p:animMotion origin="layout" path="M 4.32587E-6 4.44444E-6 L 0.17972 4.44444E-6 " pathEditMode="relative" rAng="0" ptsTypes="AA">
                                      <p:cBhvr>
                                        <p:cTn id="75" dur="500" fill="hold"/>
                                        <p:tgtEl>
                                          <p:spTgt spid="29"/>
                                        </p:tgtEl>
                                        <p:attrNameLst>
                                          <p:attrName>ppt_x</p:attrName>
                                          <p:attrName>ppt_y</p:attrName>
                                        </p:attrNameLst>
                                      </p:cBhvr>
                                      <p:rCtr x="8980" y="0"/>
                                    </p:animMotion>
                                  </p:childTnLst>
                                </p:cTn>
                              </p:par>
                              <p:par>
                                <p:cTn id="76" presetID="10" presetClass="entr" presetSubtype="0" fill="hold" grpId="0" nodeType="withEffect">
                                  <p:stCondLst>
                                    <p:cond delay="5750"/>
                                  </p:stCondLst>
                                  <p:iterate type="lt">
                                    <p:tmPct val="5000"/>
                                  </p:iterate>
                                  <p:childTnLst>
                                    <p:set>
                                      <p:cBhvr>
                                        <p:cTn id="77" dur="1" fill="hold">
                                          <p:stCondLst>
                                            <p:cond delay="0"/>
                                          </p:stCondLst>
                                        </p:cTn>
                                        <p:tgtEl>
                                          <p:spTgt spid="34"/>
                                        </p:tgtEl>
                                        <p:attrNameLst>
                                          <p:attrName>style.visibility</p:attrName>
                                        </p:attrNameLst>
                                      </p:cBhvr>
                                      <p:to>
                                        <p:strVal val="visible"/>
                                      </p:to>
                                    </p:set>
                                    <p:animEffect transition="in" filter="fade">
                                      <p:cBhvr>
                                        <p:cTn id="78" dur="250"/>
                                        <p:tgtEl>
                                          <p:spTgt spid="34"/>
                                        </p:tgtEl>
                                      </p:cBhvr>
                                    </p:animEffect>
                                  </p:childTnLst>
                                </p:cTn>
                              </p:par>
                              <p:par>
                                <p:cTn id="79" presetID="1" presetClass="exit" presetSubtype="0" fill="hold" grpId="2" nodeType="withEffect">
                                  <p:stCondLst>
                                    <p:cond delay="6500"/>
                                  </p:stCondLst>
                                  <p:childTnLst>
                                    <p:set>
                                      <p:cBhvr>
                                        <p:cTn id="80" dur="1" fill="hold">
                                          <p:stCondLst>
                                            <p:cond delay="0"/>
                                          </p:stCondLst>
                                        </p:cTn>
                                        <p:tgtEl>
                                          <p:spTgt spid="29"/>
                                        </p:tgtEl>
                                        <p:attrNameLst>
                                          <p:attrName>style.visibility</p:attrName>
                                        </p:attrNameLst>
                                      </p:cBhvr>
                                      <p:to>
                                        <p:strVal val="hidden"/>
                                      </p:to>
                                    </p:set>
                                  </p:childTnLst>
                                </p:cTn>
                              </p:par>
                              <p:par>
                                <p:cTn id="81" presetID="22" presetClass="entr" presetSubtype="8" fill="hold" grpId="0" nodeType="withEffect">
                                  <p:stCondLst>
                                    <p:cond delay="650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3" grpId="2" animBg="1"/>
      <p:bldP spid="14" grpId="0" animBg="1"/>
      <p:bldP spid="14" grpId="1" animBg="1"/>
      <p:bldP spid="14" grpId="2" animBg="1"/>
      <p:bldP spid="18" grpId="0" animBg="1"/>
      <p:bldP spid="19" grpId="0" animBg="1"/>
      <p:bldP spid="21" grpId="0" animBg="1"/>
      <p:bldP spid="22" grpId="0" animBg="1"/>
      <p:bldP spid="23" grpId="0" animBg="1"/>
      <p:bldP spid="24" grpId="0" animBg="1"/>
      <p:bldP spid="25" grpId="0"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1" grpId="0" animBg="1"/>
      <p:bldP spid="32" grpId="0" animBg="1"/>
      <p:bldP spid="33" grpId="0"/>
      <p:bldP spid="34" grpId="0"/>
      <p:bldP spid="2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Sales and marketing materials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E682ADA7-A271-4402-B3A3-CEBA74B7BF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17" name="Oval 16">
            <a:extLst>
              <a:ext uri="{FF2B5EF4-FFF2-40B4-BE49-F238E27FC236}">
                <a16:creationId xmlns:a16="http://schemas.microsoft.com/office/drawing/2014/main" xmlns="" id="{0432E41A-2E9C-40F8-BFAE-1B6F18782C0A}"/>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205B4919-699B-4184-B5EB-49B550C4CFC6}"/>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A0BEB3B0-411F-4056-A200-F6F29A5220CB}"/>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58227CF1-56BD-4684-8752-01A09BE40D51}"/>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3D9E893E-047B-4080-BD05-A779BD4F4D94}"/>
              </a:ext>
            </a:extLst>
          </p:cNvPr>
          <p:cNvSpPr txBox="1">
            <a:spLocks/>
          </p:cNvSpPr>
          <p:nvPr userDrawn="1"/>
        </p:nvSpPr>
        <p:spPr bwMode="gray">
          <a:xfrm>
            <a:off x="8722548" y="2964019"/>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Arial" pitchFamily="34" charset="0"/>
              </a:rPr>
              <a:t>Sales and marketing materials</a:t>
            </a:r>
          </a:p>
        </p:txBody>
      </p:sp>
      <p:grpSp>
        <p:nvGrpSpPr>
          <p:cNvPr id="42" name="Group 79">
            <a:extLst>
              <a:ext uri="{FF2B5EF4-FFF2-40B4-BE49-F238E27FC236}">
                <a16:creationId xmlns:a16="http://schemas.microsoft.com/office/drawing/2014/main" xmlns="" id="{3CE07586-8B8C-4559-9043-F86FC9C50800}"/>
              </a:ext>
            </a:extLst>
          </p:cNvPr>
          <p:cNvGrpSpPr>
            <a:grpSpLocks noChangeAspect="1"/>
          </p:cNvGrpSpPr>
          <p:nvPr userDrawn="1"/>
        </p:nvGrpSpPr>
        <p:grpSpPr bwMode="gray">
          <a:xfrm>
            <a:off x="9347280" y="1757157"/>
            <a:ext cx="1066720" cy="1066720"/>
            <a:chOff x="-1580" y="-242"/>
            <a:chExt cx="1606" cy="1606"/>
          </a:xfrm>
          <a:solidFill>
            <a:schemeClr val="tx2"/>
          </a:solidFill>
        </p:grpSpPr>
        <p:sp>
          <p:nvSpPr>
            <p:cNvPr id="43" name="Rectangle 80">
              <a:extLst>
                <a:ext uri="{FF2B5EF4-FFF2-40B4-BE49-F238E27FC236}">
                  <a16:creationId xmlns:a16="http://schemas.microsoft.com/office/drawing/2014/main" xmlns="" id="{BE5394C9-7E26-4EA3-8F9B-5FD9D5782C04}"/>
                </a:ext>
              </a:extLst>
            </p:cNvPr>
            <p:cNvSpPr>
              <a:spLocks noChangeArrowheads="1"/>
            </p:cNvSpPr>
            <p:nvPr/>
          </p:nvSpPr>
          <p:spPr bwMode="gray">
            <a:xfrm>
              <a:off x="-1045" y="-107"/>
              <a:ext cx="67" cy="1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4" name="Rectangle 81">
              <a:extLst>
                <a:ext uri="{FF2B5EF4-FFF2-40B4-BE49-F238E27FC236}">
                  <a16:creationId xmlns:a16="http://schemas.microsoft.com/office/drawing/2014/main" xmlns="" id="{FEC9EADE-F82C-416B-AA86-74F8E3A7A5B2}"/>
                </a:ext>
              </a:extLst>
            </p:cNvPr>
            <p:cNvSpPr>
              <a:spLocks noChangeArrowheads="1"/>
            </p:cNvSpPr>
            <p:nvPr/>
          </p:nvSpPr>
          <p:spPr bwMode="gray">
            <a:xfrm>
              <a:off x="-576" y="-107"/>
              <a:ext cx="67" cy="1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5" name="Freeform 82">
              <a:extLst>
                <a:ext uri="{FF2B5EF4-FFF2-40B4-BE49-F238E27FC236}">
                  <a16:creationId xmlns:a16="http://schemas.microsoft.com/office/drawing/2014/main" xmlns="" id="{CA419DA7-8EC5-42A4-82A9-BC1AB70B20C5}"/>
                </a:ext>
              </a:extLst>
            </p:cNvPr>
            <p:cNvSpPr>
              <a:spLocks noEditPoints="1"/>
            </p:cNvSpPr>
            <p:nvPr/>
          </p:nvSpPr>
          <p:spPr bwMode="gray">
            <a:xfrm>
              <a:off x="-1580" y="27"/>
              <a:ext cx="1606" cy="535"/>
            </a:xfrm>
            <a:custGeom>
              <a:avLst/>
              <a:gdLst>
                <a:gd name="T0" fmla="*/ 1536 w 1638"/>
                <a:gd name="T1" fmla="*/ 0 h 546"/>
                <a:gd name="T2" fmla="*/ 102 w 1638"/>
                <a:gd name="T3" fmla="*/ 0 h 546"/>
                <a:gd name="T4" fmla="*/ 0 w 1638"/>
                <a:gd name="T5" fmla="*/ 102 h 546"/>
                <a:gd name="T6" fmla="*/ 0 w 1638"/>
                <a:gd name="T7" fmla="*/ 444 h 546"/>
                <a:gd name="T8" fmla="*/ 102 w 1638"/>
                <a:gd name="T9" fmla="*/ 546 h 546"/>
                <a:gd name="T10" fmla="*/ 649 w 1638"/>
                <a:gd name="T11" fmla="*/ 546 h 546"/>
                <a:gd name="T12" fmla="*/ 649 w 1638"/>
                <a:gd name="T13" fmla="*/ 478 h 546"/>
                <a:gd name="T14" fmla="*/ 102 w 1638"/>
                <a:gd name="T15" fmla="*/ 478 h 546"/>
                <a:gd name="T16" fmla="*/ 68 w 1638"/>
                <a:gd name="T17" fmla="*/ 444 h 546"/>
                <a:gd name="T18" fmla="*/ 68 w 1638"/>
                <a:gd name="T19" fmla="*/ 102 h 546"/>
                <a:gd name="T20" fmla="*/ 102 w 1638"/>
                <a:gd name="T21" fmla="*/ 68 h 546"/>
                <a:gd name="T22" fmla="*/ 1536 w 1638"/>
                <a:gd name="T23" fmla="*/ 68 h 546"/>
                <a:gd name="T24" fmla="*/ 1570 w 1638"/>
                <a:gd name="T25" fmla="*/ 102 h 546"/>
                <a:gd name="T26" fmla="*/ 1570 w 1638"/>
                <a:gd name="T27" fmla="*/ 444 h 546"/>
                <a:gd name="T28" fmla="*/ 1536 w 1638"/>
                <a:gd name="T29" fmla="*/ 478 h 546"/>
                <a:gd name="T30" fmla="*/ 1399 w 1638"/>
                <a:gd name="T31" fmla="*/ 478 h 546"/>
                <a:gd name="T32" fmla="*/ 1399 w 1638"/>
                <a:gd name="T33" fmla="*/ 546 h 546"/>
                <a:gd name="T34" fmla="*/ 1536 w 1638"/>
                <a:gd name="T35" fmla="*/ 546 h 546"/>
                <a:gd name="T36" fmla="*/ 1638 w 1638"/>
                <a:gd name="T37" fmla="*/ 444 h 546"/>
                <a:gd name="T38" fmla="*/ 1638 w 1638"/>
                <a:gd name="T39" fmla="*/ 102 h 546"/>
                <a:gd name="T40" fmla="*/ 1536 w 1638"/>
                <a:gd name="T41" fmla="*/ 0 h 546"/>
                <a:gd name="T42" fmla="*/ 1536 w 1638"/>
                <a:gd name="T43" fmla="*/ 0 h 546"/>
                <a:gd name="T44" fmla="*/ 1536 w 1638"/>
                <a:gd name="T45"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8" h="546">
                  <a:moveTo>
                    <a:pt x="1536" y="0"/>
                  </a:moveTo>
                  <a:cubicBezTo>
                    <a:pt x="102" y="0"/>
                    <a:pt x="102" y="0"/>
                    <a:pt x="102" y="0"/>
                  </a:cubicBezTo>
                  <a:cubicBezTo>
                    <a:pt x="46" y="0"/>
                    <a:pt x="0" y="46"/>
                    <a:pt x="0" y="102"/>
                  </a:cubicBezTo>
                  <a:cubicBezTo>
                    <a:pt x="0" y="444"/>
                    <a:pt x="0" y="444"/>
                    <a:pt x="0" y="444"/>
                  </a:cubicBezTo>
                  <a:cubicBezTo>
                    <a:pt x="0" y="500"/>
                    <a:pt x="46" y="546"/>
                    <a:pt x="102" y="546"/>
                  </a:cubicBezTo>
                  <a:cubicBezTo>
                    <a:pt x="649" y="546"/>
                    <a:pt x="649" y="546"/>
                    <a:pt x="649" y="546"/>
                  </a:cubicBezTo>
                  <a:cubicBezTo>
                    <a:pt x="649" y="478"/>
                    <a:pt x="649" y="478"/>
                    <a:pt x="649" y="478"/>
                  </a:cubicBezTo>
                  <a:cubicBezTo>
                    <a:pt x="102" y="478"/>
                    <a:pt x="102" y="478"/>
                    <a:pt x="102" y="478"/>
                  </a:cubicBezTo>
                  <a:cubicBezTo>
                    <a:pt x="84" y="478"/>
                    <a:pt x="68" y="463"/>
                    <a:pt x="68" y="444"/>
                  </a:cubicBezTo>
                  <a:cubicBezTo>
                    <a:pt x="68" y="102"/>
                    <a:pt x="68" y="102"/>
                    <a:pt x="68" y="102"/>
                  </a:cubicBezTo>
                  <a:cubicBezTo>
                    <a:pt x="68" y="84"/>
                    <a:pt x="84" y="68"/>
                    <a:pt x="102" y="68"/>
                  </a:cubicBezTo>
                  <a:cubicBezTo>
                    <a:pt x="1536" y="68"/>
                    <a:pt x="1536" y="68"/>
                    <a:pt x="1536" y="68"/>
                  </a:cubicBezTo>
                  <a:cubicBezTo>
                    <a:pt x="1555" y="68"/>
                    <a:pt x="1570" y="84"/>
                    <a:pt x="1570" y="102"/>
                  </a:cubicBezTo>
                  <a:cubicBezTo>
                    <a:pt x="1570" y="444"/>
                    <a:pt x="1570" y="444"/>
                    <a:pt x="1570" y="444"/>
                  </a:cubicBezTo>
                  <a:cubicBezTo>
                    <a:pt x="1570" y="463"/>
                    <a:pt x="1555" y="478"/>
                    <a:pt x="1536" y="478"/>
                  </a:cubicBezTo>
                  <a:cubicBezTo>
                    <a:pt x="1399" y="478"/>
                    <a:pt x="1399" y="478"/>
                    <a:pt x="1399" y="478"/>
                  </a:cubicBezTo>
                  <a:cubicBezTo>
                    <a:pt x="1399" y="546"/>
                    <a:pt x="1399" y="546"/>
                    <a:pt x="1399" y="546"/>
                  </a:cubicBezTo>
                  <a:cubicBezTo>
                    <a:pt x="1536" y="546"/>
                    <a:pt x="1536" y="546"/>
                    <a:pt x="1536" y="546"/>
                  </a:cubicBezTo>
                  <a:cubicBezTo>
                    <a:pt x="1593" y="546"/>
                    <a:pt x="1638" y="500"/>
                    <a:pt x="1638" y="444"/>
                  </a:cubicBezTo>
                  <a:cubicBezTo>
                    <a:pt x="1638" y="102"/>
                    <a:pt x="1638" y="102"/>
                    <a:pt x="1638" y="102"/>
                  </a:cubicBezTo>
                  <a:cubicBezTo>
                    <a:pt x="1638" y="46"/>
                    <a:pt x="1593" y="0"/>
                    <a:pt x="1536" y="0"/>
                  </a:cubicBezTo>
                  <a:close/>
                  <a:moveTo>
                    <a:pt x="1536" y="0"/>
                  </a:moveTo>
                  <a:cubicBezTo>
                    <a:pt x="1536" y="0"/>
                    <a:pt x="1536" y="0"/>
                    <a:pt x="15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6" name="Freeform 83">
              <a:extLst>
                <a:ext uri="{FF2B5EF4-FFF2-40B4-BE49-F238E27FC236}">
                  <a16:creationId xmlns:a16="http://schemas.microsoft.com/office/drawing/2014/main" xmlns="" id="{DF7AB26C-44BD-4952-AC8B-50AA3C574998}"/>
                </a:ext>
              </a:extLst>
            </p:cNvPr>
            <p:cNvSpPr>
              <a:spLocks noEditPoints="1"/>
            </p:cNvSpPr>
            <p:nvPr/>
          </p:nvSpPr>
          <p:spPr bwMode="gray">
            <a:xfrm>
              <a:off x="-1513" y="628"/>
              <a:ext cx="201" cy="736"/>
            </a:xfrm>
            <a:custGeom>
              <a:avLst/>
              <a:gdLst>
                <a:gd name="T0" fmla="*/ 103 w 205"/>
                <a:gd name="T1" fmla="*/ 683 h 751"/>
                <a:gd name="T2" fmla="*/ 103 w 205"/>
                <a:gd name="T3" fmla="*/ 683 h 751"/>
                <a:gd name="T4" fmla="*/ 69 w 205"/>
                <a:gd name="T5" fmla="*/ 649 h 751"/>
                <a:gd name="T6" fmla="*/ 69 w 205"/>
                <a:gd name="T7" fmla="*/ 0 h 751"/>
                <a:gd name="T8" fmla="*/ 0 w 205"/>
                <a:gd name="T9" fmla="*/ 0 h 751"/>
                <a:gd name="T10" fmla="*/ 0 w 205"/>
                <a:gd name="T11" fmla="*/ 649 h 751"/>
                <a:gd name="T12" fmla="*/ 103 w 205"/>
                <a:gd name="T13" fmla="*/ 751 h 751"/>
                <a:gd name="T14" fmla="*/ 205 w 205"/>
                <a:gd name="T15" fmla="*/ 751 h 751"/>
                <a:gd name="T16" fmla="*/ 205 w 205"/>
                <a:gd name="T17" fmla="*/ 683 h 751"/>
                <a:gd name="T18" fmla="*/ 103 w 205"/>
                <a:gd name="T19" fmla="*/ 683 h 751"/>
                <a:gd name="T20" fmla="*/ 103 w 205"/>
                <a:gd name="T21" fmla="*/ 683 h 751"/>
                <a:gd name="T22" fmla="*/ 103 w 205"/>
                <a:gd name="T23" fmla="*/ 683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 h="751">
                  <a:moveTo>
                    <a:pt x="103" y="683"/>
                  </a:moveTo>
                  <a:cubicBezTo>
                    <a:pt x="103" y="683"/>
                    <a:pt x="103" y="683"/>
                    <a:pt x="103" y="683"/>
                  </a:cubicBezTo>
                  <a:cubicBezTo>
                    <a:pt x="84" y="683"/>
                    <a:pt x="69" y="668"/>
                    <a:pt x="69" y="649"/>
                  </a:cubicBezTo>
                  <a:cubicBezTo>
                    <a:pt x="69" y="0"/>
                    <a:pt x="69" y="0"/>
                    <a:pt x="69" y="0"/>
                  </a:cubicBezTo>
                  <a:cubicBezTo>
                    <a:pt x="0" y="0"/>
                    <a:pt x="0" y="0"/>
                    <a:pt x="0" y="0"/>
                  </a:cubicBezTo>
                  <a:cubicBezTo>
                    <a:pt x="0" y="649"/>
                    <a:pt x="0" y="649"/>
                    <a:pt x="0" y="649"/>
                  </a:cubicBezTo>
                  <a:cubicBezTo>
                    <a:pt x="0" y="706"/>
                    <a:pt x="46" y="751"/>
                    <a:pt x="103" y="751"/>
                  </a:cubicBezTo>
                  <a:cubicBezTo>
                    <a:pt x="205" y="751"/>
                    <a:pt x="205" y="751"/>
                    <a:pt x="205" y="751"/>
                  </a:cubicBezTo>
                  <a:cubicBezTo>
                    <a:pt x="205" y="683"/>
                    <a:pt x="205" y="683"/>
                    <a:pt x="205" y="683"/>
                  </a:cubicBezTo>
                  <a:lnTo>
                    <a:pt x="103" y="683"/>
                  </a:lnTo>
                  <a:close/>
                  <a:moveTo>
                    <a:pt x="103" y="683"/>
                  </a:moveTo>
                  <a:cubicBezTo>
                    <a:pt x="103" y="683"/>
                    <a:pt x="103" y="683"/>
                    <a:pt x="103" y="6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7" name="Freeform 84">
              <a:extLst>
                <a:ext uri="{FF2B5EF4-FFF2-40B4-BE49-F238E27FC236}">
                  <a16:creationId xmlns:a16="http://schemas.microsoft.com/office/drawing/2014/main" xmlns="" id="{3CCFB8C4-39D7-4AFD-8318-CB7E3C884341}"/>
                </a:ext>
              </a:extLst>
            </p:cNvPr>
            <p:cNvSpPr>
              <a:spLocks noEditPoints="1"/>
            </p:cNvSpPr>
            <p:nvPr/>
          </p:nvSpPr>
          <p:spPr bwMode="gray">
            <a:xfrm>
              <a:off x="-978" y="395"/>
              <a:ext cx="402" cy="268"/>
            </a:xfrm>
            <a:custGeom>
              <a:avLst/>
              <a:gdLst>
                <a:gd name="T0" fmla="*/ 376 w 410"/>
                <a:gd name="T1" fmla="*/ 0 h 273"/>
                <a:gd name="T2" fmla="*/ 35 w 410"/>
                <a:gd name="T3" fmla="*/ 0 h 273"/>
                <a:gd name="T4" fmla="*/ 0 w 410"/>
                <a:gd name="T5" fmla="*/ 34 h 273"/>
                <a:gd name="T6" fmla="*/ 0 w 410"/>
                <a:gd name="T7" fmla="*/ 238 h 273"/>
                <a:gd name="T8" fmla="*/ 35 w 410"/>
                <a:gd name="T9" fmla="*/ 273 h 273"/>
                <a:gd name="T10" fmla="*/ 273 w 410"/>
                <a:gd name="T11" fmla="*/ 273 h 273"/>
                <a:gd name="T12" fmla="*/ 273 w 410"/>
                <a:gd name="T13" fmla="*/ 204 h 273"/>
                <a:gd name="T14" fmla="*/ 69 w 410"/>
                <a:gd name="T15" fmla="*/ 204 h 273"/>
                <a:gd name="T16" fmla="*/ 69 w 410"/>
                <a:gd name="T17" fmla="*/ 68 h 273"/>
                <a:gd name="T18" fmla="*/ 342 w 410"/>
                <a:gd name="T19" fmla="*/ 68 h 273"/>
                <a:gd name="T20" fmla="*/ 342 w 410"/>
                <a:gd name="T21" fmla="*/ 136 h 273"/>
                <a:gd name="T22" fmla="*/ 410 w 410"/>
                <a:gd name="T23" fmla="*/ 136 h 273"/>
                <a:gd name="T24" fmla="*/ 410 w 410"/>
                <a:gd name="T25" fmla="*/ 34 h 273"/>
                <a:gd name="T26" fmla="*/ 376 w 410"/>
                <a:gd name="T27" fmla="*/ 0 h 273"/>
                <a:gd name="T28" fmla="*/ 376 w 410"/>
                <a:gd name="T29" fmla="*/ 0 h 273"/>
                <a:gd name="T30" fmla="*/ 376 w 410"/>
                <a:gd name="T3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0" h="273">
                  <a:moveTo>
                    <a:pt x="376" y="0"/>
                  </a:moveTo>
                  <a:cubicBezTo>
                    <a:pt x="35" y="0"/>
                    <a:pt x="35" y="0"/>
                    <a:pt x="35" y="0"/>
                  </a:cubicBezTo>
                  <a:cubicBezTo>
                    <a:pt x="16" y="0"/>
                    <a:pt x="0" y="15"/>
                    <a:pt x="0" y="34"/>
                  </a:cubicBezTo>
                  <a:cubicBezTo>
                    <a:pt x="0" y="238"/>
                    <a:pt x="0" y="238"/>
                    <a:pt x="0" y="238"/>
                  </a:cubicBezTo>
                  <a:cubicBezTo>
                    <a:pt x="0" y="257"/>
                    <a:pt x="16" y="273"/>
                    <a:pt x="35" y="273"/>
                  </a:cubicBezTo>
                  <a:cubicBezTo>
                    <a:pt x="273" y="273"/>
                    <a:pt x="273" y="273"/>
                    <a:pt x="273" y="273"/>
                  </a:cubicBezTo>
                  <a:cubicBezTo>
                    <a:pt x="273" y="204"/>
                    <a:pt x="273" y="204"/>
                    <a:pt x="273" y="204"/>
                  </a:cubicBezTo>
                  <a:cubicBezTo>
                    <a:pt x="69" y="204"/>
                    <a:pt x="69" y="204"/>
                    <a:pt x="69" y="204"/>
                  </a:cubicBezTo>
                  <a:cubicBezTo>
                    <a:pt x="69" y="68"/>
                    <a:pt x="69" y="68"/>
                    <a:pt x="69" y="68"/>
                  </a:cubicBezTo>
                  <a:cubicBezTo>
                    <a:pt x="342" y="68"/>
                    <a:pt x="342" y="68"/>
                    <a:pt x="342" y="68"/>
                  </a:cubicBezTo>
                  <a:cubicBezTo>
                    <a:pt x="342" y="136"/>
                    <a:pt x="342" y="136"/>
                    <a:pt x="342" y="136"/>
                  </a:cubicBezTo>
                  <a:cubicBezTo>
                    <a:pt x="410" y="136"/>
                    <a:pt x="410" y="136"/>
                    <a:pt x="410" y="136"/>
                  </a:cubicBezTo>
                  <a:cubicBezTo>
                    <a:pt x="410" y="34"/>
                    <a:pt x="410" y="34"/>
                    <a:pt x="410" y="34"/>
                  </a:cubicBezTo>
                  <a:cubicBezTo>
                    <a:pt x="410" y="15"/>
                    <a:pt x="395" y="0"/>
                    <a:pt x="376" y="0"/>
                  </a:cubicBezTo>
                  <a:close/>
                  <a:moveTo>
                    <a:pt x="376" y="0"/>
                  </a:moveTo>
                  <a:cubicBezTo>
                    <a:pt x="376" y="0"/>
                    <a:pt x="376" y="0"/>
                    <a:pt x="3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8" name="Freeform 85">
              <a:extLst>
                <a:ext uri="{FF2B5EF4-FFF2-40B4-BE49-F238E27FC236}">
                  <a16:creationId xmlns:a16="http://schemas.microsoft.com/office/drawing/2014/main" xmlns="" id="{B129E067-E91F-4686-89E0-5DFA221D0D04}"/>
                </a:ext>
              </a:extLst>
            </p:cNvPr>
            <p:cNvSpPr>
              <a:spLocks noEditPoints="1"/>
            </p:cNvSpPr>
            <p:nvPr/>
          </p:nvSpPr>
          <p:spPr bwMode="gray">
            <a:xfrm>
              <a:off x="-1179" y="-242"/>
              <a:ext cx="804" cy="169"/>
            </a:xfrm>
            <a:custGeom>
              <a:avLst/>
              <a:gdLst>
                <a:gd name="T0" fmla="*/ 752 w 820"/>
                <a:gd name="T1" fmla="*/ 1 h 172"/>
                <a:gd name="T2" fmla="*/ 69 w 820"/>
                <a:gd name="T3" fmla="*/ 1 h 172"/>
                <a:gd name="T4" fmla="*/ 66 w 820"/>
                <a:gd name="T5" fmla="*/ 1 h 172"/>
                <a:gd name="T6" fmla="*/ 1 w 820"/>
                <a:gd name="T7" fmla="*/ 69 h 172"/>
                <a:gd name="T8" fmla="*/ 1 w 820"/>
                <a:gd name="T9" fmla="*/ 138 h 172"/>
                <a:gd name="T10" fmla="*/ 35 w 820"/>
                <a:gd name="T11" fmla="*/ 172 h 172"/>
                <a:gd name="T12" fmla="*/ 786 w 820"/>
                <a:gd name="T13" fmla="*/ 172 h 172"/>
                <a:gd name="T14" fmla="*/ 820 w 820"/>
                <a:gd name="T15" fmla="*/ 138 h 172"/>
                <a:gd name="T16" fmla="*/ 820 w 820"/>
                <a:gd name="T17" fmla="*/ 69 h 172"/>
                <a:gd name="T18" fmla="*/ 820 w 820"/>
                <a:gd name="T19" fmla="*/ 66 h 172"/>
                <a:gd name="T20" fmla="*/ 752 w 820"/>
                <a:gd name="T21" fmla="*/ 1 h 172"/>
                <a:gd name="T22" fmla="*/ 752 w 820"/>
                <a:gd name="T23" fmla="*/ 103 h 172"/>
                <a:gd name="T24" fmla="*/ 69 w 820"/>
                <a:gd name="T25" fmla="*/ 103 h 172"/>
                <a:gd name="T26" fmla="*/ 69 w 820"/>
                <a:gd name="T27" fmla="*/ 69 h 172"/>
                <a:gd name="T28" fmla="*/ 751 w 820"/>
                <a:gd name="T29" fmla="*/ 67 h 172"/>
                <a:gd name="T30" fmla="*/ 752 w 820"/>
                <a:gd name="T31" fmla="*/ 69 h 172"/>
                <a:gd name="T32" fmla="*/ 752 w 820"/>
                <a:gd name="T33" fmla="*/ 103 h 172"/>
                <a:gd name="T34" fmla="*/ 752 w 820"/>
                <a:gd name="T35" fmla="*/ 103 h 172"/>
                <a:gd name="T36" fmla="*/ 752 w 820"/>
                <a:gd name="T37" fmla="*/ 10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0" h="172">
                  <a:moveTo>
                    <a:pt x="752" y="1"/>
                  </a:moveTo>
                  <a:cubicBezTo>
                    <a:pt x="69" y="1"/>
                    <a:pt x="69" y="1"/>
                    <a:pt x="69" y="1"/>
                  </a:cubicBezTo>
                  <a:cubicBezTo>
                    <a:pt x="68" y="1"/>
                    <a:pt x="67" y="1"/>
                    <a:pt x="66" y="1"/>
                  </a:cubicBezTo>
                  <a:cubicBezTo>
                    <a:pt x="29" y="2"/>
                    <a:pt x="0" y="32"/>
                    <a:pt x="1" y="69"/>
                  </a:cubicBezTo>
                  <a:cubicBezTo>
                    <a:pt x="1" y="138"/>
                    <a:pt x="1" y="138"/>
                    <a:pt x="1" y="138"/>
                  </a:cubicBezTo>
                  <a:cubicBezTo>
                    <a:pt x="1" y="156"/>
                    <a:pt x="16" y="172"/>
                    <a:pt x="35" y="172"/>
                  </a:cubicBezTo>
                  <a:cubicBezTo>
                    <a:pt x="786" y="172"/>
                    <a:pt x="786" y="172"/>
                    <a:pt x="786" y="172"/>
                  </a:cubicBezTo>
                  <a:cubicBezTo>
                    <a:pt x="805" y="172"/>
                    <a:pt x="820" y="156"/>
                    <a:pt x="820" y="138"/>
                  </a:cubicBezTo>
                  <a:cubicBezTo>
                    <a:pt x="820" y="69"/>
                    <a:pt x="820" y="69"/>
                    <a:pt x="820" y="69"/>
                  </a:cubicBezTo>
                  <a:cubicBezTo>
                    <a:pt x="820" y="68"/>
                    <a:pt x="820" y="67"/>
                    <a:pt x="820" y="66"/>
                  </a:cubicBezTo>
                  <a:cubicBezTo>
                    <a:pt x="819" y="30"/>
                    <a:pt x="788" y="0"/>
                    <a:pt x="752" y="1"/>
                  </a:cubicBezTo>
                  <a:close/>
                  <a:moveTo>
                    <a:pt x="752" y="103"/>
                  </a:moveTo>
                  <a:cubicBezTo>
                    <a:pt x="69" y="103"/>
                    <a:pt x="69" y="103"/>
                    <a:pt x="69" y="103"/>
                  </a:cubicBezTo>
                  <a:cubicBezTo>
                    <a:pt x="69" y="69"/>
                    <a:pt x="69" y="69"/>
                    <a:pt x="69" y="69"/>
                  </a:cubicBezTo>
                  <a:cubicBezTo>
                    <a:pt x="751" y="67"/>
                    <a:pt x="751" y="67"/>
                    <a:pt x="751" y="67"/>
                  </a:cubicBezTo>
                  <a:cubicBezTo>
                    <a:pt x="751" y="68"/>
                    <a:pt x="752" y="69"/>
                    <a:pt x="752" y="69"/>
                  </a:cubicBezTo>
                  <a:lnTo>
                    <a:pt x="752" y="103"/>
                  </a:lnTo>
                  <a:close/>
                  <a:moveTo>
                    <a:pt x="752" y="103"/>
                  </a:moveTo>
                  <a:cubicBezTo>
                    <a:pt x="752" y="103"/>
                    <a:pt x="752" y="103"/>
                    <a:pt x="752"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9" name="Freeform 86">
              <a:extLst>
                <a:ext uri="{FF2B5EF4-FFF2-40B4-BE49-F238E27FC236}">
                  <a16:creationId xmlns:a16="http://schemas.microsoft.com/office/drawing/2014/main" xmlns="" id="{8E120CFF-A67E-41ED-8192-6F5A4D5A958C}"/>
                </a:ext>
              </a:extLst>
            </p:cNvPr>
            <p:cNvSpPr>
              <a:spLocks noEditPoints="1"/>
            </p:cNvSpPr>
            <p:nvPr/>
          </p:nvSpPr>
          <p:spPr bwMode="gray">
            <a:xfrm>
              <a:off x="-777" y="562"/>
              <a:ext cx="803" cy="802"/>
            </a:xfrm>
            <a:custGeom>
              <a:avLst/>
              <a:gdLst>
                <a:gd name="T0" fmla="*/ 699 w 819"/>
                <a:gd name="T1" fmla="*/ 307 h 819"/>
                <a:gd name="T2" fmla="*/ 748 w 819"/>
                <a:gd name="T3" fmla="*/ 217 h 819"/>
                <a:gd name="T4" fmla="*/ 651 w 819"/>
                <a:gd name="T5" fmla="*/ 72 h 819"/>
                <a:gd name="T6" fmla="*/ 542 w 819"/>
                <a:gd name="T7" fmla="*/ 133 h 819"/>
                <a:gd name="T8" fmla="*/ 512 w 819"/>
                <a:gd name="T9" fmla="*/ 34 h 819"/>
                <a:gd name="T10" fmla="*/ 342 w 819"/>
                <a:gd name="T11" fmla="*/ 0 h 819"/>
                <a:gd name="T12" fmla="*/ 307 w 819"/>
                <a:gd name="T13" fmla="*/ 120 h 819"/>
                <a:gd name="T14" fmla="*/ 217 w 819"/>
                <a:gd name="T15" fmla="*/ 72 h 819"/>
                <a:gd name="T16" fmla="*/ 72 w 819"/>
                <a:gd name="T17" fmla="*/ 168 h 819"/>
                <a:gd name="T18" fmla="*/ 133 w 819"/>
                <a:gd name="T19" fmla="*/ 278 h 819"/>
                <a:gd name="T20" fmla="*/ 34 w 819"/>
                <a:gd name="T21" fmla="*/ 307 h 819"/>
                <a:gd name="T22" fmla="*/ 0 w 819"/>
                <a:gd name="T23" fmla="*/ 478 h 819"/>
                <a:gd name="T24" fmla="*/ 120 w 819"/>
                <a:gd name="T25" fmla="*/ 512 h 819"/>
                <a:gd name="T26" fmla="*/ 72 w 819"/>
                <a:gd name="T27" fmla="*/ 603 h 819"/>
                <a:gd name="T28" fmla="*/ 168 w 819"/>
                <a:gd name="T29" fmla="*/ 748 h 819"/>
                <a:gd name="T30" fmla="*/ 278 w 819"/>
                <a:gd name="T31" fmla="*/ 687 h 819"/>
                <a:gd name="T32" fmla="*/ 307 w 819"/>
                <a:gd name="T33" fmla="*/ 785 h 819"/>
                <a:gd name="T34" fmla="*/ 478 w 819"/>
                <a:gd name="T35" fmla="*/ 819 h 819"/>
                <a:gd name="T36" fmla="*/ 512 w 819"/>
                <a:gd name="T37" fmla="*/ 699 h 819"/>
                <a:gd name="T38" fmla="*/ 603 w 819"/>
                <a:gd name="T39" fmla="*/ 748 h 819"/>
                <a:gd name="T40" fmla="*/ 748 w 819"/>
                <a:gd name="T41" fmla="*/ 651 h 819"/>
                <a:gd name="T42" fmla="*/ 687 w 819"/>
                <a:gd name="T43" fmla="*/ 542 h 819"/>
                <a:gd name="T44" fmla="*/ 785 w 819"/>
                <a:gd name="T45" fmla="*/ 512 h 819"/>
                <a:gd name="T46" fmla="*/ 819 w 819"/>
                <a:gd name="T47" fmla="*/ 342 h 819"/>
                <a:gd name="T48" fmla="*/ 751 w 819"/>
                <a:gd name="T49" fmla="*/ 444 h 819"/>
                <a:gd name="T50" fmla="*/ 641 w 819"/>
                <a:gd name="T51" fmla="*/ 470 h 819"/>
                <a:gd name="T52" fmla="*/ 621 w 819"/>
                <a:gd name="T53" fmla="*/ 572 h 819"/>
                <a:gd name="T54" fmla="*/ 627 w 819"/>
                <a:gd name="T55" fmla="*/ 675 h 819"/>
                <a:gd name="T56" fmla="*/ 531 w 819"/>
                <a:gd name="T57" fmla="*/ 615 h 819"/>
                <a:gd name="T58" fmla="*/ 444 w 819"/>
                <a:gd name="T59" fmla="*/ 674 h 819"/>
                <a:gd name="T60" fmla="*/ 376 w 819"/>
                <a:gd name="T61" fmla="*/ 751 h 819"/>
                <a:gd name="T62" fmla="*/ 350 w 819"/>
                <a:gd name="T63" fmla="*/ 641 h 819"/>
                <a:gd name="T64" fmla="*/ 247 w 819"/>
                <a:gd name="T65" fmla="*/ 621 h 819"/>
                <a:gd name="T66" fmla="*/ 144 w 819"/>
                <a:gd name="T67" fmla="*/ 627 h 819"/>
                <a:gd name="T68" fmla="*/ 204 w 819"/>
                <a:gd name="T69" fmla="*/ 531 h 819"/>
                <a:gd name="T70" fmla="*/ 146 w 819"/>
                <a:gd name="T71" fmla="*/ 444 h 819"/>
                <a:gd name="T72" fmla="*/ 68 w 819"/>
                <a:gd name="T73" fmla="*/ 376 h 819"/>
                <a:gd name="T74" fmla="*/ 179 w 819"/>
                <a:gd name="T75" fmla="*/ 350 h 819"/>
                <a:gd name="T76" fmla="*/ 199 w 819"/>
                <a:gd name="T77" fmla="*/ 247 h 819"/>
                <a:gd name="T78" fmla="*/ 193 w 819"/>
                <a:gd name="T79" fmla="*/ 144 h 819"/>
                <a:gd name="T80" fmla="*/ 289 w 819"/>
                <a:gd name="T81" fmla="*/ 204 h 819"/>
                <a:gd name="T82" fmla="*/ 376 w 819"/>
                <a:gd name="T83" fmla="*/ 146 h 819"/>
                <a:gd name="T84" fmla="*/ 444 w 819"/>
                <a:gd name="T85" fmla="*/ 68 h 819"/>
                <a:gd name="T86" fmla="*/ 470 w 819"/>
                <a:gd name="T87" fmla="*/ 179 h 819"/>
                <a:gd name="T88" fmla="*/ 572 w 819"/>
                <a:gd name="T89" fmla="*/ 199 h 819"/>
                <a:gd name="T90" fmla="*/ 675 w 819"/>
                <a:gd name="T91" fmla="*/ 193 h 819"/>
                <a:gd name="T92" fmla="*/ 615 w 819"/>
                <a:gd name="T93" fmla="*/ 289 h 819"/>
                <a:gd name="T94" fmla="*/ 674 w 819"/>
                <a:gd name="T95" fmla="*/ 376 h 819"/>
                <a:gd name="T96" fmla="*/ 751 w 819"/>
                <a:gd name="T97" fmla="*/ 444 h 819"/>
                <a:gd name="T98" fmla="*/ 751 w 819"/>
                <a:gd name="T99" fmla="*/ 444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9" h="819">
                  <a:moveTo>
                    <a:pt x="785" y="307"/>
                  </a:moveTo>
                  <a:cubicBezTo>
                    <a:pt x="699" y="307"/>
                    <a:pt x="699" y="307"/>
                    <a:pt x="699" y="307"/>
                  </a:cubicBezTo>
                  <a:cubicBezTo>
                    <a:pt x="696" y="297"/>
                    <a:pt x="691" y="287"/>
                    <a:pt x="687" y="278"/>
                  </a:cubicBezTo>
                  <a:cubicBezTo>
                    <a:pt x="748" y="217"/>
                    <a:pt x="748" y="217"/>
                    <a:pt x="748" y="217"/>
                  </a:cubicBezTo>
                  <a:cubicBezTo>
                    <a:pt x="761" y="203"/>
                    <a:pt x="761" y="182"/>
                    <a:pt x="748" y="168"/>
                  </a:cubicBezTo>
                  <a:cubicBezTo>
                    <a:pt x="651" y="72"/>
                    <a:pt x="651" y="72"/>
                    <a:pt x="651" y="72"/>
                  </a:cubicBezTo>
                  <a:cubicBezTo>
                    <a:pt x="638" y="59"/>
                    <a:pt x="616" y="59"/>
                    <a:pt x="603" y="72"/>
                  </a:cubicBezTo>
                  <a:cubicBezTo>
                    <a:pt x="542" y="133"/>
                    <a:pt x="542" y="133"/>
                    <a:pt x="542" y="133"/>
                  </a:cubicBezTo>
                  <a:cubicBezTo>
                    <a:pt x="532" y="128"/>
                    <a:pt x="522" y="124"/>
                    <a:pt x="512" y="120"/>
                  </a:cubicBezTo>
                  <a:cubicBezTo>
                    <a:pt x="512" y="34"/>
                    <a:pt x="512" y="34"/>
                    <a:pt x="512" y="34"/>
                  </a:cubicBezTo>
                  <a:cubicBezTo>
                    <a:pt x="512" y="15"/>
                    <a:pt x="497" y="0"/>
                    <a:pt x="478" y="0"/>
                  </a:cubicBezTo>
                  <a:cubicBezTo>
                    <a:pt x="342" y="0"/>
                    <a:pt x="342" y="0"/>
                    <a:pt x="342" y="0"/>
                  </a:cubicBezTo>
                  <a:cubicBezTo>
                    <a:pt x="323" y="0"/>
                    <a:pt x="307" y="15"/>
                    <a:pt x="307" y="34"/>
                  </a:cubicBezTo>
                  <a:cubicBezTo>
                    <a:pt x="307" y="120"/>
                    <a:pt x="307" y="120"/>
                    <a:pt x="307" y="120"/>
                  </a:cubicBezTo>
                  <a:cubicBezTo>
                    <a:pt x="297" y="124"/>
                    <a:pt x="287" y="128"/>
                    <a:pt x="278" y="133"/>
                  </a:cubicBezTo>
                  <a:cubicBezTo>
                    <a:pt x="217" y="72"/>
                    <a:pt x="217" y="72"/>
                    <a:pt x="217" y="72"/>
                  </a:cubicBezTo>
                  <a:cubicBezTo>
                    <a:pt x="203" y="59"/>
                    <a:pt x="182" y="59"/>
                    <a:pt x="168" y="72"/>
                  </a:cubicBezTo>
                  <a:cubicBezTo>
                    <a:pt x="72" y="168"/>
                    <a:pt x="72" y="168"/>
                    <a:pt x="72" y="168"/>
                  </a:cubicBezTo>
                  <a:cubicBezTo>
                    <a:pt x="59" y="182"/>
                    <a:pt x="59" y="203"/>
                    <a:pt x="72" y="217"/>
                  </a:cubicBezTo>
                  <a:cubicBezTo>
                    <a:pt x="133" y="278"/>
                    <a:pt x="133" y="278"/>
                    <a:pt x="133" y="278"/>
                  </a:cubicBezTo>
                  <a:cubicBezTo>
                    <a:pt x="128" y="287"/>
                    <a:pt x="124" y="297"/>
                    <a:pt x="120" y="307"/>
                  </a:cubicBezTo>
                  <a:cubicBezTo>
                    <a:pt x="34" y="307"/>
                    <a:pt x="34" y="307"/>
                    <a:pt x="34" y="307"/>
                  </a:cubicBezTo>
                  <a:cubicBezTo>
                    <a:pt x="15" y="307"/>
                    <a:pt x="0" y="323"/>
                    <a:pt x="0" y="342"/>
                  </a:cubicBezTo>
                  <a:cubicBezTo>
                    <a:pt x="0" y="478"/>
                    <a:pt x="0" y="478"/>
                    <a:pt x="0" y="478"/>
                  </a:cubicBezTo>
                  <a:cubicBezTo>
                    <a:pt x="0" y="497"/>
                    <a:pt x="15" y="512"/>
                    <a:pt x="34" y="512"/>
                  </a:cubicBezTo>
                  <a:cubicBezTo>
                    <a:pt x="120" y="512"/>
                    <a:pt x="120" y="512"/>
                    <a:pt x="120" y="512"/>
                  </a:cubicBezTo>
                  <a:cubicBezTo>
                    <a:pt x="124" y="522"/>
                    <a:pt x="128" y="532"/>
                    <a:pt x="133" y="542"/>
                  </a:cubicBezTo>
                  <a:cubicBezTo>
                    <a:pt x="72" y="603"/>
                    <a:pt x="72" y="603"/>
                    <a:pt x="72" y="603"/>
                  </a:cubicBezTo>
                  <a:cubicBezTo>
                    <a:pt x="59" y="616"/>
                    <a:pt x="59" y="638"/>
                    <a:pt x="72" y="651"/>
                  </a:cubicBezTo>
                  <a:cubicBezTo>
                    <a:pt x="168" y="748"/>
                    <a:pt x="168" y="748"/>
                    <a:pt x="168" y="748"/>
                  </a:cubicBezTo>
                  <a:cubicBezTo>
                    <a:pt x="182" y="761"/>
                    <a:pt x="203" y="761"/>
                    <a:pt x="217" y="748"/>
                  </a:cubicBezTo>
                  <a:cubicBezTo>
                    <a:pt x="278" y="687"/>
                    <a:pt x="278" y="687"/>
                    <a:pt x="278" y="687"/>
                  </a:cubicBezTo>
                  <a:cubicBezTo>
                    <a:pt x="287" y="691"/>
                    <a:pt x="297" y="696"/>
                    <a:pt x="307" y="699"/>
                  </a:cubicBezTo>
                  <a:cubicBezTo>
                    <a:pt x="307" y="785"/>
                    <a:pt x="307" y="785"/>
                    <a:pt x="307" y="785"/>
                  </a:cubicBezTo>
                  <a:cubicBezTo>
                    <a:pt x="307" y="804"/>
                    <a:pt x="323" y="819"/>
                    <a:pt x="342" y="819"/>
                  </a:cubicBezTo>
                  <a:cubicBezTo>
                    <a:pt x="478" y="819"/>
                    <a:pt x="478" y="819"/>
                    <a:pt x="478" y="819"/>
                  </a:cubicBezTo>
                  <a:cubicBezTo>
                    <a:pt x="497" y="819"/>
                    <a:pt x="512" y="804"/>
                    <a:pt x="512" y="785"/>
                  </a:cubicBezTo>
                  <a:cubicBezTo>
                    <a:pt x="512" y="699"/>
                    <a:pt x="512" y="699"/>
                    <a:pt x="512" y="699"/>
                  </a:cubicBezTo>
                  <a:cubicBezTo>
                    <a:pt x="522" y="696"/>
                    <a:pt x="532" y="691"/>
                    <a:pt x="542" y="687"/>
                  </a:cubicBezTo>
                  <a:cubicBezTo>
                    <a:pt x="603" y="748"/>
                    <a:pt x="603" y="748"/>
                    <a:pt x="603" y="748"/>
                  </a:cubicBezTo>
                  <a:cubicBezTo>
                    <a:pt x="616" y="761"/>
                    <a:pt x="638" y="761"/>
                    <a:pt x="651" y="748"/>
                  </a:cubicBezTo>
                  <a:cubicBezTo>
                    <a:pt x="748" y="651"/>
                    <a:pt x="748" y="651"/>
                    <a:pt x="748" y="651"/>
                  </a:cubicBezTo>
                  <a:cubicBezTo>
                    <a:pt x="761" y="638"/>
                    <a:pt x="761" y="616"/>
                    <a:pt x="748" y="603"/>
                  </a:cubicBezTo>
                  <a:cubicBezTo>
                    <a:pt x="687" y="542"/>
                    <a:pt x="687" y="542"/>
                    <a:pt x="687" y="542"/>
                  </a:cubicBezTo>
                  <a:cubicBezTo>
                    <a:pt x="691" y="532"/>
                    <a:pt x="696" y="522"/>
                    <a:pt x="699" y="512"/>
                  </a:cubicBezTo>
                  <a:cubicBezTo>
                    <a:pt x="785" y="512"/>
                    <a:pt x="785" y="512"/>
                    <a:pt x="785" y="512"/>
                  </a:cubicBezTo>
                  <a:cubicBezTo>
                    <a:pt x="804" y="512"/>
                    <a:pt x="819" y="497"/>
                    <a:pt x="819" y="478"/>
                  </a:cubicBezTo>
                  <a:cubicBezTo>
                    <a:pt x="819" y="342"/>
                    <a:pt x="819" y="342"/>
                    <a:pt x="819" y="342"/>
                  </a:cubicBezTo>
                  <a:cubicBezTo>
                    <a:pt x="819" y="323"/>
                    <a:pt x="804" y="307"/>
                    <a:pt x="785" y="307"/>
                  </a:cubicBezTo>
                  <a:close/>
                  <a:moveTo>
                    <a:pt x="751" y="444"/>
                  </a:moveTo>
                  <a:cubicBezTo>
                    <a:pt x="674" y="444"/>
                    <a:pt x="674" y="444"/>
                    <a:pt x="674" y="444"/>
                  </a:cubicBezTo>
                  <a:cubicBezTo>
                    <a:pt x="658" y="444"/>
                    <a:pt x="645" y="454"/>
                    <a:pt x="641" y="470"/>
                  </a:cubicBezTo>
                  <a:cubicBezTo>
                    <a:pt x="635" y="491"/>
                    <a:pt x="627" y="512"/>
                    <a:pt x="615" y="531"/>
                  </a:cubicBezTo>
                  <a:cubicBezTo>
                    <a:pt x="608" y="544"/>
                    <a:pt x="610" y="561"/>
                    <a:pt x="621" y="572"/>
                  </a:cubicBezTo>
                  <a:cubicBezTo>
                    <a:pt x="675" y="627"/>
                    <a:pt x="675" y="627"/>
                    <a:pt x="675" y="627"/>
                  </a:cubicBezTo>
                  <a:cubicBezTo>
                    <a:pt x="627" y="675"/>
                    <a:pt x="627" y="675"/>
                    <a:pt x="627" y="675"/>
                  </a:cubicBezTo>
                  <a:cubicBezTo>
                    <a:pt x="572" y="621"/>
                    <a:pt x="572" y="621"/>
                    <a:pt x="572" y="621"/>
                  </a:cubicBezTo>
                  <a:cubicBezTo>
                    <a:pt x="561" y="610"/>
                    <a:pt x="544" y="608"/>
                    <a:pt x="531" y="615"/>
                  </a:cubicBezTo>
                  <a:cubicBezTo>
                    <a:pt x="512" y="627"/>
                    <a:pt x="491" y="635"/>
                    <a:pt x="470" y="641"/>
                  </a:cubicBezTo>
                  <a:cubicBezTo>
                    <a:pt x="454" y="645"/>
                    <a:pt x="444" y="658"/>
                    <a:pt x="444" y="674"/>
                  </a:cubicBezTo>
                  <a:cubicBezTo>
                    <a:pt x="444" y="751"/>
                    <a:pt x="444" y="751"/>
                    <a:pt x="444" y="751"/>
                  </a:cubicBezTo>
                  <a:cubicBezTo>
                    <a:pt x="376" y="751"/>
                    <a:pt x="376" y="751"/>
                    <a:pt x="376" y="751"/>
                  </a:cubicBezTo>
                  <a:cubicBezTo>
                    <a:pt x="376" y="674"/>
                    <a:pt x="376" y="674"/>
                    <a:pt x="376" y="674"/>
                  </a:cubicBezTo>
                  <a:cubicBezTo>
                    <a:pt x="376" y="658"/>
                    <a:pt x="365" y="645"/>
                    <a:pt x="350" y="641"/>
                  </a:cubicBezTo>
                  <a:cubicBezTo>
                    <a:pt x="329" y="635"/>
                    <a:pt x="308" y="627"/>
                    <a:pt x="289" y="616"/>
                  </a:cubicBezTo>
                  <a:cubicBezTo>
                    <a:pt x="275" y="608"/>
                    <a:pt x="258" y="610"/>
                    <a:pt x="247" y="621"/>
                  </a:cubicBezTo>
                  <a:cubicBezTo>
                    <a:pt x="193" y="675"/>
                    <a:pt x="193" y="675"/>
                    <a:pt x="193" y="675"/>
                  </a:cubicBezTo>
                  <a:cubicBezTo>
                    <a:pt x="144" y="627"/>
                    <a:pt x="144" y="627"/>
                    <a:pt x="144" y="627"/>
                  </a:cubicBezTo>
                  <a:cubicBezTo>
                    <a:pt x="199" y="573"/>
                    <a:pt x="199" y="573"/>
                    <a:pt x="199" y="573"/>
                  </a:cubicBezTo>
                  <a:cubicBezTo>
                    <a:pt x="210" y="562"/>
                    <a:pt x="212" y="544"/>
                    <a:pt x="204" y="531"/>
                  </a:cubicBezTo>
                  <a:cubicBezTo>
                    <a:pt x="193" y="512"/>
                    <a:pt x="184" y="491"/>
                    <a:pt x="179" y="470"/>
                  </a:cubicBezTo>
                  <a:cubicBezTo>
                    <a:pt x="175" y="455"/>
                    <a:pt x="161" y="444"/>
                    <a:pt x="146" y="444"/>
                  </a:cubicBezTo>
                  <a:cubicBezTo>
                    <a:pt x="68" y="444"/>
                    <a:pt x="68" y="444"/>
                    <a:pt x="68" y="444"/>
                  </a:cubicBezTo>
                  <a:cubicBezTo>
                    <a:pt x="68" y="376"/>
                    <a:pt x="68" y="376"/>
                    <a:pt x="68" y="376"/>
                  </a:cubicBezTo>
                  <a:cubicBezTo>
                    <a:pt x="146" y="376"/>
                    <a:pt x="146" y="376"/>
                    <a:pt x="146" y="376"/>
                  </a:cubicBezTo>
                  <a:cubicBezTo>
                    <a:pt x="161" y="376"/>
                    <a:pt x="175" y="365"/>
                    <a:pt x="179" y="350"/>
                  </a:cubicBezTo>
                  <a:cubicBezTo>
                    <a:pt x="184" y="329"/>
                    <a:pt x="193" y="308"/>
                    <a:pt x="204" y="289"/>
                  </a:cubicBezTo>
                  <a:cubicBezTo>
                    <a:pt x="212" y="275"/>
                    <a:pt x="210" y="258"/>
                    <a:pt x="199" y="247"/>
                  </a:cubicBezTo>
                  <a:cubicBezTo>
                    <a:pt x="144" y="193"/>
                    <a:pt x="144" y="193"/>
                    <a:pt x="144" y="193"/>
                  </a:cubicBezTo>
                  <a:cubicBezTo>
                    <a:pt x="193" y="144"/>
                    <a:pt x="193" y="144"/>
                    <a:pt x="193" y="144"/>
                  </a:cubicBezTo>
                  <a:cubicBezTo>
                    <a:pt x="247" y="199"/>
                    <a:pt x="247" y="199"/>
                    <a:pt x="247" y="199"/>
                  </a:cubicBezTo>
                  <a:cubicBezTo>
                    <a:pt x="258" y="210"/>
                    <a:pt x="275" y="212"/>
                    <a:pt x="289" y="204"/>
                  </a:cubicBezTo>
                  <a:cubicBezTo>
                    <a:pt x="308" y="193"/>
                    <a:pt x="329" y="184"/>
                    <a:pt x="350" y="179"/>
                  </a:cubicBezTo>
                  <a:cubicBezTo>
                    <a:pt x="365" y="175"/>
                    <a:pt x="376" y="161"/>
                    <a:pt x="376" y="146"/>
                  </a:cubicBezTo>
                  <a:cubicBezTo>
                    <a:pt x="376" y="68"/>
                    <a:pt x="376" y="68"/>
                    <a:pt x="376" y="68"/>
                  </a:cubicBezTo>
                  <a:cubicBezTo>
                    <a:pt x="444" y="68"/>
                    <a:pt x="444" y="68"/>
                    <a:pt x="444" y="68"/>
                  </a:cubicBezTo>
                  <a:cubicBezTo>
                    <a:pt x="444" y="146"/>
                    <a:pt x="444" y="146"/>
                    <a:pt x="444" y="146"/>
                  </a:cubicBezTo>
                  <a:cubicBezTo>
                    <a:pt x="444" y="161"/>
                    <a:pt x="454" y="175"/>
                    <a:pt x="470" y="179"/>
                  </a:cubicBezTo>
                  <a:cubicBezTo>
                    <a:pt x="491" y="184"/>
                    <a:pt x="512" y="193"/>
                    <a:pt x="531" y="204"/>
                  </a:cubicBezTo>
                  <a:cubicBezTo>
                    <a:pt x="544" y="212"/>
                    <a:pt x="561" y="210"/>
                    <a:pt x="572" y="199"/>
                  </a:cubicBezTo>
                  <a:cubicBezTo>
                    <a:pt x="627" y="144"/>
                    <a:pt x="627" y="144"/>
                    <a:pt x="627" y="144"/>
                  </a:cubicBezTo>
                  <a:cubicBezTo>
                    <a:pt x="675" y="193"/>
                    <a:pt x="675" y="193"/>
                    <a:pt x="675" y="193"/>
                  </a:cubicBezTo>
                  <a:cubicBezTo>
                    <a:pt x="621" y="247"/>
                    <a:pt x="621" y="247"/>
                    <a:pt x="621" y="247"/>
                  </a:cubicBezTo>
                  <a:cubicBezTo>
                    <a:pt x="610" y="258"/>
                    <a:pt x="608" y="275"/>
                    <a:pt x="615" y="289"/>
                  </a:cubicBezTo>
                  <a:cubicBezTo>
                    <a:pt x="627" y="308"/>
                    <a:pt x="635" y="329"/>
                    <a:pt x="641" y="350"/>
                  </a:cubicBezTo>
                  <a:cubicBezTo>
                    <a:pt x="645" y="365"/>
                    <a:pt x="658" y="376"/>
                    <a:pt x="674" y="376"/>
                  </a:cubicBezTo>
                  <a:cubicBezTo>
                    <a:pt x="751" y="376"/>
                    <a:pt x="751" y="376"/>
                    <a:pt x="751" y="376"/>
                  </a:cubicBezTo>
                  <a:lnTo>
                    <a:pt x="751" y="444"/>
                  </a:lnTo>
                  <a:close/>
                  <a:moveTo>
                    <a:pt x="751" y="444"/>
                  </a:moveTo>
                  <a:cubicBezTo>
                    <a:pt x="751" y="444"/>
                    <a:pt x="751" y="444"/>
                    <a:pt x="751" y="4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0" name="Freeform 87">
              <a:extLst>
                <a:ext uri="{FF2B5EF4-FFF2-40B4-BE49-F238E27FC236}">
                  <a16:creationId xmlns:a16="http://schemas.microsoft.com/office/drawing/2014/main" xmlns="" id="{4E33490A-BAB4-4926-814E-2E44B9F1553F}"/>
                </a:ext>
              </a:extLst>
            </p:cNvPr>
            <p:cNvSpPr>
              <a:spLocks noEditPoints="1"/>
            </p:cNvSpPr>
            <p:nvPr/>
          </p:nvSpPr>
          <p:spPr bwMode="gray">
            <a:xfrm>
              <a:off x="-509" y="829"/>
              <a:ext cx="267" cy="268"/>
            </a:xfrm>
            <a:custGeom>
              <a:avLst/>
              <a:gdLst>
                <a:gd name="T0" fmla="*/ 137 w 273"/>
                <a:gd name="T1" fmla="*/ 0 h 273"/>
                <a:gd name="T2" fmla="*/ 0 w 273"/>
                <a:gd name="T3" fmla="*/ 137 h 273"/>
                <a:gd name="T4" fmla="*/ 137 w 273"/>
                <a:gd name="T5" fmla="*/ 273 h 273"/>
                <a:gd name="T6" fmla="*/ 273 w 273"/>
                <a:gd name="T7" fmla="*/ 137 h 273"/>
                <a:gd name="T8" fmla="*/ 137 w 273"/>
                <a:gd name="T9" fmla="*/ 0 h 273"/>
                <a:gd name="T10" fmla="*/ 137 w 273"/>
                <a:gd name="T11" fmla="*/ 205 h 273"/>
                <a:gd name="T12" fmla="*/ 69 w 273"/>
                <a:gd name="T13" fmla="*/ 137 h 273"/>
                <a:gd name="T14" fmla="*/ 137 w 273"/>
                <a:gd name="T15" fmla="*/ 69 h 273"/>
                <a:gd name="T16" fmla="*/ 205 w 273"/>
                <a:gd name="T17" fmla="*/ 137 h 273"/>
                <a:gd name="T18" fmla="*/ 137 w 273"/>
                <a:gd name="T19" fmla="*/ 205 h 273"/>
                <a:gd name="T20" fmla="*/ 137 w 273"/>
                <a:gd name="T21" fmla="*/ 205 h 273"/>
                <a:gd name="T22" fmla="*/ 137 w 273"/>
                <a:gd name="T23" fmla="*/ 20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273">
                  <a:moveTo>
                    <a:pt x="137" y="0"/>
                  </a:moveTo>
                  <a:cubicBezTo>
                    <a:pt x="61" y="0"/>
                    <a:pt x="0" y="61"/>
                    <a:pt x="0" y="137"/>
                  </a:cubicBezTo>
                  <a:cubicBezTo>
                    <a:pt x="0" y="212"/>
                    <a:pt x="61" y="273"/>
                    <a:pt x="137" y="273"/>
                  </a:cubicBezTo>
                  <a:cubicBezTo>
                    <a:pt x="212" y="273"/>
                    <a:pt x="273" y="212"/>
                    <a:pt x="273" y="137"/>
                  </a:cubicBezTo>
                  <a:cubicBezTo>
                    <a:pt x="273" y="61"/>
                    <a:pt x="212" y="0"/>
                    <a:pt x="137" y="0"/>
                  </a:cubicBezTo>
                  <a:close/>
                  <a:moveTo>
                    <a:pt x="137" y="205"/>
                  </a:moveTo>
                  <a:cubicBezTo>
                    <a:pt x="99" y="205"/>
                    <a:pt x="69" y="175"/>
                    <a:pt x="69" y="137"/>
                  </a:cubicBezTo>
                  <a:cubicBezTo>
                    <a:pt x="69" y="99"/>
                    <a:pt x="99" y="69"/>
                    <a:pt x="137" y="69"/>
                  </a:cubicBezTo>
                  <a:cubicBezTo>
                    <a:pt x="175" y="69"/>
                    <a:pt x="205" y="99"/>
                    <a:pt x="205" y="137"/>
                  </a:cubicBezTo>
                  <a:cubicBezTo>
                    <a:pt x="205" y="175"/>
                    <a:pt x="175" y="205"/>
                    <a:pt x="137" y="205"/>
                  </a:cubicBezTo>
                  <a:close/>
                  <a:moveTo>
                    <a:pt x="137" y="205"/>
                  </a:moveTo>
                  <a:cubicBezTo>
                    <a:pt x="137" y="205"/>
                    <a:pt x="137" y="205"/>
                    <a:pt x="137"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1" name="Rectangle 88">
              <a:extLst>
                <a:ext uri="{FF2B5EF4-FFF2-40B4-BE49-F238E27FC236}">
                  <a16:creationId xmlns:a16="http://schemas.microsoft.com/office/drawing/2014/main" xmlns="" id="{83BA69C0-1572-450B-942D-F6828844C3F9}"/>
                </a:ext>
              </a:extLst>
            </p:cNvPr>
            <p:cNvSpPr>
              <a:spLocks noChangeArrowheads="1"/>
            </p:cNvSpPr>
            <p:nvPr/>
          </p:nvSpPr>
          <p:spPr bwMode="gray">
            <a:xfrm>
              <a:off x="-978" y="1297"/>
              <a:ext cx="268"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2" name="Rectangle 89">
              <a:extLst>
                <a:ext uri="{FF2B5EF4-FFF2-40B4-BE49-F238E27FC236}">
                  <a16:creationId xmlns:a16="http://schemas.microsoft.com/office/drawing/2014/main" xmlns="" id="{0031D892-905E-4E6B-9ABE-531AC1691666}"/>
                </a:ext>
              </a:extLst>
            </p:cNvPr>
            <p:cNvSpPr>
              <a:spLocks noChangeArrowheads="1"/>
            </p:cNvSpPr>
            <p:nvPr/>
          </p:nvSpPr>
          <p:spPr bwMode="gray">
            <a:xfrm>
              <a:off x="-1111" y="1297"/>
              <a:ext cx="66"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3" name="Rectangle 90">
              <a:extLst>
                <a:ext uri="{FF2B5EF4-FFF2-40B4-BE49-F238E27FC236}">
                  <a16:creationId xmlns:a16="http://schemas.microsoft.com/office/drawing/2014/main" xmlns="" id="{F065BD6A-FC2A-4A37-8A2B-3AEB124B3E28}"/>
                </a:ext>
              </a:extLst>
            </p:cNvPr>
            <p:cNvSpPr>
              <a:spLocks noChangeArrowheads="1"/>
            </p:cNvSpPr>
            <p:nvPr/>
          </p:nvSpPr>
          <p:spPr bwMode="gray">
            <a:xfrm>
              <a:off x="-1246" y="1130"/>
              <a:ext cx="402" cy="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4" name="Rectangle 91">
              <a:extLst>
                <a:ext uri="{FF2B5EF4-FFF2-40B4-BE49-F238E27FC236}">
                  <a16:creationId xmlns:a16="http://schemas.microsoft.com/office/drawing/2014/main" xmlns="" id="{041933D9-D6F1-45C0-82DC-7E9378EC3AD2}"/>
                </a:ext>
              </a:extLst>
            </p:cNvPr>
            <p:cNvSpPr>
              <a:spLocks noChangeArrowheads="1"/>
            </p:cNvSpPr>
            <p:nvPr/>
          </p:nvSpPr>
          <p:spPr bwMode="gray">
            <a:xfrm>
              <a:off x="-910" y="963"/>
              <a:ext cx="66"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5" name="Rectangle 92">
              <a:extLst>
                <a:ext uri="{FF2B5EF4-FFF2-40B4-BE49-F238E27FC236}">
                  <a16:creationId xmlns:a16="http://schemas.microsoft.com/office/drawing/2014/main" xmlns="" id="{746A08A9-FF94-4428-BE20-6BA9387258DC}"/>
                </a:ext>
              </a:extLst>
            </p:cNvPr>
            <p:cNvSpPr>
              <a:spLocks noChangeArrowheads="1"/>
            </p:cNvSpPr>
            <p:nvPr/>
          </p:nvSpPr>
          <p:spPr bwMode="gray">
            <a:xfrm>
              <a:off x="-1045" y="963"/>
              <a:ext cx="67"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6" name="Rectangle 93">
              <a:extLst>
                <a:ext uri="{FF2B5EF4-FFF2-40B4-BE49-F238E27FC236}">
                  <a16:creationId xmlns:a16="http://schemas.microsoft.com/office/drawing/2014/main" xmlns="" id="{3C5FCF97-F39F-446D-AE53-EDD91C047C50}"/>
                </a:ext>
              </a:extLst>
            </p:cNvPr>
            <p:cNvSpPr>
              <a:spLocks noChangeArrowheads="1"/>
            </p:cNvSpPr>
            <p:nvPr/>
          </p:nvSpPr>
          <p:spPr bwMode="gray">
            <a:xfrm>
              <a:off x="-1312" y="963"/>
              <a:ext cx="201"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7" name="Rectangle 94">
              <a:extLst>
                <a:ext uri="{FF2B5EF4-FFF2-40B4-BE49-F238E27FC236}">
                  <a16:creationId xmlns:a16="http://schemas.microsoft.com/office/drawing/2014/main" xmlns="" id="{0099FCB0-0CEC-49C4-B79B-C656918EC6C6}"/>
                </a:ext>
              </a:extLst>
            </p:cNvPr>
            <p:cNvSpPr>
              <a:spLocks noChangeArrowheads="1"/>
            </p:cNvSpPr>
            <p:nvPr/>
          </p:nvSpPr>
          <p:spPr bwMode="gray">
            <a:xfrm>
              <a:off x="-1145" y="796"/>
              <a:ext cx="301"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37" name="Parallelogram 36">
            <a:hlinkClick r:id="rId3" action="ppaction://hlinksldjump"/>
            <a:extLst>
              <a:ext uri="{FF2B5EF4-FFF2-40B4-BE49-F238E27FC236}">
                <a16:creationId xmlns:a16="http://schemas.microsoft.com/office/drawing/2014/main" xmlns="" id="{1B2F957C-267E-42C6-9798-87D619E1179E}"/>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38" name="Parallelogram 37">
            <a:hlinkClick r:id="rId4" action="ppaction://hlinksldjump"/>
            <a:extLst>
              <a:ext uri="{FF2B5EF4-FFF2-40B4-BE49-F238E27FC236}">
                <a16:creationId xmlns:a16="http://schemas.microsoft.com/office/drawing/2014/main" xmlns="" id="{DBDDB5BF-9F62-4A0B-B0F7-DB1C4E4A0B31}"/>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9" name="Parallelogram 38">
            <a:hlinkClick r:id="" action="ppaction://noaction"/>
            <a:extLst>
              <a:ext uri="{FF2B5EF4-FFF2-40B4-BE49-F238E27FC236}">
                <a16:creationId xmlns:a16="http://schemas.microsoft.com/office/drawing/2014/main" xmlns="" id="{CA5B8302-6DCD-4646-91BE-986CA0171AA7}"/>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40" name="Parallelogram 39">
            <a:hlinkClick r:id="" action="ppaction://noaction"/>
            <a:extLst>
              <a:ext uri="{FF2B5EF4-FFF2-40B4-BE49-F238E27FC236}">
                <a16:creationId xmlns:a16="http://schemas.microsoft.com/office/drawing/2014/main" xmlns="" id="{0D3562D8-E557-4524-9666-876E316E5293}"/>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41" name="Parallelogram 40">
            <a:hlinkClick r:id="" action="ppaction://noaction"/>
            <a:extLst>
              <a:ext uri="{FF2B5EF4-FFF2-40B4-BE49-F238E27FC236}">
                <a16:creationId xmlns:a16="http://schemas.microsoft.com/office/drawing/2014/main" xmlns="" id="{071E1007-2BFF-4397-A4E4-3A189829D141}"/>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Sales and marketing materials</a:t>
            </a:r>
          </a:p>
        </p:txBody>
      </p:sp>
      <p:sp>
        <p:nvSpPr>
          <p:cNvPr id="58" name="Parallelogram 57">
            <a:hlinkClick r:id="" action="ppaction://noaction"/>
            <a:extLst>
              <a:ext uri="{FF2B5EF4-FFF2-40B4-BE49-F238E27FC236}">
                <a16:creationId xmlns:a16="http://schemas.microsoft.com/office/drawing/2014/main" xmlns="" id="{D4E5B571-AFB0-4267-8123-A62C91839740}"/>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60" name="Parallelogram 59">
            <a:hlinkClick r:id="" action="ppaction://noaction"/>
            <a:extLst>
              <a:ext uri="{FF2B5EF4-FFF2-40B4-BE49-F238E27FC236}">
                <a16:creationId xmlns:a16="http://schemas.microsoft.com/office/drawing/2014/main" xmlns="" id="{63D638A3-D189-4BAF-8359-C324118F5662}"/>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61" name="Parallelogram 60">
            <a:hlinkClick r:id="" action="ppaction://noaction"/>
            <a:extLst>
              <a:ext uri="{FF2B5EF4-FFF2-40B4-BE49-F238E27FC236}">
                <a16:creationId xmlns:a16="http://schemas.microsoft.com/office/drawing/2014/main" xmlns="" id="{6E72393F-7369-4D81-A918-CB596C793A9C}"/>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88898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heel(1)">
                                      <p:cBhvr>
                                        <p:cTn id="13"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Frequently asked questions from clients </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329646F5-8D0B-4DFC-B130-8D25C7554B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17" name="Oval 16">
            <a:extLst>
              <a:ext uri="{FF2B5EF4-FFF2-40B4-BE49-F238E27FC236}">
                <a16:creationId xmlns:a16="http://schemas.microsoft.com/office/drawing/2014/main" xmlns="" id="{77A75BD1-54E0-44F4-8867-2064BE8E6F5F}"/>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8E2B76F1-62BA-40AC-90B0-BEC77ABD5254}"/>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0465C355-B9E5-4999-9976-B1167D9F1C14}"/>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3438B216-3D35-439E-9605-043157761A63}"/>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9C1A035F-BF77-420C-B3DA-75C01EFC4D07}"/>
              </a:ext>
            </a:extLst>
          </p:cNvPr>
          <p:cNvSpPr txBox="1">
            <a:spLocks/>
          </p:cNvSpPr>
          <p:nvPr userDrawn="1"/>
        </p:nvSpPr>
        <p:spPr bwMode="gray">
          <a:xfrm>
            <a:off x="8588797" y="2964019"/>
            <a:ext cx="2580172"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Arial"/>
                <a:ea typeface="+mj-ea"/>
                <a:cs typeface="Arial" pitchFamily="34" charset="0"/>
              </a:rPr>
              <a:t>Frequently asked questions from clients</a:t>
            </a:r>
          </a:p>
        </p:txBody>
      </p:sp>
      <p:grpSp>
        <p:nvGrpSpPr>
          <p:cNvPr id="42" name="Group 15">
            <a:extLst>
              <a:ext uri="{FF2B5EF4-FFF2-40B4-BE49-F238E27FC236}">
                <a16:creationId xmlns:a16="http://schemas.microsoft.com/office/drawing/2014/main" xmlns="" id="{E434E40A-AFDE-4A30-B854-C310DA1CD250}"/>
              </a:ext>
            </a:extLst>
          </p:cNvPr>
          <p:cNvGrpSpPr>
            <a:grpSpLocks noChangeAspect="1"/>
          </p:cNvGrpSpPr>
          <p:nvPr userDrawn="1"/>
        </p:nvGrpSpPr>
        <p:grpSpPr bwMode="gray">
          <a:xfrm>
            <a:off x="9345523" y="1881205"/>
            <a:ext cx="1066720" cy="1066720"/>
            <a:chOff x="-3926" y="-2"/>
            <a:chExt cx="3876" cy="3876"/>
          </a:xfrm>
          <a:solidFill>
            <a:schemeClr val="tx2"/>
          </a:solidFill>
        </p:grpSpPr>
        <p:sp>
          <p:nvSpPr>
            <p:cNvPr id="43" name="Freeform 16">
              <a:extLst>
                <a:ext uri="{FF2B5EF4-FFF2-40B4-BE49-F238E27FC236}">
                  <a16:creationId xmlns:a16="http://schemas.microsoft.com/office/drawing/2014/main" xmlns="" id="{C94A3A1C-6DD0-48C6-B517-DCA6085704DD}"/>
                </a:ext>
              </a:extLst>
            </p:cNvPr>
            <p:cNvSpPr>
              <a:spLocks noEditPoints="1"/>
            </p:cNvSpPr>
            <p:nvPr/>
          </p:nvSpPr>
          <p:spPr bwMode="gray">
            <a:xfrm>
              <a:off x="-3498" y="2284"/>
              <a:ext cx="1164" cy="1164"/>
            </a:xfrm>
            <a:custGeom>
              <a:avLst/>
              <a:gdLst>
                <a:gd name="T0" fmla="*/ 0 w 1164"/>
                <a:gd name="T1" fmla="*/ 1048 h 1164"/>
                <a:gd name="T2" fmla="*/ 1048 w 1164"/>
                <a:gd name="T3" fmla="*/ 0 h 1164"/>
                <a:gd name="T4" fmla="*/ 1164 w 1164"/>
                <a:gd name="T5" fmla="*/ 113 h 1164"/>
                <a:gd name="T6" fmla="*/ 113 w 1164"/>
                <a:gd name="T7" fmla="*/ 1164 h 1164"/>
                <a:gd name="T8" fmla="*/ 0 w 1164"/>
                <a:gd name="T9" fmla="*/ 1048 h 1164"/>
                <a:gd name="T10" fmla="*/ 0 w 1164"/>
                <a:gd name="T11" fmla="*/ 1048 h 1164"/>
                <a:gd name="T12" fmla="*/ 0 w 1164"/>
                <a:gd name="T13" fmla="*/ 1048 h 1164"/>
              </a:gdLst>
              <a:ahLst/>
              <a:cxnLst>
                <a:cxn ang="0">
                  <a:pos x="T0" y="T1"/>
                </a:cxn>
                <a:cxn ang="0">
                  <a:pos x="T2" y="T3"/>
                </a:cxn>
                <a:cxn ang="0">
                  <a:pos x="T4" y="T5"/>
                </a:cxn>
                <a:cxn ang="0">
                  <a:pos x="T6" y="T7"/>
                </a:cxn>
                <a:cxn ang="0">
                  <a:pos x="T8" y="T9"/>
                </a:cxn>
                <a:cxn ang="0">
                  <a:pos x="T10" y="T11"/>
                </a:cxn>
                <a:cxn ang="0">
                  <a:pos x="T12" y="T13"/>
                </a:cxn>
              </a:cxnLst>
              <a:rect l="0" t="0" r="r" b="b"/>
              <a:pathLst>
                <a:path w="1164" h="1164">
                  <a:moveTo>
                    <a:pt x="0" y="1048"/>
                  </a:moveTo>
                  <a:lnTo>
                    <a:pt x="1048" y="0"/>
                  </a:lnTo>
                  <a:lnTo>
                    <a:pt x="1164" y="113"/>
                  </a:lnTo>
                  <a:lnTo>
                    <a:pt x="113" y="1164"/>
                  </a:lnTo>
                  <a:lnTo>
                    <a:pt x="0" y="1048"/>
                  </a:lnTo>
                  <a:close/>
                  <a:moveTo>
                    <a:pt x="0" y="1048"/>
                  </a:moveTo>
                  <a:lnTo>
                    <a:pt x="0" y="10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4" name="Freeform 17">
              <a:extLst>
                <a:ext uri="{FF2B5EF4-FFF2-40B4-BE49-F238E27FC236}">
                  <a16:creationId xmlns:a16="http://schemas.microsoft.com/office/drawing/2014/main" xmlns="" id="{9BFC6EE1-A39B-48A1-BCBA-22A7A7C4F493}"/>
                </a:ext>
              </a:extLst>
            </p:cNvPr>
            <p:cNvSpPr>
              <a:spLocks noEditPoints="1"/>
            </p:cNvSpPr>
            <p:nvPr/>
          </p:nvSpPr>
          <p:spPr bwMode="gray">
            <a:xfrm>
              <a:off x="-3498" y="2284"/>
              <a:ext cx="1164" cy="1164"/>
            </a:xfrm>
            <a:custGeom>
              <a:avLst/>
              <a:gdLst>
                <a:gd name="T0" fmla="*/ 0 w 1164"/>
                <a:gd name="T1" fmla="*/ 1048 h 1164"/>
                <a:gd name="T2" fmla="*/ 1048 w 1164"/>
                <a:gd name="T3" fmla="*/ 0 h 1164"/>
                <a:gd name="T4" fmla="*/ 1164 w 1164"/>
                <a:gd name="T5" fmla="*/ 113 h 1164"/>
                <a:gd name="T6" fmla="*/ 113 w 1164"/>
                <a:gd name="T7" fmla="*/ 1164 h 1164"/>
                <a:gd name="T8" fmla="*/ 0 w 1164"/>
                <a:gd name="T9" fmla="*/ 1048 h 1164"/>
                <a:gd name="T10" fmla="*/ 0 w 1164"/>
                <a:gd name="T11" fmla="*/ 1048 h 1164"/>
                <a:gd name="T12" fmla="*/ 0 w 1164"/>
                <a:gd name="T13" fmla="*/ 1048 h 1164"/>
              </a:gdLst>
              <a:ahLst/>
              <a:cxnLst>
                <a:cxn ang="0">
                  <a:pos x="T0" y="T1"/>
                </a:cxn>
                <a:cxn ang="0">
                  <a:pos x="T2" y="T3"/>
                </a:cxn>
                <a:cxn ang="0">
                  <a:pos x="T4" y="T5"/>
                </a:cxn>
                <a:cxn ang="0">
                  <a:pos x="T6" y="T7"/>
                </a:cxn>
                <a:cxn ang="0">
                  <a:pos x="T8" y="T9"/>
                </a:cxn>
                <a:cxn ang="0">
                  <a:pos x="T10" y="T11"/>
                </a:cxn>
                <a:cxn ang="0">
                  <a:pos x="T12" y="T13"/>
                </a:cxn>
              </a:cxnLst>
              <a:rect l="0" t="0" r="r" b="b"/>
              <a:pathLst>
                <a:path w="1164" h="1164">
                  <a:moveTo>
                    <a:pt x="0" y="1048"/>
                  </a:moveTo>
                  <a:lnTo>
                    <a:pt x="1048" y="0"/>
                  </a:lnTo>
                  <a:lnTo>
                    <a:pt x="1164" y="113"/>
                  </a:lnTo>
                  <a:lnTo>
                    <a:pt x="113" y="1164"/>
                  </a:lnTo>
                  <a:lnTo>
                    <a:pt x="0" y="1048"/>
                  </a:lnTo>
                  <a:moveTo>
                    <a:pt x="0" y="1048"/>
                  </a:moveTo>
                  <a:lnTo>
                    <a:pt x="0" y="10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5" name="Freeform 18">
              <a:extLst>
                <a:ext uri="{FF2B5EF4-FFF2-40B4-BE49-F238E27FC236}">
                  <a16:creationId xmlns:a16="http://schemas.microsoft.com/office/drawing/2014/main" xmlns="" id="{4143A31D-8F09-4D48-A118-3EB029F5B7E6}"/>
                </a:ext>
              </a:extLst>
            </p:cNvPr>
            <p:cNvSpPr>
              <a:spLocks noEditPoints="1"/>
            </p:cNvSpPr>
            <p:nvPr/>
          </p:nvSpPr>
          <p:spPr bwMode="gray">
            <a:xfrm>
              <a:off x="-1641" y="2284"/>
              <a:ext cx="1165" cy="1164"/>
            </a:xfrm>
            <a:custGeom>
              <a:avLst/>
              <a:gdLst>
                <a:gd name="T0" fmla="*/ 0 w 1165"/>
                <a:gd name="T1" fmla="*/ 113 h 1164"/>
                <a:gd name="T2" fmla="*/ 114 w 1165"/>
                <a:gd name="T3" fmla="*/ 0 h 1164"/>
                <a:gd name="T4" fmla="*/ 1165 w 1165"/>
                <a:gd name="T5" fmla="*/ 1050 h 1164"/>
                <a:gd name="T6" fmla="*/ 1049 w 1165"/>
                <a:gd name="T7" fmla="*/ 1164 h 1164"/>
                <a:gd name="T8" fmla="*/ 0 w 1165"/>
                <a:gd name="T9" fmla="*/ 113 h 1164"/>
                <a:gd name="T10" fmla="*/ 0 w 1165"/>
                <a:gd name="T11" fmla="*/ 113 h 1164"/>
                <a:gd name="T12" fmla="*/ 0 w 1165"/>
                <a:gd name="T13" fmla="*/ 113 h 1164"/>
              </a:gdLst>
              <a:ahLst/>
              <a:cxnLst>
                <a:cxn ang="0">
                  <a:pos x="T0" y="T1"/>
                </a:cxn>
                <a:cxn ang="0">
                  <a:pos x="T2" y="T3"/>
                </a:cxn>
                <a:cxn ang="0">
                  <a:pos x="T4" y="T5"/>
                </a:cxn>
                <a:cxn ang="0">
                  <a:pos x="T6" y="T7"/>
                </a:cxn>
                <a:cxn ang="0">
                  <a:pos x="T8" y="T9"/>
                </a:cxn>
                <a:cxn ang="0">
                  <a:pos x="T10" y="T11"/>
                </a:cxn>
                <a:cxn ang="0">
                  <a:pos x="T12" y="T13"/>
                </a:cxn>
              </a:cxnLst>
              <a:rect l="0" t="0" r="r" b="b"/>
              <a:pathLst>
                <a:path w="1165" h="1164">
                  <a:moveTo>
                    <a:pt x="0" y="113"/>
                  </a:moveTo>
                  <a:lnTo>
                    <a:pt x="114" y="0"/>
                  </a:lnTo>
                  <a:lnTo>
                    <a:pt x="1165" y="1050"/>
                  </a:lnTo>
                  <a:lnTo>
                    <a:pt x="1049" y="1164"/>
                  </a:lnTo>
                  <a:lnTo>
                    <a:pt x="0" y="113"/>
                  </a:lnTo>
                  <a:close/>
                  <a:moveTo>
                    <a:pt x="0" y="113"/>
                  </a:moveTo>
                  <a:lnTo>
                    <a:pt x="0"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6" name="Freeform 19">
              <a:extLst>
                <a:ext uri="{FF2B5EF4-FFF2-40B4-BE49-F238E27FC236}">
                  <a16:creationId xmlns:a16="http://schemas.microsoft.com/office/drawing/2014/main" xmlns="" id="{FB22BD66-6976-4263-9A79-E0F517FAA749}"/>
                </a:ext>
              </a:extLst>
            </p:cNvPr>
            <p:cNvSpPr>
              <a:spLocks noEditPoints="1"/>
            </p:cNvSpPr>
            <p:nvPr/>
          </p:nvSpPr>
          <p:spPr bwMode="gray">
            <a:xfrm>
              <a:off x="-1641" y="2284"/>
              <a:ext cx="1165" cy="1164"/>
            </a:xfrm>
            <a:custGeom>
              <a:avLst/>
              <a:gdLst>
                <a:gd name="T0" fmla="*/ 0 w 1165"/>
                <a:gd name="T1" fmla="*/ 113 h 1164"/>
                <a:gd name="T2" fmla="*/ 114 w 1165"/>
                <a:gd name="T3" fmla="*/ 0 h 1164"/>
                <a:gd name="T4" fmla="*/ 1165 w 1165"/>
                <a:gd name="T5" fmla="*/ 1050 h 1164"/>
                <a:gd name="T6" fmla="*/ 1049 w 1165"/>
                <a:gd name="T7" fmla="*/ 1164 h 1164"/>
                <a:gd name="T8" fmla="*/ 0 w 1165"/>
                <a:gd name="T9" fmla="*/ 113 h 1164"/>
                <a:gd name="T10" fmla="*/ 0 w 1165"/>
                <a:gd name="T11" fmla="*/ 113 h 1164"/>
                <a:gd name="T12" fmla="*/ 0 w 1165"/>
                <a:gd name="T13" fmla="*/ 113 h 1164"/>
              </a:gdLst>
              <a:ahLst/>
              <a:cxnLst>
                <a:cxn ang="0">
                  <a:pos x="T0" y="T1"/>
                </a:cxn>
                <a:cxn ang="0">
                  <a:pos x="T2" y="T3"/>
                </a:cxn>
                <a:cxn ang="0">
                  <a:pos x="T4" y="T5"/>
                </a:cxn>
                <a:cxn ang="0">
                  <a:pos x="T6" y="T7"/>
                </a:cxn>
                <a:cxn ang="0">
                  <a:pos x="T8" y="T9"/>
                </a:cxn>
                <a:cxn ang="0">
                  <a:pos x="T10" y="T11"/>
                </a:cxn>
                <a:cxn ang="0">
                  <a:pos x="T12" y="T13"/>
                </a:cxn>
              </a:cxnLst>
              <a:rect l="0" t="0" r="r" b="b"/>
              <a:pathLst>
                <a:path w="1165" h="1164">
                  <a:moveTo>
                    <a:pt x="0" y="113"/>
                  </a:moveTo>
                  <a:lnTo>
                    <a:pt x="114" y="0"/>
                  </a:lnTo>
                  <a:lnTo>
                    <a:pt x="1165" y="1050"/>
                  </a:lnTo>
                  <a:lnTo>
                    <a:pt x="1049" y="1164"/>
                  </a:lnTo>
                  <a:lnTo>
                    <a:pt x="0" y="113"/>
                  </a:lnTo>
                  <a:moveTo>
                    <a:pt x="0" y="113"/>
                  </a:moveTo>
                  <a:lnTo>
                    <a:pt x="0" y="11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7" name="Freeform 20">
              <a:extLst>
                <a:ext uri="{FF2B5EF4-FFF2-40B4-BE49-F238E27FC236}">
                  <a16:creationId xmlns:a16="http://schemas.microsoft.com/office/drawing/2014/main" xmlns="" id="{3BD0C59B-A1A5-459B-9D3E-724CC6F119B8}"/>
                </a:ext>
              </a:extLst>
            </p:cNvPr>
            <p:cNvSpPr>
              <a:spLocks noEditPoints="1"/>
            </p:cNvSpPr>
            <p:nvPr/>
          </p:nvSpPr>
          <p:spPr bwMode="gray">
            <a:xfrm>
              <a:off x="-3815" y="1226"/>
              <a:ext cx="3653" cy="1519"/>
            </a:xfrm>
            <a:custGeom>
              <a:avLst/>
              <a:gdLst>
                <a:gd name="T0" fmla="*/ 1502 w 1544"/>
                <a:gd name="T1" fmla="*/ 0 h 642"/>
                <a:gd name="T2" fmla="*/ 772 w 1544"/>
                <a:gd name="T3" fmla="*/ 564 h 642"/>
                <a:gd name="T4" fmla="*/ 42 w 1544"/>
                <a:gd name="T5" fmla="*/ 0 h 642"/>
                <a:gd name="T6" fmla="*/ 0 w 1544"/>
                <a:gd name="T7" fmla="*/ 54 h 642"/>
                <a:gd name="T8" fmla="*/ 751 w 1544"/>
                <a:gd name="T9" fmla="*/ 634 h 642"/>
                <a:gd name="T10" fmla="*/ 772 w 1544"/>
                <a:gd name="T11" fmla="*/ 642 h 642"/>
                <a:gd name="T12" fmla="*/ 793 w 1544"/>
                <a:gd name="T13" fmla="*/ 634 h 642"/>
                <a:gd name="T14" fmla="*/ 1544 w 1544"/>
                <a:gd name="T15" fmla="*/ 54 h 642"/>
                <a:gd name="T16" fmla="*/ 1502 w 1544"/>
                <a:gd name="T17" fmla="*/ 0 h 642"/>
                <a:gd name="T18" fmla="*/ 1502 w 1544"/>
                <a:gd name="T19" fmla="*/ 0 h 642"/>
                <a:gd name="T20" fmla="*/ 1502 w 1544"/>
                <a:gd name="T2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4" h="642">
                  <a:moveTo>
                    <a:pt x="1502" y="0"/>
                  </a:moveTo>
                  <a:cubicBezTo>
                    <a:pt x="772" y="564"/>
                    <a:pt x="772" y="564"/>
                    <a:pt x="772" y="564"/>
                  </a:cubicBezTo>
                  <a:cubicBezTo>
                    <a:pt x="42" y="0"/>
                    <a:pt x="42" y="0"/>
                    <a:pt x="42" y="0"/>
                  </a:cubicBezTo>
                  <a:cubicBezTo>
                    <a:pt x="0" y="54"/>
                    <a:pt x="0" y="54"/>
                    <a:pt x="0" y="54"/>
                  </a:cubicBezTo>
                  <a:cubicBezTo>
                    <a:pt x="751" y="634"/>
                    <a:pt x="751" y="634"/>
                    <a:pt x="751" y="634"/>
                  </a:cubicBezTo>
                  <a:cubicBezTo>
                    <a:pt x="757" y="639"/>
                    <a:pt x="765" y="642"/>
                    <a:pt x="772" y="642"/>
                  </a:cubicBezTo>
                  <a:cubicBezTo>
                    <a:pt x="780" y="642"/>
                    <a:pt x="787" y="639"/>
                    <a:pt x="793" y="634"/>
                  </a:cubicBezTo>
                  <a:cubicBezTo>
                    <a:pt x="1544" y="54"/>
                    <a:pt x="1544" y="54"/>
                    <a:pt x="1544" y="54"/>
                  </a:cubicBezTo>
                  <a:lnTo>
                    <a:pt x="1502" y="0"/>
                  </a:lnTo>
                  <a:close/>
                  <a:moveTo>
                    <a:pt x="1502" y="0"/>
                  </a:moveTo>
                  <a:cubicBezTo>
                    <a:pt x="1502" y="0"/>
                    <a:pt x="1502" y="0"/>
                    <a:pt x="15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8" name="Freeform 21">
              <a:extLst>
                <a:ext uri="{FF2B5EF4-FFF2-40B4-BE49-F238E27FC236}">
                  <a16:creationId xmlns:a16="http://schemas.microsoft.com/office/drawing/2014/main" xmlns="" id="{CBC55B5E-216F-44DE-A679-A56018AE4BB1}"/>
                </a:ext>
              </a:extLst>
            </p:cNvPr>
            <p:cNvSpPr>
              <a:spLocks noEditPoints="1"/>
            </p:cNvSpPr>
            <p:nvPr/>
          </p:nvSpPr>
          <p:spPr bwMode="gray">
            <a:xfrm>
              <a:off x="-3926" y="968"/>
              <a:ext cx="3876" cy="2906"/>
            </a:xfrm>
            <a:custGeom>
              <a:avLst/>
              <a:gdLst>
                <a:gd name="T0" fmla="*/ 1624 w 1638"/>
                <a:gd name="T1" fmla="*/ 142 h 1228"/>
                <a:gd name="T2" fmla="*/ 1419 w 1638"/>
                <a:gd name="T3" fmla="*/ 0 h 1228"/>
                <a:gd name="T4" fmla="*/ 1380 w 1638"/>
                <a:gd name="T5" fmla="*/ 56 h 1228"/>
                <a:gd name="T6" fmla="*/ 1570 w 1638"/>
                <a:gd name="T7" fmla="*/ 188 h 1228"/>
                <a:gd name="T8" fmla="*/ 1570 w 1638"/>
                <a:gd name="T9" fmla="*/ 1126 h 1228"/>
                <a:gd name="T10" fmla="*/ 1536 w 1638"/>
                <a:gd name="T11" fmla="*/ 1160 h 1228"/>
                <a:gd name="T12" fmla="*/ 102 w 1638"/>
                <a:gd name="T13" fmla="*/ 1160 h 1228"/>
                <a:gd name="T14" fmla="*/ 68 w 1638"/>
                <a:gd name="T15" fmla="*/ 1126 h 1228"/>
                <a:gd name="T16" fmla="*/ 68 w 1638"/>
                <a:gd name="T17" fmla="*/ 188 h 1228"/>
                <a:gd name="T18" fmla="*/ 258 w 1638"/>
                <a:gd name="T19" fmla="*/ 56 h 1228"/>
                <a:gd name="T20" fmla="*/ 219 w 1638"/>
                <a:gd name="T21" fmla="*/ 0 h 1228"/>
                <a:gd name="T22" fmla="*/ 15 w 1638"/>
                <a:gd name="T23" fmla="*/ 142 h 1228"/>
                <a:gd name="T24" fmla="*/ 0 w 1638"/>
                <a:gd name="T25" fmla="*/ 170 h 1228"/>
                <a:gd name="T26" fmla="*/ 0 w 1638"/>
                <a:gd name="T27" fmla="*/ 1126 h 1228"/>
                <a:gd name="T28" fmla="*/ 102 w 1638"/>
                <a:gd name="T29" fmla="*/ 1228 h 1228"/>
                <a:gd name="T30" fmla="*/ 1536 w 1638"/>
                <a:gd name="T31" fmla="*/ 1228 h 1228"/>
                <a:gd name="T32" fmla="*/ 1638 w 1638"/>
                <a:gd name="T33" fmla="*/ 1126 h 1228"/>
                <a:gd name="T34" fmla="*/ 1638 w 1638"/>
                <a:gd name="T35" fmla="*/ 170 h 1228"/>
                <a:gd name="T36" fmla="*/ 1624 w 1638"/>
                <a:gd name="T37" fmla="*/ 142 h 1228"/>
                <a:gd name="T38" fmla="*/ 1624 w 1638"/>
                <a:gd name="T39" fmla="*/ 142 h 1228"/>
                <a:gd name="T40" fmla="*/ 1624 w 1638"/>
                <a:gd name="T41" fmla="*/ 142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8" h="1228">
                  <a:moveTo>
                    <a:pt x="1624" y="142"/>
                  </a:moveTo>
                  <a:cubicBezTo>
                    <a:pt x="1419" y="0"/>
                    <a:pt x="1419" y="0"/>
                    <a:pt x="1419" y="0"/>
                  </a:cubicBezTo>
                  <a:cubicBezTo>
                    <a:pt x="1380" y="56"/>
                    <a:pt x="1380" y="56"/>
                    <a:pt x="1380" y="56"/>
                  </a:cubicBezTo>
                  <a:cubicBezTo>
                    <a:pt x="1570" y="188"/>
                    <a:pt x="1570" y="188"/>
                    <a:pt x="1570" y="188"/>
                  </a:cubicBezTo>
                  <a:cubicBezTo>
                    <a:pt x="1570" y="1126"/>
                    <a:pt x="1570" y="1126"/>
                    <a:pt x="1570" y="1126"/>
                  </a:cubicBezTo>
                  <a:cubicBezTo>
                    <a:pt x="1570" y="1145"/>
                    <a:pt x="1555" y="1160"/>
                    <a:pt x="1536" y="1160"/>
                  </a:cubicBezTo>
                  <a:cubicBezTo>
                    <a:pt x="102" y="1160"/>
                    <a:pt x="102" y="1160"/>
                    <a:pt x="102" y="1160"/>
                  </a:cubicBezTo>
                  <a:cubicBezTo>
                    <a:pt x="84" y="1160"/>
                    <a:pt x="68" y="1145"/>
                    <a:pt x="68" y="1126"/>
                  </a:cubicBezTo>
                  <a:cubicBezTo>
                    <a:pt x="68" y="188"/>
                    <a:pt x="68" y="188"/>
                    <a:pt x="68" y="188"/>
                  </a:cubicBezTo>
                  <a:cubicBezTo>
                    <a:pt x="258" y="56"/>
                    <a:pt x="258" y="56"/>
                    <a:pt x="258" y="56"/>
                  </a:cubicBezTo>
                  <a:cubicBezTo>
                    <a:pt x="219" y="0"/>
                    <a:pt x="219" y="0"/>
                    <a:pt x="219" y="0"/>
                  </a:cubicBezTo>
                  <a:cubicBezTo>
                    <a:pt x="15" y="142"/>
                    <a:pt x="15" y="142"/>
                    <a:pt x="15" y="142"/>
                  </a:cubicBezTo>
                  <a:cubicBezTo>
                    <a:pt x="5" y="149"/>
                    <a:pt x="0" y="159"/>
                    <a:pt x="0" y="170"/>
                  </a:cubicBezTo>
                  <a:cubicBezTo>
                    <a:pt x="0" y="1126"/>
                    <a:pt x="0" y="1126"/>
                    <a:pt x="0" y="1126"/>
                  </a:cubicBezTo>
                  <a:cubicBezTo>
                    <a:pt x="0" y="1183"/>
                    <a:pt x="46" y="1228"/>
                    <a:pt x="102" y="1228"/>
                  </a:cubicBezTo>
                  <a:cubicBezTo>
                    <a:pt x="1536" y="1228"/>
                    <a:pt x="1536" y="1228"/>
                    <a:pt x="1536" y="1228"/>
                  </a:cubicBezTo>
                  <a:cubicBezTo>
                    <a:pt x="1593" y="1228"/>
                    <a:pt x="1638" y="1183"/>
                    <a:pt x="1638" y="1126"/>
                  </a:cubicBezTo>
                  <a:cubicBezTo>
                    <a:pt x="1638" y="170"/>
                    <a:pt x="1638" y="170"/>
                    <a:pt x="1638" y="170"/>
                  </a:cubicBezTo>
                  <a:cubicBezTo>
                    <a:pt x="1638" y="159"/>
                    <a:pt x="1633" y="148"/>
                    <a:pt x="1624" y="142"/>
                  </a:cubicBezTo>
                  <a:close/>
                  <a:moveTo>
                    <a:pt x="1624" y="142"/>
                  </a:moveTo>
                  <a:cubicBezTo>
                    <a:pt x="1624" y="142"/>
                    <a:pt x="1624" y="142"/>
                    <a:pt x="1624"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9" name="Freeform 22">
              <a:extLst>
                <a:ext uri="{FF2B5EF4-FFF2-40B4-BE49-F238E27FC236}">
                  <a16:creationId xmlns:a16="http://schemas.microsoft.com/office/drawing/2014/main" xmlns="" id="{9F29A77B-6045-48B2-8D47-E828D405F667}"/>
                </a:ext>
              </a:extLst>
            </p:cNvPr>
            <p:cNvSpPr>
              <a:spLocks noEditPoints="1"/>
            </p:cNvSpPr>
            <p:nvPr/>
          </p:nvSpPr>
          <p:spPr bwMode="gray">
            <a:xfrm>
              <a:off x="-1018" y="159"/>
              <a:ext cx="485" cy="1455"/>
            </a:xfrm>
            <a:custGeom>
              <a:avLst/>
              <a:gdLst>
                <a:gd name="T0" fmla="*/ 170 w 205"/>
                <a:gd name="T1" fmla="*/ 0 h 615"/>
                <a:gd name="T2" fmla="*/ 0 w 205"/>
                <a:gd name="T3" fmla="*/ 0 h 615"/>
                <a:gd name="T4" fmla="*/ 0 w 205"/>
                <a:gd name="T5" fmla="*/ 69 h 615"/>
                <a:gd name="T6" fmla="*/ 136 w 205"/>
                <a:gd name="T7" fmla="*/ 69 h 615"/>
                <a:gd name="T8" fmla="*/ 136 w 205"/>
                <a:gd name="T9" fmla="*/ 615 h 615"/>
                <a:gd name="T10" fmla="*/ 205 w 205"/>
                <a:gd name="T11" fmla="*/ 615 h 615"/>
                <a:gd name="T12" fmla="*/ 205 w 205"/>
                <a:gd name="T13" fmla="*/ 34 h 615"/>
                <a:gd name="T14" fmla="*/ 170 w 205"/>
                <a:gd name="T15" fmla="*/ 0 h 615"/>
                <a:gd name="T16" fmla="*/ 170 w 205"/>
                <a:gd name="T17" fmla="*/ 0 h 615"/>
                <a:gd name="T18" fmla="*/ 170 w 205"/>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615">
                  <a:moveTo>
                    <a:pt x="170" y="0"/>
                  </a:moveTo>
                  <a:cubicBezTo>
                    <a:pt x="0" y="0"/>
                    <a:pt x="0" y="0"/>
                    <a:pt x="0" y="0"/>
                  </a:cubicBezTo>
                  <a:cubicBezTo>
                    <a:pt x="0" y="69"/>
                    <a:pt x="0" y="69"/>
                    <a:pt x="0" y="69"/>
                  </a:cubicBezTo>
                  <a:cubicBezTo>
                    <a:pt x="136" y="69"/>
                    <a:pt x="136" y="69"/>
                    <a:pt x="136" y="69"/>
                  </a:cubicBezTo>
                  <a:cubicBezTo>
                    <a:pt x="136" y="615"/>
                    <a:pt x="136" y="615"/>
                    <a:pt x="136" y="615"/>
                  </a:cubicBezTo>
                  <a:cubicBezTo>
                    <a:pt x="205" y="615"/>
                    <a:pt x="205" y="615"/>
                    <a:pt x="205" y="615"/>
                  </a:cubicBezTo>
                  <a:cubicBezTo>
                    <a:pt x="205" y="34"/>
                    <a:pt x="205" y="34"/>
                    <a:pt x="205" y="34"/>
                  </a:cubicBezTo>
                  <a:cubicBezTo>
                    <a:pt x="205" y="16"/>
                    <a:pt x="189" y="0"/>
                    <a:pt x="170" y="0"/>
                  </a:cubicBezTo>
                  <a:close/>
                  <a:moveTo>
                    <a:pt x="170" y="0"/>
                  </a:moveTo>
                  <a:cubicBezTo>
                    <a:pt x="170" y="0"/>
                    <a:pt x="170" y="0"/>
                    <a:pt x="1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0" name="Freeform 23">
              <a:extLst>
                <a:ext uri="{FF2B5EF4-FFF2-40B4-BE49-F238E27FC236}">
                  <a16:creationId xmlns:a16="http://schemas.microsoft.com/office/drawing/2014/main" xmlns="" id="{41DD0809-8034-4FAD-80D4-FC5DF53008E2}"/>
                </a:ext>
              </a:extLst>
            </p:cNvPr>
            <p:cNvSpPr>
              <a:spLocks noEditPoints="1"/>
            </p:cNvSpPr>
            <p:nvPr/>
          </p:nvSpPr>
          <p:spPr bwMode="gray">
            <a:xfrm>
              <a:off x="-3441" y="159"/>
              <a:ext cx="485" cy="1455"/>
            </a:xfrm>
            <a:custGeom>
              <a:avLst/>
              <a:gdLst>
                <a:gd name="T0" fmla="*/ 34 w 205"/>
                <a:gd name="T1" fmla="*/ 0 h 615"/>
                <a:gd name="T2" fmla="*/ 0 w 205"/>
                <a:gd name="T3" fmla="*/ 34 h 615"/>
                <a:gd name="T4" fmla="*/ 0 w 205"/>
                <a:gd name="T5" fmla="*/ 615 h 615"/>
                <a:gd name="T6" fmla="*/ 68 w 205"/>
                <a:gd name="T7" fmla="*/ 615 h 615"/>
                <a:gd name="T8" fmla="*/ 68 w 205"/>
                <a:gd name="T9" fmla="*/ 69 h 615"/>
                <a:gd name="T10" fmla="*/ 205 w 205"/>
                <a:gd name="T11" fmla="*/ 69 h 615"/>
                <a:gd name="T12" fmla="*/ 205 w 205"/>
                <a:gd name="T13" fmla="*/ 0 h 615"/>
                <a:gd name="T14" fmla="*/ 34 w 205"/>
                <a:gd name="T15" fmla="*/ 0 h 615"/>
                <a:gd name="T16" fmla="*/ 34 w 205"/>
                <a:gd name="T17" fmla="*/ 0 h 615"/>
                <a:gd name="T18" fmla="*/ 34 w 205"/>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615">
                  <a:moveTo>
                    <a:pt x="34" y="0"/>
                  </a:moveTo>
                  <a:cubicBezTo>
                    <a:pt x="15" y="0"/>
                    <a:pt x="0" y="16"/>
                    <a:pt x="0" y="34"/>
                  </a:cubicBezTo>
                  <a:cubicBezTo>
                    <a:pt x="0" y="615"/>
                    <a:pt x="0" y="615"/>
                    <a:pt x="0" y="615"/>
                  </a:cubicBezTo>
                  <a:cubicBezTo>
                    <a:pt x="68" y="615"/>
                    <a:pt x="68" y="615"/>
                    <a:pt x="68" y="615"/>
                  </a:cubicBezTo>
                  <a:cubicBezTo>
                    <a:pt x="68" y="69"/>
                    <a:pt x="68" y="69"/>
                    <a:pt x="68" y="69"/>
                  </a:cubicBezTo>
                  <a:cubicBezTo>
                    <a:pt x="205" y="69"/>
                    <a:pt x="205" y="69"/>
                    <a:pt x="205" y="69"/>
                  </a:cubicBezTo>
                  <a:cubicBezTo>
                    <a:pt x="205" y="0"/>
                    <a:pt x="205" y="0"/>
                    <a:pt x="205" y="0"/>
                  </a:cubicBezTo>
                  <a:lnTo>
                    <a:pt x="34" y="0"/>
                  </a:lnTo>
                  <a:close/>
                  <a:moveTo>
                    <a:pt x="34" y="0"/>
                  </a:move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1" name="Freeform 24">
              <a:extLst>
                <a:ext uri="{FF2B5EF4-FFF2-40B4-BE49-F238E27FC236}">
                  <a16:creationId xmlns:a16="http://schemas.microsoft.com/office/drawing/2014/main" xmlns="" id="{29E004A2-9AE2-47C6-97FC-7E3F89CFB55B}"/>
                </a:ext>
              </a:extLst>
            </p:cNvPr>
            <p:cNvSpPr>
              <a:spLocks noEditPoints="1"/>
            </p:cNvSpPr>
            <p:nvPr/>
          </p:nvSpPr>
          <p:spPr bwMode="gray">
            <a:xfrm>
              <a:off x="-2956" y="-2"/>
              <a:ext cx="1938" cy="1800"/>
            </a:xfrm>
            <a:custGeom>
              <a:avLst/>
              <a:gdLst>
                <a:gd name="T0" fmla="*/ 699 w 819"/>
                <a:gd name="T1" fmla="*/ 307 h 761"/>
                <a:gd name="T2" fmla="*/ 747 w 819"/>
                <a:gd name="T3" fmla="*/ 217 h 761"/>
                <a:gd name="T4" fmla="*/ 651 w 819"/>
                <a:gd name="T5" fmla="*/ 72 h 761"/>
                <a:gd name="T6" fmla="*/ 541 w 819"/>
                <a:gd name="T7" fmla="*/ 133 h 761"/>
                <a:gd name="T8" fmla="*/ 512 w 819"/>
                <a:gd name="T9" fmla="*/ 34 h 761"/>
                <a:gd name="T10" fmla="*/ 341 w 819"/>
                <a:gd name="T11" fmla="*/ 0 h 761"/>
                <a:gd name="T12" fmla="*/ 307 w 819"/>
                <a:gd name="T13" fmla="*/ 120 h 761"/>
                <a:gd name="T14" fmla="*/ 216 w 819"/>
                <a:gd name="T15" fmla="*/ 72 h 761"/>
                <a:gd name="T16" fmla="*/ 71 w 819"/>
                <a:gd name="T17" fmla="*/ 168 h 761"/>
                <a:gd name="T18" fmla="*/ 132 w 819"/>
                <a:gd name="T19" fmla="*/ 277 h 761"/>
                <a:gd name="T20" fmla="*/ 34 w 819"/>
                <a:gd name="T21" fmla="*/ 307 h 761"/>
                <a:gd name="T22" fmla="*/ 0 w 819"/>
                <a:gd name="T23" fmla="*/ 478 h 761"/>
                <a:gd name="T24" fmla="*/ 120 w 819"/>
                <a:gd name="T25" fmla="*/ 512 h 761"/>
                <a:gd name="T26" fmla="*/ 71 w 819"/>
                <a:gd name="T27" fmla="*/ 603 h 761"/>
                <a:gd name="T28" fmla="*/ 168 w 819"/>
                <a:gd name="T29" fmla="*/ 748 h 761"/>
                <a:gd name="T30" fmla="*/ 295 w 819"/>
                <a:gd name="T31" fmla="*/ 669 h 761"/>
                <a:gd name="T32" fmla="*/ 192 w 819"/>
                <a:gd name="T33" fmla="*/ 675 h 761"/>
                <a:gd name="T34" fmla="*/ 198 w 819"/>
                <a:gd name="T35" fmla="*/ 572 h 761"/>
                <a:gd name="T36" fmla="*/ 178 w 819"/>
                <a:gd name="T37" fmla="*/ 469 h 761"/>
                <a:gd name="T38" fmla="*/ 68 w 819"/>
                <a:gd name="T39" fmla="*/ 444 h 761"/>
                <a:gd name="T40" fmla="*/ 145 w 819"/>
                <a:gd name="T41" fmla="*/ 376 h 761"/>
                <a:gd name="T42" fmla="*/ 204 w 819"/>
                <a:gd name="T43" fmla="*/ 289 h 761"/>
                <a:gd name="T44" fmla="*/ 144 w 819"/>
                <a:gd name="T45" fmla="*/ 192 h 761"/>
                <a:gd name="T46" fmla="*/ 247 w 819"/>
                <a:gd name="T47" fmla="*/ 199 h 761"/>
                <a:gd name="T48" fmla="*/ 349 w 819"/>
                <a:gd name="T49" fmla="*/ 179 h 761"/>
                <a:gd name="T50" fmla="*/ 375 w 819"/>
                <a:gd name="T51" fmla="*/ 68 h 761"/>
                <a:gd name="T52" fmla="*/ 443 w 819"/>
                <a:gd name="T53" fmla="*/ 145 h 761"/>
                <a:gd name="T54" fmla="*/ 530 w 819"/>
                <a:gd name="T55" fmla="*/ 204 h 761"/>
                <a:gd name="T56" fmla="*/ 626 w 819"/>
                <a:gd name="T57" fmla="*/ 144 h 761"/>
                <a:gd name="T58" fmla="*/ 620 w 819"/>
                <a:gd name="T59" fmla="*/ 247 h 761"/>
                <a:gd name="T60" fmla="*/ 640 w 819"/>
                <a:gd name="T61" fmla="*/ 350 h 761"/>
                <a:gd name="T62" fmla="*/ 751 w 819"/>
                <a:gd name="T63" fmla="*/ 375 h 761"/>
                <a:gd name="T64" fmla="*/ 673 w 819"/>
                <a:gd name="T65" fmla="*/ 444 h 761"/>
                <a:gd name="T66" fmla="*/ 615 w 819"/>
                <a:gd name="T67" fmla="*/ 531 h 761"/>
                <a:gd name="T68" fmla="*/ 675 w 819"/>
                <a:gd name="T69" fmla="*/ 627 h 761"/>
                <a:gd name="T70" fmla="*/ 572 w 819"/>
                <a:gd name="T71" fmla="*/ 621 h 761"/>
                <a:gd name="T72" fmla="*/ 602 w 819"/>
                <a:gd name="T73" fmla="*/ 747 h 761"/>
                <a:gd name="T74" fmla="*/ 651 w 819"/>
                <a:gd name="T75" fmla="*/ 748 h 761"/>
                <a:gd name="T76" fmla="*/ 747 w 819"/>
                <a:gd name="T77" fmla="*/ 603 h 761"/>
                <a:gd name="T78" fmla="*/ 699 w 819"/>
                <a:gd name="T79" fmla="*/ 512 h 761"/>
                <a:gd name="T80" fmla="*/ 819 w 819"/>
                <a:gd name="T81" fmla="*/ 478 h 761"/>
                <a:gd name="T82" fmla="*/ 785 w 819"/>
                <a:gd name="T83" fmla="*/ 307 h 761"/>
                <a:gd name="T84" fmla="*/ 785 w 819"/>
                <a:gd name="T85" fmla="*/ 307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761">
                  <a:moveTo>
                    <a:pt x="785" y="307"/>
                  </a:moveTo>
                  <a:cubicBezTo>
                    <a:pt x="699" y="307"/>
                    <a:pt x="699" y="307"/>
                    <a:pt x="699" y="307"/>
                  </a:cubicBezTo>
                  <a:cubicBezTo>
                    <a:pt x="695" y="297"/>
                    <a:pt x="691" y="287"/>
                    <a:pt x="686" y="277"/>
                  </a:cubicBezTo>
                  <a:cubicBezTo>
                    <a:pt x="747" y="217"/>
                    <a:pt x="747" y="217"/>
                    <a:pt x="747" y="217"/>
                  </a:cubicBezTo>
                  <a:cubicBezTo>
                    <a:pt x="760" y="203"/>
                    <a:pt x="760" y="182"/>
                    <a:pt x="747" y="168"/>
                  </a:cubicBezTo>
                  <a:cubicBezTo>
                    <a:pt x="651" y="72"/>
                    <a:pt x="651" y="72"/>
                    <a:pt x="651" y="72"/>
                  </a:cubicBezTo>
                  <a:cubicBezTo>
                    <a:pt x="637" y="58"/>
                    <a:pt x="616" y="58"/>
                    <a:pt x="602" y="72"/>
                  </a:cubicBezTo>
                  <a:cubicBezTo>
                    <a:pt x="541" y="133"/>
                    <a:pt x="541" y="133"/>
                    <a:pt x="541" y="133"/>
                  </a:cubicBezTo>
                  <a:cubicBezTo>
                    <a:pt x="532" y="128"/>
                    <a:pt x="522" y="124"/>
                    <a:pt x="512" y="120"/>
                  </a:cubicBezTo>
                  <a:cubicBezTo>
                    <a:pt x="512" y="34"/>
                    <a:pt x="512" y="34"/>
                    <a:pt x="512" y="34"/>
                  </a:cubicBezTo>
                  <a:cubicBezTo>
                    <a:pt x="512" y="15"/>
                    <a:pt x="496" y="0"/>
                    <a:pt x="477" y="0"/>
                  </a:cubicBezTo>
                  <a:cubicBezTo>
                    <a:pt x="341" y="0"/>
                    <a:pt x="341" y="0"/>
                    <a:pt x="341" y="0"/>
                  </a:cubicBezTo>
                  <a:cubicBezTo>
                    <a:pt x="322" y="0"/>
                    <a:pt x="307" y="15"/>
                    <a:pt x="307" y="34"/>
                  </a:cubicBezTo>
                  <a:cubicBezTo>
                    <a:pt x="307" y="120"/>
                    <a:pt x="307" y="120"/>
                    <a:pt x="307" y="120"/>
                  </a:cubicBezTo>
                  <a:cubicBezTo>
                    <a:pt x="297" y="124"/>
                    <a:pt x="287" y="128"/>
                    <a:pt x="277" y="133"/>
                  </a:cubicBezTo>
                  <a:cubicBezTo>
                    <a:pt x="216" y="72"/>
                    <a:pt x="216" y="72"/>
                    <a:pt x="216" y="72"/>
                  </a:cubicBezTo>
                  <a:cubicBezTo>
                    <a:pt x="203" y="58"/>
                    <a:pt x="181" y="58"/>
                    <a:pt x="168" y="72"/>
                  </a:cubicBezTo>
                  <a:cubicBezTo>
                    <a:pt x="71" y="168"/>
                    <a:pt x="71" y="168"/>
                    <a:pt x="71" y="168"/>
                  </a:cubicBezTo>
                  <a:cubicBezTo>
                    <a:pt x="58" y="182"/>
                    <a:pt x="58" y="203"/>
                    <a:pt x="71" y="217"/>
                  </a:cubicBezTo>
                  <a:cubicBezTo>
                    <a:pt x="132" y="277"/>
                    <a:pt x="132" y="277"/>
                    <a:pt x="132" y="277"/>
                  </a:cubicBezTo>
                  <a:cubicBezTo>
                    <a:pt x="128" y="287"/>
                    <a:pt x="123" y="297"/>
                    <a:pt x="120" y="307"/>
                  </a:cubicBezTo>
                  <a:cubicBezTo>
                    <a:pt x="34" y="307"/>
                    <a:pt x="34" y="307"/>
                    <a:pt x="34" y="307"/>
                  </a:cubicBezTo>
                  <a:cubicBezTo>
                    <a:pt x="15" y="307"/>
                    <a:pt x="0" y="322"/>
                    <a:pt x="0" y="341"/>
                  </a:cubicBezTo>
                  <a:cubicBezTo>
                    <a:pt x="0" y="478"/>
                    <a:pt x="0" y="478"/>
                    <a:pt x="0" y="478"/>
                  </a:cubicBezTo>
                  <a:cubicBezTo>
                    <a:pt x="0" y="497"/>
                    <a:pt x="15" y="512"/>
                    <a:pt x="34" y="512"/>
                  </a:cubicBezTo>
                  <a:cubicBezTo>
                    <a:pt x="120" y="512"/>
                    <a:pt x="120" y="512"/>
                    <a:pt x="120" y="512"/>
                  </a:cubicBezTo>
                  <a:cubicBezTo>
                    <a:pt x="123" y="522"/>
                    <a:pt x="128" y="532"/>
                    <a:pt x="132" y="542"/>
                  </a:cubicBezTo>
                  <a:cubicBezTo>
                    <a:pt x="71" y="603"/>
                    <a:pt x="71" y="603"/>
                    <a:pt x="71" y="603"/>
                  </a:cubicBezTo>
                  <a:cubicBezTo>
                    <a:pt x="58" y="616"/>
                    <a:pt x="58" y="638"/>
                    <a:pt x="71" y="651"/>
                  </a:cubicBezTo>
                  <a:cubicBezTo>
                    <a:pt x="168" y="748"/>
                    <a:pt x="168" y="748"/>
                    <a:pt x="168" y="748"/>
                  </a:cubicBezTo>
                  <a:cubicBezTo>
                    <a:pt x="181" y="761"/>
                    <a:pt x="203" y="761"/>
                    <a:pt x="216" y="748"/>
                  </a:cubicBezTo>
                  <a:cubicBezTo>
                    <a:pt x="295" y="669"/>
                    <a:pt x="295" y="669"/>
                    <a:pt x="295" y="669"/>
                  </a:cubicBezTo>
                  <a:cubicBezTo>
                    <a:pt x="247" y="621"/>
                    <a:pt x="247" y="621"/>
                    <a:pt x="247" y="621"/>
                  </a:cubicBezTo>
                  <a:cubicBezTo>
                    <a:pt x="192" y="675"/>
                    <a:pt x="192" y="675"/>
                    <a:pt x="192" y="675"/>
                  </a:cubicBezTo>
                  <a:cubicBezTo>
                    <a:pt x="144" y="627"/>
                    <a:pt x="144" y="627"/>
                    <a:pt x="144" y="627"/>
                  </a:cubicBezTo>
                  <a:cubicBezTo>
                    <a:pt x="198" y="572"/>
                    <a:pt x="198" y="572"/>
                    <a:pt x="198" y="572"/>
                  </a:cubicBezTo>
                  <a:cubicBezTo>
                    <a:pt x="209" y="561"/>
                    <a:pt x="212" y="544"/>
                    <a:pt x="204" y="531"/>
                  </a:cubicBezTo>
                  <a:cubicBezTo>
                    <a:pt x="192" y="512"/>
                    <a:pt x="184" y="491"/>
                    <a:pt x="178" y="469"/>
                  </a:cubicBezTo>
                  <a:cubicBezTo>
                    <a:pt x="174" y="454"/>
                    <a:pt x="161" y="444"/>
                    <a:pt x="145" y="444"/>
                  </a:cubicBezTo>
                  <a:cubicBezTo>
                    <a:pt x="68" y="444"/>
                    <a:pt x="68" y="444"/>
                    <a:pt x="68" y="444"/>
                  </a:cubicBezTo>
                  <a:cubicBezTo>
                    <a:pt x="68" y="376"/>
                    <a:pt x="68" y="376"/>
                    <a:pt x="68" y="376"/>
                  </a:cubicBezTo>
                  <a:cubicBezTo>
                    <a:pt x="145" y="376"/>
                    <a:pt x="145" y="376"/>
                    <a:pt x="145" y="376"/>
                  </a:cubicBezTo>
                  <a:cubicBezTo>
                    <a:pt x="161" y="376"/>
                    <a:pt x="174" y="365"/>
                    <a:pt x="178" y="350"/>
                  </a:cubicBezTo>
                  <a:cubicBezTo>
                    <a:pt x="184" y="328"/>
                    <a:pt x="192" y="308"/>
                    <a:pt x="204" y="289"/>
                  </a:cubicBezTo>
                  <a:cubicBezTo>
                    <a:pt x="212" y="275"/>
                    <a:pt x="209" y="258"/>
                    <a:pt x="198" y="247"/>
                  </a:cubicBezTo>
                  <a:cubicBezTo>
                    <a:pt x="144" y="192"/>
                    <a:pt x="144" y="192"/>
                    <a:pt x="144" y="192"/>
                  </a:cubicBezTo>
                  <a:cubicBezTo>
                    <a:pt x="192" y="144"/>
                    <a:pt x="192" y="144"/>
                    <a:pt x="192" y="144"/>
                  </a:cubicBezTo>
                  <a:cubicBezTo>
                    <a:pt x="247" y="199"/>
                    <a:pt x="247" y="199"/>
                    <a:pt x="247" y="199"/>
                  </a:cubicBezTo>
                  <a:cubicBezTo>
                    <a:pt x="258" y="210"/>
                    <a:pt x="275" y="212"/>
                    <a:pt x="288" y="204"/>
                  </a:cubicBezTo>
                  <a:cubicBezTo>
                    <a:pt x="307" y="193"/>
                    <a:pt x="328" y="184"/>
                    <a:pt x="349" y="179"/>
                  </a:cubicBezTo>
                  <a:cubicBezTo>
                    <a:pt x="365" y="175"/>
                    <a:pt x="375" y="161"/>
                    <a:pt x="375" y="145"/>
                  </a:cubicBezTo>
                  <a:cubicBezTo>
                    <a:pt x="375" y="68"/>
                    <a:pt x="375" y="68"/>
                    <a:pt x="375" y="68"/>
                  </a:cubicBezTo>
                  <a:cubicBezTo>
                    <a:pt x="443" y="68"/>
                    <a:pt x="443" y="68"/>
                    <a:pt x="443" y="68"/>
                  </a:cubicBezTo>
                  <a:cubicBezTo>
                    <a:pt x="443" y="145"/>
                    <a:pt x="443" y="145"/>
                    <a:pt x="443" y="145"/>
                  </a:cubicBezTo>
                  <a:cubicBezTo>
                    <a:pt x="443" y="161"/>
                    <a:pt x="454" y="175"/>
                    <a:pt x="469" y="179"/>
                  </a:cubicBezTo>
                  <a:cubicBezTo>
                    <a:pt x="490" y="184"/>
                    <a:pt x="511" y="193"/>
                    <a:pt x="530" y="204"/>
                  </a:cubicBezTo>
                  <a:cubicBezTo>
                    <a:pt x="544" y="212"/>
                    <a:pt x="561" y="210"/>
                    <a:pt x="572" y="199"/>
                  </a:cubicBezTo>
                  <a:cubicBezTo>
                    <a:pt x="626" y="144"/>
                    <a:pt x="626" y="144"/>
                    <a:pt x="626" y="144"/>
                  </a:cubicBezTo>
                  <a:cubicBezTo>
                    <a:pt x="675" y="192"/>
                    <a:pt x="675" y="192"/>
                    <a:pt x="675" y="192"/>
                  </a:cubicBezTo>
                  <a:cubicBezTo>
                    <a:pt x="620" y="247"/>
                    <a:pt x="620" y="247"/>
                    <a:pt x="620" y="247"/>
                  </a:cubicBezTo>
                  <a:cubicBezTo>
                    <a:pt x="609" y="258"/>
                    <a:pt x="607" y="275"/>
                    <a:pt x="615" y="288"/>
                  </a:cubicBezTo>
                  <a:cubicBezTo>
                    <a:pt x="626" y="308"/>
                    <a:pt x="635" y="328"/>
                    <a:pt x="640" y="350"/>
                  </a:cubicBezTo>
                  <a:cubicBezTo>
                    <a:pt x="644" y="365"/>
                    <a:pt x="658" y="375"/>
                    <a:pt x="673" y="375"/>
                  </a:cubicBezTo>
                  <a:cubicBezTo>
                    <a:pt x="751" y="375"/>
                    <a:pt x="751" y="375"/>
                    <a:pt x="751" y="375"/>
                  </a:cubicBezTo>
                  <a:cubicBezTo>
                    <a:pt x="751" y="444"/>
                    <a:pt x="751" y="444"/>
                    <a:pt x="751" y="444"/>
                  </a:cubicBezTo>
                  <a:cubicBezTo>
                    <a:pt x="673" y="444"/>
                    <a:pt x="673" y="444"/>
                    <a:pt x="673" y="444"/>
                  </a:cubicBezTo>
                  <a:cubicBezTo>
                    <a:pt x="658" y="444"/>
                    <a:pt x="644" y="454"/>
                    <a:pt x="640" y="469"/>
                  </a:cubicBezTo>
                  <a:cubicBezTo>
                    <a:pt x="635" y="491"/>
                    <a:pt x="626" y="512"/>
                    <a:pt x="615" y="531"/>
                  </a:cubicBezTo>
                  <a:cubicBezTo>
                    <a:pt x="607" y="544"/>
                    <a:pt x="609" y="561"/>
                    <a:pt x="620" y="572"/>
                  </a:cubicBezTo>
                  <a:cubicBezTo>
                    <a:pt x="675" y="627"/>
                    <a:pt x="675" y="627"/>
                    <a:pt x="675" y="627"/>
                  </a:cubicBezTo>
                  <a:cubicBezTo>
                    <a:pt x="626" y="675"/>
                    <a:pt x="626" y="675"/>
                    <a:pt x="626" y="675"/>
                  </a:cubicBezTo>
                  <a:cubicBezTo>
                    <a:pt x="572" y="621"/>
                    <a:pt x="572" y="621"/>
                    <a:pt x="572" y="621"/>
                  </a:cubicBezTo>
                  <a:cubicBezTo>
                    <a:pt x="524" y="669"/>
                    <a:pt x="524" y="669"/>
                    <a:pt x="524" y="669"/>
                  </a:cubicBezTo>
                  <a:cubicBezTo>
                    <a:pt x="602" y="747"/>
                    <a:pt x="602" y="747"/>
                    <a:pt x="602" y="747"/>
                  </a:cubicBezTo>
                  <a:cubicBezTo>
                    <a:pt x="609" y="754"/>
                    <a:pt x="617" y="757"/>
                    <a:pt x="626" y="757"/>
                  </a:cubicBezTo>
                  <a:cubicBezTo>
                    <a:pt x="635" y="758"/>
                    <a:pt x="644" y="754"/>
                    <a:pt x="651" y="748"/>
                  </a:cubicBezTo>
                  <a:cubicBezTo>
                    <a:pt x="747" y="651"/>
                    <a:pt x="747" y="651"/>
                    <a:pt x="747" y="651"/>
                  </a:cubicBezTo>
                  <a:cubicBezTo>
                    <a:pt x="760" y="638"/>
                    <a:pt x="760" y="616"/>
                    <a:pt x="747" y="603"/>
                  </a:cubicBezTo>
                  <a:cubicBezTo>
                    <a:pt x="686" y="542"/>
                    <a:pt x="686" y="542"/>
                    <a:pt x="686" y="542"/>
                  </a:cubicBezTo>
                  <a:cubicBezTo>
                    <a:pt x="691" y="532"/>
                    <a:pt x="695" y="522"/>
                    <a:pt x="699" y="512"/>
                  </a:cubicBezTo>
                  <a:cubicBezTo>
                    <a:pt x="785" y="512"/>
                    <a:pt x="785" y="512"/>
                    <a:pt x="785" y="512"/>
                  </a:cubicBezTo>
                  <a:cubicBezTo>
                    <a:pt x="804" y="512"/>
                    <a:pt x="819" y="497"/>
                    <a:pt x="819" y="478"/>
                  </a:cubicBezTo>
                  <a:cubicBezTo>
                    <a:pt x="819" y="341"/>
                    <a:pt x="819" y="341"/>
                    <a:pt x="819" y="341"/>
                  </a:cubicBezTo>
                  <a:cubicBezTo>
                    <a:pt x="819" y="322"/>
                    <a:pt x="804" y="307"/>
                    <a:pt x="785" y="307"/>
                  </a:cubicBezTo>
                  <a:close/>
                  <a:moveTo>
                    <a:pt x="785" y="307"/>
                  </a:moveTo>
                  <a:cubicBezTo>
                    <a:pt x="785" y="307"/>
                    <a:pt x="785" y="307"/>
                    <a:pt x="785" y="30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2" name="Freeform 25">
              <a:extLst>
                <a:ext uri="{FF2B5EF4-FFF2-40B4-BE49-F238E27FC236}">
                  <a16:creationId xmlns:a16="http://schemas.microsoft.com/office/drawing/2014/main" xmlns="" id="{8D11B707-6E84-4A92-B5D2-1ABD2B1C1E1D}"/>
                </a:ext>
              </a:extLst>
            </p:cNvPr>
            <p:cNvSpPr>
              <a:spLocks noEditPoints="1"/>
            </p:cNvSpPr>
            <p:nvPr/>
          </p:nvSpPr>
          <p:spPr bwMode="gray">
            <a:xfrm>
              <a:off x="-2310" y="644"/>
              <a:ext cx="646" cy="970"/>
            </a:xfrm>
            <a:custGeom>
              <a:avLst/>
              <a:gdLst>
                <a:gd name="T0" fmla="*/ 136 w 273"/>
                <a:gd name="T1" fmla="*/ 0 h 410"/>
                <a:gd name="T2" fmla="*/ 0 w 273"/>
                <a:gd name="T3" fmla="*/ 137 h 410"/>
                <a:gd name="T4" fmla="*/ 68 w 273"/>
                <a:gd name="T5" fmla="*/ 137 h 410"/>
                <a:gd name="T6" fmla="*/ 136 w 273"/>
                <a:gd name="T7" fmla="*/ 68 h 410"/>
                <a:gd name="T8" fmla="*/ 204 w 273"/>
                <a:gd name="T9" fmla="*/ 137 h 410"/>
                <a:gd name="T10" fmla="*/ 136 w 273"/>
                <a:gd name="T11" fmla="*/ 205 h 410"/>
                <a:gd name="T12" fmla="*/ 102 w 273"/>
                <a:gd name="T13" fmla="*/ 239 h 410"/>
                <a:gd name="T14" fmla="*/ 102 w 273"/>
                <a:gd name="T15" fmla="*/ 410 h 410"/>
                <a:gd name="T16" fmla="*/ 170 w 273"/>
                <a:gd name="T17" fmla="*/ 410 h 410"/>
                <a:gd name="T18" fmla="*/ 170 w 273"/>
                <a:gd name="T19" fmla="*/ 269 h 410"/>
                <a:gd name="T20" fmla="*/ 273 w 273"/>
                <a:gd name="T21" fmla="*/ 137 h 410"/>
                <a:gd name="T22" fmla="*/ 136 w 273"/>
                <a:gd name="T23" fmla="*/ 0 h 410"/>
                <a:gd name="T24" fmla="*/ 136 w 273"/>
                <a:gd name="T25" fmla="*/ 0 h 410"/>
                <a:gd name="T26" fmla="*/ 136 w 273"/>
                <a:gd name="T2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410">
                  <a:moveTo>
                    <a:pt x="136" y="0"/>
                  </a:moveTo>
                  <a:cubicBezTo>
                    <a:pt x="61" y="0"/>
                    <a:pt x="0" y="61"/>
                    <a:pt x="0" y="137"/>
                  </a:cubicBezTo>
                  <a:cubicBezTo>
                    <a:pt x="68" y="137"/>
                    <a:pt x="68" y="137"/>
                    <a:pt x="68" y="137"/>
                  </a:cubicBezTo>
                  <a:cubicBezTo>
                    <a:pt x="68" y="99"/>
                    <a:pt x="99" y="68"/>
                    <a:pt x="136" y="68"/>
                  </a:cubicBezTo>
                  <a:cubicBezTo>
                    <a:pt x="174" y="68"/>
                    <a:pt x="204" y="99"/>
                    <a:pt x="204" y="137"/>
                  </a:cubicBezTo>
                  <a:cubicBezTo>
                    <a:pt x="204" y="174"/>
                    <a:pt x="174" y="205"/>
                    <a:pt x="136" y="205"/>
                  </a:cubicBezTo>
                  <a:cubicBezTo>
                    <a:pt x="117" y="205"/>
                    <a:pt x="102" y="220"/>
                    <a:pt x="102" y="239"/>
                  </a:cubicBezTo>
                  <a:cubicBezTo>
                    <a:pt x="102" y="410"/>
                    <a:pt x="102" y="410"/>
                    <a:pt x="102" y="410"/>
                  </a:cubicBezTo>
                  <a:cubicBezTo>
                    <a:pt x="170" y="410"/>
                    <a:pt x="170" y="410"/>
                    <a:pt x="170" y="410"/>
                  </a:cubicBezTo>
                  <a:cubicBezTo>
                    <a:pt x="170" y="269"/>
                    <a:pt x="170" y="269"/>
                    <a:pt x="170" y="269"/>
                  </a:cubicBezTo>
                  <a:cubicBezTo>
                    <a:pt x="231" y="253"/>
                    <a:pt x="273" y="199"/>
                    <a:pt x="273" y="137"/>
                  </a:cubicBezTo>
                  <a:cubicBezTo>
                    <a:pt x="273" y="61"/>
                    <a:pt x="212" y="0"/>
                    <a:pt x="136" y="0"/>
                  </a:cubicBezTo>
                  <a:close/>
                  <a:moveTo>
                    <a:pt x="136" y="0"/>
                  </a:moveTo>
                  <a:cubicBezTo>
                    <a:pt x="136" y="0"/>
                    <a:pt x="136" y="0"/>
                    <a:pt x="1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3" name="Rectangle 26">
              <a:extLst>
                <a:ext uri="{FF2B5EF4-FFF2-40B4-BE49-F238E27FC236}">
                  <a16:creationId xmlns:a16="http://schemas.microsoft.com/office/drawing/2014/main" xmlns="" id="{0E517CC2-E33B-4758-84BE-FD73A62C83AE}"/>
                </a:ext>
              </a:extLst>
            </p:cNvPr>
            <p:cNvSpPr>
              <a:spLocks noChangeArrowheads="1"/>
            </p:cNvSpPr>
            <p:nvPr/>
          </p:nvSpPr>
          <p:spPr bwMode="gray">
            <a:xfrm>
              <a:off x="-2069" y="1775"/>
              <a:ext cx="161"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4" name="Rectangle 27">
              <a:extLst>
                <a:ext uri="{FF2B5EF4-FFF2-40B4-BE49-F238E27FC236}">
                  <a16:creationId xmlns:a16="http://schemas.microsoft.com/office/drawing/2014/main" xmlns="" id="{731DF0CD-E949-4B4F-BB11-EF038897007D}"/>
                </a:ext>
              </a:extLst>
            </p:cNvPr>
            <p:cNvSpPr>
              <a:spLocks noChangeArrowheads="1"/>
            </p:cNvSpPr>
            <p:nvPr/>
          </p:nvSpPr>
          <p:spPr bwMode="gray">
            <a:xfrm>
              <a:off x="-2069" y="2097"/>
              <a:ext cx="161" cy="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34" name="Parallelogram 33">
            <a:hlinkClick r:id="rId3" action="ppaction://hlinksldjump"/>
            <a:extLst>
              <a:ext uri="{FF2B5EF4-FFF2-40B4-BE49-F238E27FC236}">
                <a16:creationId xmlns:a16="http://schemas.microsoft.com/office/drawing/2014/main" xmlns="" id="{723B8BBE-64BC-4F8C-BA9A-391E6B25C0BE}"/>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35" name="Parallelogram 34">
            <a:hlinkClick r:id="rId4" action="ppaction://hlinksldjump"/>
            <a:extLst>
              <a:ext uri="{FF2B5EF4-FFF2-40B4-BE49-F238E27FC236}">
                <a16:creationId xmlns:a16="http://schemas.microsoft.com/office/drawing/2014/main" xmlns="" id="{2593D413-ACE1-4410-BFCD-8E928E3D428E}"/>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6" name="Parallelogram 35">
            <a:hlinkClick r:id="" action="ppaction://noaction"/>
            <a:extLst>
              <a:ext uri="{FF2B5EF4-FFF2-40B4-BE49-F238E27FC236}">
                <a16:creationId xmlns:a16="http://schemas.microsoft.com/office/drawing/2014/main" xmlns="" id="{410DF1C2-3EE6-4BB9-840C-DA2B83E377F7}"/>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37" name="Parallelogram 36">
            <a:hlinkClick r:id="" action="ppaction://noaction"/>
            <a:extLst>
              <a:ext uri="{FF2B5EF4-FFF2-40B4-BE49-F238E27FC236}">
                <a16:creationId xmlns:a16="http://schemas.microsoft.com/office/drawing/2014/main" xmlns="" id="{B4734888-8CE4-4DE9-B04B-B900EEBE5A57}"/>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38" name="Parallelogram 37">
            <a:hlinkClick r:id="" action="ppaction://noaction"/>
            <a:extLst>
              <a:ext uri="{FF2B5EF4-FFF2-40B4-BE49-F238E27FC236}">
                <a16:creationId xmlns:a16="http://schemas.microsoft.com/office/drawing/2014/main" xmlns="" id="{149FD1B9-1405-4B11-8877-E791CF78764A}"/>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9" name="Parallelogram 38">
            <a:hlinkClick r:id="" action="ppaction://noaction"/>
            <a:extLst>
              <a:ext uri="{FF2B5EF4-FFF2-40B4-BE49-F238E27FC236}">
                <a16:creationId xmlns:a16="http://schemas.microsoft.com/office/drawing/2014/main" xmlns="" id="{45F5A413-72CF-4BEB-A71E-9A041B179B81}"/>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Frequently asked questions from clients </a:t>
            </a:r>
          </a:p>
        </p:txBody>
      </p:sp>
      <p:sp>
        <p:nvSpPr>
          <p:cNvPr id="41" name="Parallelogram 40">
            <a:hlinkClick r:id="" action="ppaction://noaction"/>
            <a:extLst>
              <a:ext uri="{FF2B5EF4-FFF2-40B4-BE49-F238E27FC236}">
                <a16:creationId xmlns:a16="http://schemas.microsoft.com/office/drawing/2014/main" xmlns="" id="{B0FC817B-EEA9-4886-B47B-A7ADC9A3F8C7}"/>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55" name="Parallelogram 54">
            <a:hlinkClick r:id="" action="ppaction://noaction"/>
            <a:extLst>
              <a:ext uri="{FF2B5EF4-FFF2-40B4-BE49-F238E27FC236}">
                <a16:creationId xmlns:a16="http://schemas.microsoft.com/office/drawing/2014/main" xmlns="" id="{0DDAF11B-42B7-46E3-AA7F-91FE4106D4A5}"/>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152056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heel(1)">
                                      <p:cBhvr>
                                        <p:cTn id="13"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Call to action</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2E3CB034-DA6E-4C70-81D0-76182F8E1C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flipH="1">
            <a:off x="1854" y="671797"/>
            <a:ext cx="9879941" cy="4933420"/>
          </a:xfrm>
          <a:prstGeom prst="rect">
            <a:avLst/>
          </a:prstGeom>
        </p:spPr>
      </p:pic>
      <p:sp>
        <p:nvSpPr>
          <p:cNvPr id="17" name="Oval 16">
            <a:extLst>
              <a:ext uri="{FF2B5EF4-FFF2-40B4-BE49-F238E27FC236}">
                <a16:creationId xmlns:a16="http://schemas.microsoft.com/office/drawing/2014/main" xmlns="" id="{78A570DC-8753-4D2A-9C4A-BD2BCAAC4953}"/>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15E3DB40-1B8E-4CE9-BE0B-2DB40C2F63BB}"/>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55E138BE-55F9-4881-867C-14C911A5476C}"/>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BA62F6D0-8889-4D7D-BD73-B482C97CECF4}"/>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ED17F0B0-5C3C-4D07-834D-818692EAD4BD}"/>
              </a:ext>
            </a:extLst>
          </p:cNvPr>
          <p:cNvSpPr txBox="1">
            <a:spLocks/>
          </p:cNvSpPr>
          <p:nvPr userDrawn="1"/>
        </p:nvSpPr>
        <p:spPr bwMode="gray">
          <a:xfrm>
            <a:off x="8722548" y="2964019"/>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Arial" pitchFamily="34" charset="0"/>
              </a:rPr>
              <a:t>Call to action</a:t>
            </a:r>
          </a:p>
        </p:txBody>
      </p:sp>
      <p:grpSp>
        <p:nvGrpSpPr>
          <p:cNvPr id="42" name="Group 30">
            <a:extLst>
              <a:ext uri="{FF2B5EF4-FFF2-40B4-BE49-F238E27FC236}">
                <a16:creationId xmlns:a16="http://schemas.microsoft.com/office/drawing/2014/main" xmlns="" id="{24807C35-CA1A-400D-B070-5A916E6D9E00}"/>
              </a:ext>
            </a:extLst>
          </p:cNvPr>
          <p:cNvGrpSpPr>
            <a:grpSpLocks noChangeAspect="1"/>
          </p:cNvGrpSpPr>
          <p:nvPr userDrawn="1"/>
        </p:nvGrpSpPr>
        <p:grpSpPr bwMode="gray">
          <a:xfrm>
            <a:off x="9345523" y="1881205"/>
            <a:ext cx="1066720" cy="1066720"/>
            <a:chOff x="438" y="123"/>
            <a:chExt cx="1972" cy="1972"/>
          </a:xfrm>
          <a:solidFill>
            <a:schemeClr val="tx2"/>
          </a:solidFill>
        </p:grpSpPr>
        <p:sp>
          <p:nvSpPr>
            <p:cNvPr id="43" name="Freeform 31">
              <a:extLst>
                <a:ext uri="{FF2B5EF4-FFF2-40B4-BE49-F238E27FC236}">
                  <a16:creationId xmlns:a16="http://schemas.microsoft.com/office/drawing/2014/main" xmlns="" id="{D65F2DBE-CD09-4993-B0B7-92E4CB1E8765}"/>
                </a:ext>
              </a:extLst>
            </p:cNvPr>
            <p:cNvSpPr>
              <a:spLocks noEditPoints="1"/>
            </p:cNvSpPr>
            <p:nvPr/>
          </p:nvSpPr>
          <p:spPr bwMode="gray">
            <a:xfrm>
              <a:off x="438" y="123"/>
              <a:ext cx="1972" cy="247"/>
            </a:xfrm>
            <a:custGeom>
              <a:avLst/>
              <a:gdLst>
                <a:gd name="T0" fmla="*/ 1604 w 1638"/>
                <a:gd name="T1" fmla="*/ 0 h 205"/>
                <a:gd name="T2" fmla="*/ 34 w 1638"/>
                <a:gd name="T3" fmla="*/ 0 h 205"/>
                <a:gd name="T4" fmla="*/ 0 w 1638"/>
                <a:gd name="T5" fmla="*/ 34 h 205"/>
                <a:gd name="T6" fmla="*/ 0 w 1638"/>
                <a:gd name="T7" fmla="*/ 171 h 205"/>
                <a:gd name="T8" fmla="*/ 34 w 1638"/>
                <a:gd name="T9" fmla="*/ 205 h 205"/>
                <a:gd name="T10" fmla="*/ 1604 w 1638"/>
                <a:gd name="T11" fmla="*/ 205 h 205"/>
                <a:gd name="T12" fmla="*/ 1638 w 1638"/>
                <a:gd name="T13" fmla="*/ 171 h 205"/>
                <a:gd name="T14" fmla="*/ 1638 w 1638"/>
                <a:gd name="T15" fmla="*/ 34 h 205"/>
                <a:gd name="T16" fmla="*/ 1604 w 1638"/>
                <a:gd name="T17" fmla="*/ 0 h 205"/>
                <a:gd name="T18" fmla="*/ 1570 w 1638"/>
                <a:gd name="T19" fmla="*/ 137 h 205"/>
                <a:gd name="T20" fmla="*/ 68 w 1638"/>
                <a:gd name="T21" fmla="*/ 137 h 205"/>
                <a:gd name="T22" fmla="*/ 68 w 1638"/>
                <a:gd name="T23" fmla="*/ 68 h 205"/>
                <a:gd name="T24" fmla="*/ 1570 w 1638"/>
                <a:gd name="T25" fmla="*/ 68 h 205"/>
                <a:gd name="T26" fmla="*/ 1570 w 1638"/>
                <a:gd name="T27" fmla="*/ 137 h 205"/>
                <a:gd name="T28" fmla="*/ 1570 w 1638"/>
                <a:gd name="T29" fmla="*/ 137 h 205"/>
                <a:gd name="T30" fmla="*/ 1570 w 1638"/>
                <a:gd name="T31" fmla="*/ 13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8" h="205">
                  <a:moveTo>
                    <a:pt x="1604" y="0"/>
                  </a:moveTo>
                  <a:cubicBezTo>
                    <a:pt x="34" y="0"/>
                    <a:pt x="34" y="0"/>
                    <a:pt x="34" y="0"/>
                  </a:cubicBezTo>
                  <a:cubicBezTo>
                    <a:pt x="15" y="0"/>
                    <a:pt x="0" y="15"/>
                    <a:pt x="0" y="34"/>
                  </a:cubicBezTo>
                  <a:cubicBezTo>
                    <a:pt x="0" y="171"/>
                    <a:pt x="0" y="171"/>
                    <a:pt x="0" y="171"/>
                  </a:cubicBezTo>
                  <a:cubicBezTo>
                    <a:pt x="0" y="190"/>
                    <a:pt x="15" y="205"/>
                    <a:pt x="34" y="205"/>
                  </a:cubicBezTo>
                  <a:cubicBezTo>
                    <a:pt x="1604" y="205"/>
                    <a:pt x="1604" y="205"/>
                    <a:pt x="1604" y="205"/>
                  </a:cubicBezTo>
                  <a:cubicBezTo>
                    <a:pt x="1623" y="205"/>
                    <a:pt x="1638" y="190"/>
                    <a:pt x="1638" y="171"/>
                  </a:cubicBezTo>
                  <a:cubicBezTo>
                    <a:pt x="1638" y="34"/>
                    <a:pt x="1638" y="34"/>
                    <a:pt x="1638" y="34"/>
                  </a:cubicBezTo>
                  <a:cubicBezTo>
                    <a:pt x="1638" y="15"/>
                    <a:pt x="1623" y="0"/>
                    <a:pt x="1604" y="0"/>
                  </a:cubicBezTo>
                  <a:close/>
                  <a:moveTo>
                    <a:pt x="1570" y="137"/>
                  </a:moveTo>
                  <a:cubicBezTo>
                    <a:pt x="68" y="137"/>
                    <a:pt x="68" y="137"/>
                    <a:pt x="68" y="137"/>
                  </a:cubicBezTo>
                  <a:cubicBezTo>
                    <a:pt x="68" y="68"/>
                    <a:pt x="68" y="68"/>
                    <a:pt x="68" y="68"/>
                  </a:cubicBezTo>
                  <a:cubicBezTo>
                    <a:pt x="1570" y="68"/>
                    <a:pt x="1570" y="68"/>
                    <a:pt x="1570" y="68"/>
                  </a:cubicBezTo>
                  <a:cubicBezTo>
                    <a:pt x="1570" y="137"/>
                    <a:pt x="1570" y="137"/>
                    <a:pt x="1570" y="137"/>
                  </a:cubicBezTo>
                  <a:close/>
                  <a:moveTo>
                    <a:pt x="1570" y="137"/>
                  </a:moveTo>
                  <a:cubicBezTo>
                    <a:pt x="1570" y="137"/>
                    <a:pt x="1570" y="137"/>
                    <a:pt x="1570"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4" name="Freeform 32">
              <a:extLst>
                <a:ext uri="{FF2B5EF4-FFF2-40B4-BE49-F238E27FC236}">
                  <a16:creationId xmlns:a16="http://schemas.microsoft.com/office/drawing/2014/main" xmlns="" id="{EEB28E92-21DC-4311-98A0-1FFE97A6E80D}"/>
                </a:ext>
              </a:extLst>
            </p:cNvPr>
            <p:cNvSpPr>
              <a:spLocks noEditPoints="1"/>
            </p:cNvSpPr>
            <p:nvPr/>
          </p:nvSpPr>
          <p:spPr bwMode="gray">
            <a:xfrm>
              <a:off x="520" y="452"/>
              <a:ext cx="1808" cy="1191"/>
            </a:xfrm>
            <a:custGeom>
              <a:avLst/>
              <a:gdLst>
                <a:gd name="T0" fmla="*/ 1434 w 1502"/>
                <a:gd name="T1" fmla="*/ 0 h 990"/>
                <a:gd name="T2" fmla="*/ 1434 w 1502"/>
                <a:gd name="T3" fmla="*/ 888 h 990"/>
                <a:gd name="T4" fmla="*/ 1400 w 1502"/>
                <a:gd name="T5" fmla="*/ 922 h 990"/>
                <a:gd name="T6" fmla="*/ 103 w 1502"/>
                <a:gd name="T7" fmla="*/ 922 h 990"/>
                <a:gd name="T8" fmla="*/ 69 w 1502"/>
                <a:gd name="T9" fmla="*/ 888 h 990"/>
                <a:gd name="T10" fmla="*/ 69 w 1502"/>
                <a:gd name="T11" fmla="*/ 0 h 990"/>
                <a:gd name="T12" fmla="*/ 0 w 1502"/>
                <a:gd name="T13" fmla="*/ 0 h 990"/>
                <a:gd name="T14" fmla="*/ 0 w 1502"/>
                <a:gd name="T15" fmla="*/ 888 h 990"/>
                <a:gd name="T16" fmla="*/ 103 w 1502"/>
                <a:gd name="T17" fmla="*/ 990 h 990"/>
                <a:gd name="T18" fmla="*/ 1400 w 1502"/>
                <a:gd name="T19" fmla="*/ 990 h 990"/>
                <a:gd name="T20" fmla="*/ 1502 w 1502"/>
                <a:gd name="T21" fmla="*/ 888 h 990"/>
                <a:gd name="T22" fmla="*/ 1502 w 1502"/>
                <a:gd name="T23" fmla="*/ 0 h 990"/>
                <a:gd name="T24" fmla="*/ 1434 w 1502"/>
                <a:gd name="T25" fmla="*/ 0 h 990"/>
                <a:gd name="T26" fmla="*/ 1434 w 1502"/>
                <a:gd name="T27" fmla="*/ 0 h 990"/>
                <a:gd name="T28" fmla="*/ 1434 w 1502"/>
                <a:gd name="T2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2" h="990">
                  <a:moveTo>
                    <a:pt x="1434" y="0"/>
                  </a:moveTo>
                  <a:cubicBezTo>
                    <a:pt x="1434" y="888"/>
                    <a:pt x="1434" y="888"/>
                    <a:pt x="1434" y="888"/>
                  </a:cubicBezTo>
                  <a:cubicBezTo>
                    <a:pt x="1434" y="906"/>
                    <a:pt x="1419" y="922"/>
                    <a:pt x="1400" y="922"/>
                  </a:cubicBezTo>
                  <a:cubicBezTo>
                    <a:pt x="103" y="922"/>
                    <a:pt x="103" y="922"/>
                    <a:pt x="103" y="922"/>
                  </a:cubicBezTo>
                  <a:cubicBezTo>
                    <a:pt x="84" y="922"/>
                    <a:pt x="69" y="906"/>
                    <a:pt x="69" y="888"/>
                  </a:cubicBezTo>
                  <a:cubicBezTo>
                    <a:pt x="69" y="0"/>
                    <a:pt x="69" y="0"/>
                    <a:pt x="69" y="0"/>
                  </a:cubicBezTo>
                  <a:cubicBezTo>
                    <a:pt x="0" y="0"/>
                    <a:pt x="0" y="0"/>
                    <a:pt x="0" y="0"/>
                  </a:cubicBezTo>
                  <a:cubicBezTo>
                    <a:pt x="0" y="888"/>
                    <a:pt x="0" y="888"/>
                    <a:pt x="0" y="888"/>
                  </a:cubicBezTo>
                  <a:cubicBezTo>
                    <a:pt x="0" y="944"/>
                    <a:pt x="46" y="990"/>
                    <a:pt x="103" y="990"/>
                  </a:cubicBezTo>
                  <a:cubicBezTo>
                    <a:pt x="1400" y="990"/>
                    <a:pt x="1400" y="990"/>
                    <a:pt x="1400" y="990"/>
                  </a:cubicBezTo>
                  <a:cubicBezTo>
                    <a:pt x="1456" y="990"/>
                    <a:pt x="1502" y="944"/>
                    <a:pt x="1502" y="888"/>
                  </a:cubicBezTo>
                  <a:cubicBezTo>
                    <a:pt x="1502" y="0"/>
                    <a:pt x="1502" y="0"/>
                    <a:pt x="1502" y="0"/>
                  </a:cubicBezTo>
                  <a:lnTo>
                    <a:pt x="1434" y="0"/>
                  </a:lnTo>
                  <a:close/>
                  <a:moveTo>
                    <a:pt x="1434" y="0"/>
                  </a:moveTo>
                  <a:cubicBezTo>
                    <a:pt x="1434" y="0"/>
                    <a:pt x="1434" y="0"/>
                    <a:pt x="14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5" name="Rectangle 33">
              <a:extLst>
                <a:ext uri="{FF2B5EF4-FFF2-40B4-BE49-F238E27FC236}">
                  <a16:creationId xmlns:a16="http://schemas.microsoft.com/office/drawing/2014/main" xmlns="" id="{EFC2E0CA-2F93-4140-852E-F961B7E1F8AD}"/>
                </a:ext>
              </a:extLst>
            </p:cNvPr>
            <p:cNvSpPr>
              <a:spLocks noChangeArrowheads="1"/>
            </p:cNvSpPr>
            <p:nvPr/>
          </p:nvSpPr>
          <p:spPr bwMode="gray">
            <a:xfrm>
              <a:off x="1383" y="1603"/>
              <a:ext cx="82" cy="2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6" name="Freeform 34">
              <a:extLst>
                <a:ext uri="{FF2B5EF4-FFF2-40B4-BE49-F238E27FC236}">
                  <a16:creationId xmlns:a16="http://schemas.microsoft.com/office/drawing/2014/main" xmlns="" id="{BD34BEC7-D6FC-43D4-9B4C-6F866E82907D}"/>
                </a:ext>
              </a:extLst>
            </p:cNvPr>
            <p:cNvSpPr>
              <a:spLocks noEditPoints="1"/>
            </p:cNvSpPr>
            <p:nvPr/>
          </p:nvSpPr>
          <p:spPr bwMode="gray">
            <a:xfrm>
              <a:off x="1301" y="1766"/>
              <a:ext cx="247" cy="329"/>
            </a:xfrm>
            <a:custGeom>
              <a:avLst/>
              <a:gdLst>
                <a:gd name="T0" fmla="*/ 170 w 205"/>
                <a:gd name="T1" fmla="*/ 0 h 273"/>
                <a:gd name="T2" fmla="*/ 34 w 205"/>
                <a:gd name="T3" fmla="*/ 0 h 273"/>
                <a:gd name="T4" fmla="*/ 0 w 205"/>
                <a:gd name="T5" fmla="*/ 34 h 273"/>
                <a:gd name="T6" fmla="*/ 0 w 205"/>
                <a:gd name="T7" fmla="*/ 239 h 273"/>
                <a:gd name="T8" fmla="*/ 34 w 205"/>
                <a:gd name="T9" fmla="*/ 273 h 273"/>
                <a:gd name="T10" fmla="*/ 170 w 205"/>
                <a:gd name="T11" fmla="*/ 273 h 273"/>
                <a:gd name="T12" fmla="*/ 205 w 205"/>
                <a:gd name="T13" fmla="*/ 239 h 273"/>
                <a:gd name="T14" fmla="*/ 205 w 205"/>
                <a:gd name="T15" fmla="*/ 34 h 273"/>
                <a:gd name="T16" fmla="*/ 170 w 205"/>
                <a:gd name="T17" fmla="*/ 0 h 273"/>
                <a:gd name="T18" fmla="*/ 136 w 205"/>
                <a:gd name="T19" fmla="*/ 205 h 273"/>
                <a:gd name="T20" fmla="*/ 68 w 205"/>
                <a:gd name="T21" fmla="*/ 205 h 273"/>
                <a:gd name="T22" fmla="*/ 68 w 205"/>
                <a:gd name="T23" fmla="*/ 69 h 273"/>
                <a:gd name="T24" fmla="*/ 136 w 205"/>
                <a:gd name="T25" fmla="*/ 69 h 273"/>
                <a:gd name="T26" fmla="*/ 136 w 205"/>
                <a:gd name="T27" fmla="*/ 205 h 273"/>
                <a:gd name="T28" fmla="*/ 136 w 205"/>
                <a:gd name="T29" fmla="*/ 205 h 273"/>
                <a:gd name="T30" fmla="*/ 136 w 205"/>
                <a:gd name="T31" fmla="*/ 20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5" h="273">
                  <a:moveTo>
                    <a:pt x="170" y="0"/>
                  </a:moveTo>
                  <a:cubicBezTo>
                    <a:pt x="34" y="0"/>
                    <a:pt x="34" y="0"/>
                    <a:pt x="34" y="0"/>
                  </a:cubicBezTo>
                  <a:cubicBezTo>
                    <a:pt x="15" y="0"/>
                    <a:pt x="0" y="16"/>
                    <a:pt x="0" y="34"/>
                  </a:cubicBezTo>
                  <a:cubicBezTo>
                    <a:pt x="0" y="239"/>
                    <a:pt x="0" y="239"/>
                    <a:pt x="0" y="239"/>
                  </a:cubicBezTo>
                  <a:cubicBezTo>
                    <a:pt x="0" y="258"/>
                    <a:pt x="15" y="273"/>
                    <a:pt x="34" y="273"/>
                  </a:cubicBezTo>
                  <a:cubicBezTo>
                    <a:pt x="170" y="273"/>
                    <a:pt x="170" y="273"/>
                    <a:pt x="170" y="273"/>
                  </a:cubicBezTo>
                  <a:cubicBezTo>
                    <a:pt x="189" y="273"/>
                    <a:pt x="205" y="258"/>
                    <a:pt x="205" y="239"/>
                  </a:cubicBezTo>
                  <a:cubicBezTo>
                    <a:pt x="205" y="34"/>
                    <a:pt x="205" y="34"/>
                    <a:pt x="205" y="34"/>
                  </a:cubicBezTo>
                  <a:cubicBezTo>
                    <a:pt x="205" y="16"/>
                    <a:pt x="189" y="0"/>
                    <a:pt x="170" y="0"/>
                  </a:cubicBezTo>
                  <a:close/>
                  <a:moveTo>
                    <a:pt x="136" y="205"/>
                  </a:moveTo>
                  <a:cubicBezTo>
                    <a:pt x="68" y="205"/>
                    <a:pt x="68" y="205"/>
                    <a:pt x="68" y="205"/>
                  </a:cubicBezTo>
                  <a:cubicBezTo>
                    <a:pt x="68" y="69"/>
                    <a:pt x="68" y="69"/>
                    <a:pt x="68" y="69"/>
                  </a:cubicBezTo>
                  <a:cubicBezTo>
                    <a:pt x="136" y="69"/>
                    <a:pt x="136" y="69"/>
                    <a:pt x="136" y="69"/>
                  </a:cubicBezTo>
                  <a:lnTo>
                    <a:pt x="136" y="205"/>
                  </a:lnTo>
                  <a:close/>
                  <a:moveTo>
                    <a:pt x="136" y="205"/>
                  </a:moveTo>
                  <a:cubicBezTo>
                    <a:pt x="136" y="205"/>
                    <a:pt x="136" y="205"/>
                    <a:pt x="136"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7" name="Freeform 35">
              <a:extLst>
                <a:ext uri="{FF2B5EF4-FFF2-40B4-BE49-F238E27FC236}">
                  <a16:creationId xmlns:a16="http://schemas.microsoft.com/office/drawing/2014/main" xmlns="" id="{59943D72-9254-4B12-8949-5DA907E922B2}"/>
                </a:ext>
              </a:extLst>
            </p:cNvPr>
            <p:cNvSpPr>
              <a:spLocks noEditPoints="1"/>
            </p:cNvSpPr>
            <p:nvPr/>
          </p:nvSpPr>
          <p:spPr bwMode="gray">
            <a:xfrm>
              <a:off x="1095" y="616"/>
              <a:ext cx="332" cy="660"/>
            </a:xfrm>
            <a:custGeom>
              <a:avLst/>
              <a:gdLst>
                <a:gd name="T0" fmla="*/ 68 w 276"/>
                <a:gd name="T1" fmla="*/ 293 h 548"/>
                <a:gd name="T2" fmla="*/ 68 w 276"/>
                <a:gd name="T3" fmla="*/ 0 h 548"/>
                <a:gd name="T4" fmla="*/ 0 w 276"/>
                <a:gd name="T5" fmla="*/ 0 h 548"/>
                <a:gd name="T6" fmla="*/ 0 w 276"/>
                <a:gd name="T7" fmla="*/ 307 h 548"/>
                <a:gd name="T8" fmla="*/ 10 w 276"/>
                <a:gd name="T9" fmla="*/ 331 h 548"/>
                <a:gd name="T10" fmla="*/ 227 w 276"/>
                <a:gd name="T11" fmla="*/ 548 h 548"/>
                <a:gd name="T12" fmla="*/ 276 w 276"/>
                <a:gd name="T13" fmla="*/ 500 h 548"/>
                <a:gd name="T14" fmla="*/ 68 w 276"/>
                <a:gd name="T15" fmla="*/ 293 h 548"/>
                <a:gd name="T16" fmla="*/ 68 w 276"/>
                <a:gd name="T17" fmla="*/ 293 h 548"/>
                <a:gd name="T18" fmla="*/ 68 w 276"/>
                <a:gd name="T19" fmla="*/ 29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548">
                  <a:moveTo>
                    <a:pt x="68" y="293"/>
                  </a:moveTo>
                  <a:cubicBezTo>
                    <a:pt x="68" y="0"/>
                    <a:pt x="68" y="0"/>
                    <a:pt x="68" y="0"/>
                  </a:cubicBezTo>
                  <a:cubicBezTo>
                    <a:pt x="0" y="0"/>
                    <a:pt x="0" y="0"/>
                    <a:pt x="0" y="0"/>
                  </a:cubicBezTo>
                  <a:cubicBezTo>
                    <a:pt x="0" y="307"/>
                    <a:pt x="0" y="307"/>
                    <a:pt x="0" y="307"/>
                  </a:cubicBezTo>
                  <a:cubicBezTo>
                    <a:pt x="0" y="316"/>
                    <a:pt x="4" y="325"/>
                    <a:pt x="10" y="331"/>
                  </a:cubicBezTo>
                  <a:cubicBezTo>
                    <a:pt x="227" y="548"/>
                    <a:pt x="227" y="548"/>
                    <a:pt x="227" y="548"/>
                  </a:cubicBezTo>
                  <a:cubicBezTo>
                    <a:pt x="276" y="500"/>
                    <a:pt x="276" y="500"/>
                    <a:pt x="276" y="500"/>
                  </a:cubicBezTo>
                  <a:lnTo>
                    <a:pt x="68" y="293"/>
                  </a:lnTo>
                  <a:close/>
                  <a:moveTo>
                    <a:pt x="68" y="293"/>
                  </a:moveTo>
                  <a:cubicBezTo>
                    <a:pt x="68" y="293"/>
                    <a:pt x="68" y="293"/>
                    <a:pt x="68" y="2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8" name="Rectangle 36">
              <a:extLst>
                <a:ext uri="{FF2B5EF4-FFF2-40B4-BE49-F238E27FC236}">
                  <a16:creationId xmlns:a16="http://schemas.microsoft.com/office/drawing/2014/main" xmlns="" id="{D802AE95-0F30-4A34-AE9A-94A427A51566}"/>
                </a:ext>
              </a:extLst>
            </p:cNvPr>
            <p:cNvSpPr>
              <a:spLocks noChangeArrowheads="1"/>
            </p:cNvSpPr>
            <p:nvPr/>
          </p:nvSpPr>
          <p:spPr bwMode="gray">
            <a:xfrm>
              <a:off x="1136" y="945"/>
              <a:ext cx="370"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9" name="Freeform 37">
              <a:extLst>
                <a:ext uri="{FF2B5EF4-FFF2-40B4-BE49-F238E27FC236}">
                  <a16:creationId xmlns:a16="http://schemas.microsoft.com/office/drawing/2014/main" xmlns="" id="{FDE6C6B5-8040-405D-8378-A5AA997932B4}"/>
                </a:ext>
              </a:extLst>
            </p:cNvPr>
            <p:cNvSpPr>
              <a:spLocks noEditPoints="1"/>
            </p:cNvSpPr>
            <p:nvPr/>
          </p:nvSpPr>
          <p:spPr bwMode="gray">
            <a:xfrm>
              <a:off x="726" y="574"/>
              <a:ext cx="822" cy="823"/>
            </a:xfrm>
            <a:custGeom>
              <a:avLst/>
              <a:gdLst>
                <a:gd name="T0" fmla="*/ 341 w 683"/>
                <a:gd name="T1" fmla="*/ 0 h 683"/>
                <a:gd name="T2" fmla="*/ 0 w 683"/>
                <a:gd name="T3" fmla="*/ 342 h 683"/>
                <a:gd name="T4" fmla="*/ 341 w 683"/>
                <a:gd name="T5" fmla="*/ 683 h 683"/>
                <a:gd name="T6" fmla="*/ 683 w 683"/>
                <a:gd name="T7" fmla="*/ 342 h 683"/>
                <a:gd name="T8" fmla="*/ 341 w 683"/>
                <a:gd name="T9" fmla="*/ 0 h 683"/>
                <a:gd name="T10" fmla="*/ 341 w 683"/>
                <a:gd name="T11" fmla="*/ 615 h 683"/>
                <a:gd name="T12" fmla="*/ 68 w 683"/>
                <a:gd name="T13" fmla="*/ 342 h 683"/>
                <a:gd name="T14" fmla="*/ 341 w 683"/>
                <a:gd name="T15" fmla="*/ 69 h 683"/>
                <a:gd name="T16" fmla="*/ 614 w 683"/>
                <a:gd name="T17" fmla="*/ 342 h 683"/>
                <a:gd name="T18" fmla="*/ 341 w 683"/>
                <a:gd name="T19" fmla="*/ 615 h 683"/>
                <a:gd name="T20" fmla="*/ 341 w 683"/>
                <a:gd name="T21" fmla="*/ 615 h 683"/>
                <a:gd name="T22" fmla="*/ 341 w 683"/>
                <a:gd name="T23" fmla="*/ 61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3" h="683">
                  <a:moveTo>
                    <a:pt x="341" y="0"/>
                  </a:moveTo>
                  <a:cubicBezTo>
                    <a:pt x="153" y="0"/>
                    <a:pt x="0" y="153"/>
                    <a:pt x="0" y="342"/>
                  </a:cubicBezTo>
                  <a:cubicBezTo>
                    <a:pt x="0" y="530"/>
                    <a:pt x="153" y="683"/>
                    <a:pt x="341" y="683"/>
                  </a:cubicBezTo>
                  <a:cubicBezTo>
                    <a:pt x="530" y="683"/>
                    <a:pt x="682" y="530"/>
                    <a:pt x="683" y="342"/>
                  </a:cubicBezTo>
                  <a:cubicBezTo>
                    <a:pt x="683" y="153"/>
                    <a:pt x="530" y="0"/>
                    <a:pt x="341" y="0"/>
                  </a:cubicBezTo>
                  <a:close/>
                  <a:moveTo>
                    <a:pt x="341" y="615"/>
                  </a:moveTo>
                  <a:cubicBezTo>
                    <a:pt x="190" y="615"/>
                    <a:pt x="68" y="493"/>
                    <a:pt x="68" y="342"/>
                  </a:cubicBezTo>
                  <a:cubicBezTo>
                    <a:pt x="68" y="191"/>
                    <a:pt x="190" y="69"/>
                    <a:pt x="341" y="69"/>
                  </a:cubicBezTo>
                  <a:cubicBezTo>
                    <a:pt x="492" y="69"/>
                    <a:pt x="614" y="191"/>
                    <a:pt x="614" y="342"/>
                  </a:cubicBezTo>
                  <a:cubicBezTo>
                    <a:pt x="614" y="493"/>
                    <a:pt x="492" y="615"/>
                    <a:pt x="341" y="615"/>
                  </a:cubicBezTo>
                  <a:close/>
                  <a:moveTo>
                    <a:pt x="341" y="615"/>
                  </a:moveTo>
                  <a:cubicBezTo>
                    <a:pt x="341" y="615"/>
                    <a:pt x="341" y="615"/>
                    <a:pt x="341" y="6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0" name="Freeform 38">
              <a:extLst>
                <a:ext uri="{FF2B5EF4-FFF2-40B4-BE49-F238E27FC236}">
                  <a16:creationId xmlns:a16="http://schemas.microsoft.com/office/drawing/2014/main" xmlns="" id="{F8705DBA-7C34-45EB-8DD9-721DD4A1BE52}"/>
                </a:ext>
              </a:extLst>
            </p:cNvPr>
            <p:cNvSpPr>
              <a:spLocks noEditPoints="1"/>
            </p:cNvSpPr>
            <p:nvPr/>
          </p:nvSpPr>
          <p:spPr bwMode="gray">
            <a:xfrm>
              <a:off x="1671" y="698"/>
              <a:ext cx="451" cy="247"/>
            </a:xfrm>
            <a:custGeom>
              <a:avLst/>
              <a:gdLst>
                <a:gd name="T0" fmla="*/ 341 w 375"/>
                <a:gd name="T1" fmla="*/ 0 h 205"/>
                <a:gd name="T2" fmla="*/ 0 w 375"/>
                <a:gd name="T3" fmla="*/ 0 h 205"/>
                <a:gd name="T4" fmla="*/ 0 w 375"/>
                <a:gd name="T5" fmla="*/ 68 h 205"/>
                <a:gd name="T6" fmla="*/ 307 w 375"/>
                <a:gd name="T7" fmla="*/ 68 h 205"/>
                <a:gd name="T8" fmla="*/ 307 w 375"/>
                <a:gd name="T9" fmla="*/ 136 h 205"/>
                <a:gd name="T10" fmla="*/ 0 w 375"/>
                <a:gd name="T11" fmla="*/ 136 h 205"/>
                <a:gd name="T12" fmla="*/ 0 w 375"/>
                <a:gd name="T13" fmla="*/ 205 h 205"/>
                <a:gd name="T14" fmla="*/ 341 w 375"/>
                <a:gd name="T15" fmla="*/ 205 h 205"/>
                <a:gd name="T16" fmla="*/ 375 w 375"/>
                <a:gd name="T17" fmla="*/ 171 h 205"/>
                <a:gd name="T18" fmla="*/ 375 w 375"/>
                <a:gd name="T19" fmla="*/ 34 h 205"/>
                <a:gd name="T20" fmla="*/ 341 w 375"/>
                <a:gd name="T21" fmla="*/ 0 h 205"/>
                <a:gd name="T22" fmla="*/ 341 w 375"/>
                <a:gd name="T23" fmla="*/ 0 h 205"/>
                <a:gd name="T24" fmla="*/ 341 w 375"/>
                <a:gd name="T2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205">
                  <a:moveTo>
                    <a:pt x="341" y="0"/>
                  </a:moveTo>
                  <a:cubicBezTo>
                    <a:pt x="0" y="0"/>
                    <a:pt x="0" y="0"/>
                    <a:pt x="0" y="0"/>
                  </a:cubicBezTo>
                  <a:cubicBezTo>
                    <a:pt x="0" y="68"/>
                    <a:pt x="0" y="68"/>
                    <a:pt x="0" y="68"/>
                  </a:cubicBezTo>
                  <a:cubicBezTo>
                    <a:pt x="307" y="68"/>
                    <a:pt x="307" y="68"/>
                    <a:pt x="307" y="68"/>
                  </a:cubicBezTo>
                  <a:cubicBezTo>
                    <a:pt x="307" y="136"/>
                    <a:pt x="307" y="136"/>
                    <a:pt x="307" y="136"/>
                  </a:cubicBezTo>
                  <a:cubicBezTo>
                    <a:pt x="0" y="136"/>
                    <a:pt x="0" y="136"/>
                    <a:pt x="0" y="136"/>
                  </a:cubicBezTo>
                  <a:cubicBezTo>
                    <a:pt x="0" y="205"/>
                    <a:pt x="0" y="205"/>
                    <a:pt x="0" y="205"/>
                  </a:cubicBezTo>
                  <a:cubicBezTo>
                    <a:pt x="341" y="205"/>
                    <a:pt x="341" y="205"/>
                    <a:pt x="341" y="205"/>
                  </a:cubicBezTo>
                  <a:cubicBezTo>
                    <a:pt x="360" y="205"/>
                    <a:pt x="375" y="189"/>
                    <a:pt x="375" y="171"/>
                  </a:cubicBezTo>
                  <a:cubicBezTo>
                    <a:pt x="375" y="34"/>
                    <a:pt x="375" y="34"/>
                    <a:pt x="375" y="34"/>
                  </a:cubicBezTo>
                  <a:cubicBezTo>
                    <a:pt x="375" y="15"/>
                    <a:pt x="360" y="0"/>
                    <a:pt x="341" y="0"/>
                  </a:cubicBezTo>
                  <a:close/>
                  <a:moveTo>
                    <a:pt x="341" y="0"/>
                  </a:moveTo>
                  <a:cubicBezTo>
                    <a:pt x="341" y="0"/>
                    <a:pt x="341" y="0"/>
                    <a:pt x="3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1" name="Rectangle 39">
              <a:extLst>
                <a:ext uri="{FF2B5EF4-FFF2-40B4-BE49-F238E27FC236}">
                  <a16:creationId xmlns:a16="http://schemas.microsoft.com/office/drawing/2014/main" xmlns="" id="{123031B4-3738-48E2-84C2-10A8ED3F1950}"/>
                </a:ext>
              </a:extLst>
            </p:cNvPr>
            <p:cNvSpPr>
              <a:spLocks noChangeArrowheads="1"/>
            </p:cNvSpPr>
            <p:nvPr/>
          </p:nvSpPr>
          <p:spPr bwMode="gray">
            <a:xfrm>
              <a:off x="2040" y="1027"/>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2" name="Rectangle 40">
              <a:extLst>
                <a:ext uri="{FF2B5EF4-FFF2-40B4-BE49-F238E27FC236}">
                  <a16:creationId xmlns:a16="http://schemas.microsoft.com/office/drawing/2014/main" xmlns="" id="{21A70FB4-788C-4B57-A08D-0ADC5B2FFC32}"/>
                </a:ext>
              </a:extLst>
            </p:cNvPr>
            <p:cNvSpPr>
              <a:spLocks noChangeArrowheads="1"/>
            </p:cNvSpPr>
            <p:nvPr/>
          </p:nvSpPr>
          <p:spPr bwMode="gray">
            <a:xfrm>
              <a:off x="1876" y="1027"/>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3" name="Rectangle 41">
              <a:extLst>
                <a:ext uri="{FF2B5EF4-FFF2-40B4-BE49-F238E27FC236}">
                  <a16:creationId xmlns:a16="http://schemas.microsoft.com/office/drawing/2014/main" xmlns="" id="{29AC9DAE-D4FC-458C-A7FA-AFDAE31ADC1B}"/>
                </a:ext>
              </a:extLst>
            </p:cNvPr>
            <p:cNvSpPr>
              <a:spLocks noChangeArrowheads="1"/>
            </p:cNvSpPr>
            <p:nvPr/>
          </p:nvSpPr>
          <p:spPr bwMode="gray">
            <a:xfrm>
              <a:off x="1671" y="1191"/>
              <a:ext cx="451"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33" name="Parallelogram 32">
            <a:hlinkClick r:id="rId3" action="ppaction://hlinksldjump"/>
            <a:extLst>
              <a:ext uri="{FF2B5EF4-FFF2-40B4-BE49-F238E27FC236}">
                <a16:creationId xmlns:a16="http://schemas.microsoft.com/office/drawing/2014/main" xmlns="" id="{4025B242-D499-4245-8B87-480F0802EA36}"/>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34" name="Parallelogram 33">
            <a:hlinkClick r:id="rId4" action="ppaction://hlinksldjump"/>
            <a:extLst>
              <a:ext uri="{FF2B5EF4-FFF2-40B4-BE49-F238E27FC236}">
                <a16:creationId xmlns:a16="http://schemas.microsoft.com/office/drawing/2014/main" xmlns="" id="{55928128-1E3B-4B52-8E26-FE9220B3AA80}"/>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5" name="Parallelogram 34">
            <a:hlinkClick r:id="" action="ppaction://noaction"/>
            <a:extLst>
              <a:ext uri="{FF2B5EF4-FFF2-40B4-BE49-F238E27FC236}">
                <a16:creationId xmlns:a16="http://schemas.microsoft.com/office/drawing/2014/main" xmlns="" id="{07CEB24D-A88E-438D-B836-0324C8D1CFBB}"/>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36" name="Parallelogram 35">
            <a:hlinkClick r:id="" action="ppaction://noaction"/>
            <a:extLst>
              <a:ext uri="{FF2B5EF4-FFF2-40B4-BE49-F238E27FC236}">
                <a16:creationId xmlns:a16="http://schemas.microsoft.com/office/drawing/2014/main" xmlns="" id="{AF70CE1E-998C-4726-9FB0-524194CA2387}"/>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37" name="Parallelogram 36">
            <a:hlinkClick r:id="" action="ppaction://noaction"/>
            <a:extLst>
              <a:ext uri="{FF2B5EF4-FFF2-40B4-BE49-F238E27FC236}">
                <a16:creationId xmlns:a16="http://schemas.microsoft.com/office/drawing/2014/main" xmlns="" id="{AB25B5AD-5A52-4793-9640-6EC8CB9874E1}"/>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8" name="Parallelogram 37">
            <a:hlinkClick r:id="" action="ppaction://noaction"/>
            <a:extLst>
              <a:ext uri="{FF2B5EF4-FFF2-40B4-BE49-F238E27FC236}">
                <a16:creationId xmlns:a16="http://schemas.microsoft.com/office/drawing/2014/main" xmlns="" id="{4DCAC5A0-C3E0-4609-9C36-480D1A975830}"/>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40" name="Parallelogram 39">
            <a:hlinkClick r:id="" action="ppaction://noaction"/>
            <a:extLst>
              <a:ext uri="{FF2B5EF4-FFF2-40B4-BE49-F238E27FC236}">
                <a16:creationId xmlns:a16="http://schemas.microsoft.com/office/drawing/2014/main" xmlns="" id="{D5AF0934-6E33-4FA1-B25E-2FB6532A45AB}"/>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54" name="Parallelogram 53">
            <a:hlinkClick r:id="" action="ppaction://noaction"/>
            <a:extLst>
              <a:ext uri="{FF2B5EF4-FFF2-40B4-BE49-F238E27FC236}">
                <a16:creationId xmlns:a16="http://schemas.microsoft.com/office/drawing/2014/main" xmlns="" id="{3BD89253-9875-48A9-A37A-61C3BEEF346E}"/>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rgbClr val="FFE600"/>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3618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heel(1)">
                                      <p:cBhvr>
                                        <p:cTn id="13"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EY contacts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94B061DC-7E10-45CE-8023-3618B7525D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
          <a:stretch/>
        </p:blipFill>
        <p:spPr bwMode="gray">
          <a:xfrm flipH="1">
            <a:off x="1853" y="671797"/>
            <a:ext cx="9974026" cy="4933420"/>
          </a:xfrm>
          <a:prstGeom prst="rect">
            <a:avLst/>
          </a:prstGeom>
          <a:ln>
            <a:noFill/>
          </a:ln>
        </p:spPr>
      </p:pic>
      <p:sp>
        <p:nvSpPr>
          <p:cNvPr id="17" name="Oval 16">
            <a:extLst>
              <a:ext uri="{FF2B5EF4-FFF2-40B4-BE49-F238E27FC236}">
                <a16:creationId xmlns:a16="http://schemas.microsoft.com/office/drawing/2014/main" xmlns="" id="{35865036-BF69-4F77-809E-86B1EA30BB1A}"/>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1EE00833-D21E-42B2-9977-D7EB18068F23}"/>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428832EF-5D85-42C6-BC9D-832F5C8BE26C}"/>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E83DCD05-5956-42CF-A883-24E9E37D4836}"/>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8283B0AB-98A4-4A20-BD91-5D2B2588C5C6}"/>
              </a:ext>
            </a:extLst>
          </p:cNvPr>
          <p:cNvSpPr txBox="1">
            <a:spLocks/>
          </p:cNvSpPr>
          <p:nvPr userDrawn="1"/>
        </p:nvSpPr>
        <p:spPr bwMode="gray">
          <a:xfrm>
            <a:off x="8722548" y="2964019"/>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Arial" pitchFamily="34" charset="0"/>
              </a:rPr>
              <a:t>EY contacts</a:t>
            </a:r>
          </a:p>
        </p:txBody>
      </p:sp>
      <p:grpSp>
        <p:nvGrpSpPr>
          <p:cNvPr id="34" name="Group 44">
            <a:extLst>
              <a:ext uri="{FF2B5EF4-FFF2-40B4-BE49-F238E27FC236}">
                <a16:creationId xmlns:a16="http://schemas.microsoft.com/office/drawing/2014/main" xmlns="" id="{EE483765-68DD-4836-8F1D-62CAB0F1965D}"/>
              </a:ext>
            </a:extLst>
          </p:cNvPr>
          <p:cNvGrpSpPr>
            <a:grpSpLocks noChangeAspect="1"/>
          </p:cNvGrpSpPr>
          <p:nvPr userDrawn="1"/>
        </p:nvGrpSpPr>
        <p:grpSpPr bwMode="gray">
          <a:xfrm>
            <a:off x="9345700" y="1881205"/>
            <a:ext cx="1066366" cy="1066720"/>
            <a:chOff x="-2755" y="46"/>
            <a:chExt cx="3022" cy="3023"/>
          </a:xfrm>
          <a:solidFill>
            <a:schemeClr val="tx2"/>
          </a:solidFill>
        </p:grpSpPr>
        <p:sp>
          <p:nvSpPr>
            <p:cNvPr id="35" name="Freeform 45">
              <a:extLst>
                <a:ext uri="{FF2B5EF4-FFF2-40B4-BE49-F238E27FC236}">
                  <a16:creationId xmlns:a16="http://schemas.microsoft.com/office/drawing/2014/main" xmlns="" id="{39B45419-992B-43EE-84E5-5F76AC85DCA6}"/>
                </a:ext>
              </a:extLst>
            </p:cNvPr>
            <p:cNvSpPr>
              <a:spLocks noEditPoints="1"/>
            </p:cNvSpPr>
            <p:nvPr/>
          </p:nvSpPr>
          <p:spPr bwMode="gray">
            <a:xfrm>
              <a:off x="-2755" y="46"/>
              <a:ext cx="3022" cy="3023"/>
            </a:xfrm>
            <a:custGeom>
              <a:avLst/>
              <a:gdLst>
                <a:gd name="T0" fmla="*/ 1434 w 1638"/>
                <a:gd name="T1" fmla="*/ 614 h 1638"/>
                <a:gd name="T2" fmla="*/ 1495 w 1638"/>
                <a:gd name="T3" fmla="*/ 433 h 1638"/>
                <a:gd name="T4" fmla="*/ 1495 w 1638"/>
                <a:gd name="T5" fmla="*/ 336 h 1638"/>
                <a:gd name="T6" fmla="*/ 1302 w 1638"/>
                <a:gd name="T7" fmla="*/ 143 h 1638"/>
                <a:gd name="T8" fmla="*/ 1109 w 1638"/>
                <a:gd name="T9" fmla="*/ 239 h 1638"/>
                <a:gd name="T10" fmla="*/ 1024 w 1638"/>
                <a:gd name="T11" fmla="*/ 68 h 1638"/>
                <a:gd name="T12" fmla="*/ 683 w 1638"/>
                <a:gd name="T13" fmla="*/ 0 h 1638"/>
                <a:gd name="T14" fmla="*/ 614 w 1638"/>
                <a:gd name="T15" fmla="*/ 204 h 1638"/>
                <a:gd name="T16" fmla="*/ 433 w 1638"/>
                <a:gd name="T17" fmla="*/ 143 h 1638"/>
                <a:gd name="T18" fmla="*/ 336 w 1638"/>
                <a:gd name="T19" fmla="*/ 143 h 1638"/>
                <a:gd name="T20" fmla="*/ 143 w 1638"/>
                <a:gd name="T21" fmla="*/ 433 h 1638"/>
                <a:gd name="T22" fmla="*/ 204 w 1638"/>
                <a:gd name="T23" fmla="*/ 614 h 1638"/>
                <a:gd name="T24" fmla="*/ 0 w 1638"/>
                <a:gd name="T25" fmla="*/ 683 h 1638"/>
                <a:gd name="T26" fmla="*/ 68 w 1638"/>
                <a:gd name="T27" fmla="*/ 1024 h 1638"/>
                <a:gd name="T28" fmla="*/ 239 w 1638"/>
                <a:gd name="T29" fmla="*/ 1109 h 1638"/>
                <a:gd name="T30" fmla="*/ 143 w 1638"/>
                <a:gd name="T31" fmla="*/ 1205 h 1638"/>
                <a:gd name="T32" fmla="*/ 336 w 1638"/>
                <a:gd name="T33" fmla="*/ 1495 h 1638"/>
                <a:gd name="T34" fmla="*/ 433 w 1638"/>
                <a:gd name="T35" fmla="*/ 1495 h 1638"/>
                <a:gd name="T36" fmla="*/ 614 w 1638"/>
                <a:gd name="T37" fmla="*/ 1434 h 1638"/>
                <a:gd name="T38" fmla="*/ 683 w 1638"/>
                <a:gd name="T39" fmla="*/ 1638 h 1638"/>
                <a:gd name="T40" fmla="*/ 1024 w 1638"/>
                <a:gd name="T41" fmla="*/ 1570 h 1638"/>
                <a:gd name="T42" fmla="*/ 1109 w 1638"/>
                <a:gd name="T43" fmla="*/ 1399 h 1638"/>
                <a:gd name="T44" fmla="*/ 1205 w 1638"/>
                <a:gd name="T45" fmla="*/ 1495 h 1638"/>
                <a:gd name="T46" fmla="*/ 1495 w 1638"/>
                <a:gd name="T47" fmla="*/ 1302 h 1638"/>
                <a:gd name="T48" fmla="*/ 1399 w 1638"/>
                <a:gd name="T49" fmla="*/ 1109 h 1638"/>
                <a:gd name="T50" fmla="*/ 1570 w 1638"/>
                <a:gd name="T51" fmla="*/ 1024 h 1638"/>
                <a:gd name="T52" fmla="*/ 1638 w 1638"/>
                <a:gd name="T53" fmla="*/ 683 h 1638"/>
                <a:gd name="T54" fmla="*/ 1409 w 1638"/>
                <a:gd name="T55" fmla="*/ 956 h 1638"/>
                <a:gd name="T56" fmla="*/ 1327 w 1638"/>
                <a:gd name="T57" fmla="*/ 1099 h 1638"/>
                <a:gd name="T58" fmla="*/ 1447 w 1638"/>
                <a:gd name="T59" fmla="*/ 1254 h 1638"/>
                <a:gd name="T60" fmla="*/ 1140 w 1638"/>
                <a:gd name="T61" fmla="*/ 1333 h 1638"/>
                <a:gd name="T62" fmla="*/ 980 w 1638"/>
                <a:gd name="T63" fmla="*/ 1376 h 1638"/>
                <a:gd name="T64" fmla="*/ 956 w 1638"/>
                <a:gd name="T65" fmla="*/ 1570 h 1638"/>
                <a:gd name="T66" fmla="*/ 683 w 1638"/>
                <a:gd name="T67" fmla="*/ 1409 h 1638"/>
                <a:gd name="T68" fmla="*/ 539 w 1638"/>
                <a:gd name="T69" fmla="*/ 1327 h 1638"/>
                <a:gd name="T70" fmla="*/ 498 w 1638"/>
                <a:gd name="T71" fmla="*/ 1333 h 1638"/>
                <a:gd name="T72" fmla="*/ 192 w 1638"/>
                <a:gd name="T73" fmla="*/ 1254 h 1638"/>
                <a:gd name="T74" fmla="*/ 311 w 1638"/>
                <a:gd name="T75" fmla="*/ 1099 h 1638"/>
                <a:gd name="T76" fmla="*/ 229 w 1638"/>
                <a:gd name="T77" fmla="*/ 956 h 1638"/>
                <a:gd name="T78" fmla="*/ 68 w 1638"/>
                <a:gd name="T79" fmla="*/ 683 h 1638"/>
                <a:gd name="T80" fmla="*/ 262 w 1638"/>
                <a:gd name="T81" fmla="*/ 658 h 1638"/>
                <a:gd name="T82" fmla="*/ 305 w 1638"/>
                <a:gd name="T83" fmla="*/ 498 h 1638"/>
                <a:gd name="T84" fmla="*/ 385 w 1638"/>
                <a:gd name="T85" fmla="*/ 192 h 1638"/>
                <a:gd name="T86" fmla="*/ 539 w 1638"/>
                <a:gd name="T87" fmla="*/ 311 h 1638"/>
                <a:gd name="T88" fmla="*/ 683 w 1638"/>
                <a:gd name="T89" fmla="*/ 229 h 1638"/>
                <a:gd name="T90" fmla="*/ 956 w 1638"/>
                <a:gd name="T91" fmla="*/ 68 h 1638"/>
                <a:gd name="T92" fmla="*/ 980 w 1638"/>
                <a:gd name="T93" fmla="*/ 262 h 1638"/>
                <a:gd name="T94" fmla="*/ 1140 w 1638"/>
                <a:gd name="T95" fmla="*/ 305 h 1638"/>
                <a:gd name="T96" fmla="*/ 1447 w 1638"/>
                <a:gd name="T97" fmla="*/ 385 h 1638"/>
                <a:gd name="T98" fmla="*/ 1327 w 1638"/>
                <a:gd name="T99" fmla="*/ 539 h 1638"/>
                <a:gd name="T100" fmla="*/ 1409 w 1638"/>
                <a:gd name="T101" fmla="*/ 683 h 1638"/>
                <a:gd name="T102" fmla="*/ 1570 w 1638"/>
                <a:gd name="T103" fmla="*/ 956 h 1638"/>
                <a:gd name="T104" fmla="*/ 1409 w 1638"/>
                <a:gd name="T105" fmla="*/ 956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8" h="1638">
                  <a:moveTo>
                    <a:pt x="1570" y="614"/>
                  </a:moveTo>
                  <a:cubicBezTo>
                    <a:pt x="1434" y="614"/>
                    <a:pt x="1434" y="614"/>
                    <a:pt x="1434" y="614"/>
                  </a:cubicBezTo>
                  <a:cubicBezTo>
                    <a:pt x="1425" y="585"/>
                    <a:pt x="1413" y="557"/>
                    <a:pt x="1399" y="529"/>
                  </a:cubicBezTo>
                  <a:cubicBezTo>
                    <a:pt x="1495" y="433"/>
                    <a:pt x="1495" y="433"/>
                    <a:pt x="1495" y="433"/>
                  </a:cubicBezTo>
                  <a:cubicBezTo>
                    <a:pt x="1495" y="433"/>
                    <a:pt x="1495" y="433"/>
                    <a:pt x="1495" y="433"/>
                  </a:cubicBezTo>
                  <a:cubicBezTo>
                    <a:pt x="1522" y="406"/>
                    <a:pt x="1522" y="363"/>
                    <a:pt x="1495" y="336"/>
                  </a:cubicBezTo>
                  <a:cubicBezTo>
                    <a:pt x="1302" y="143"/>
                    <a:pt x="1302" y="143"/>
                    <a:pt x="1302" y="143"/>
                  </a:cubicBezTo>
                  <a:cubicBezTo>
                    <a:pt x="1302" y="143"/>
                    <a:pt x="1302" y="143"/>
                    <a:pt x="1302" y="143"/>
                  </a:cubicBezTo>
                  <a:cubicBezTo>
                    <a:pt x="1275" y="117"/>
                    <a:pt x="1232" y="117"/>
                    <a:pt x="1205" y="143"/>
                  </a:cubicBezTo>
                  <a:cubicBezTo>
                    <a:pt x="1109" y="239"/>
                    <a:pt x="1109" y="239"/>
                    <a:pt x="1109" y="239"/>
                  </a:cubicBezTo>
                  <a:cubicBezTo>
                    <a:pt x="1082" y="226"/>
                    <a:pt x="1053" y="214"/>
                    <a:pt x="1024" y="204"/>
                  </a:cubicBezTo>
                  <a:cubicBezTo>
                    <a:pt x="1024" y="68"/>
                    <a:pt x="1024" y="68"/>
                    <a:pt x="1024" y="68"/>
                  </a:cubicBezTo>
                  <a:cubicBezTo>
                    <a:pt x="1024" y="31"/>
                    <a:pt x="993" y="0"/>
                    <a:pt x="956" y="0"/>
                  </a:cubicBezTo>
                  <a:cubicBezTo>
                    <a:pt x="683" y="0"/>
                    <a:pt x="683" y="0"/>
                    <a:pt x="683" y="0"/>
                  </a:cubicBezTo>
                  <a:cubicBezTo>
                    <a:pt x="645" y="0"/>
                    <a:pt x="614" y="31"/>
                    <a:pt x="614" y="68"/>
                  </a:cubicBezTo>
                  <a:cubicBezTo>
                    <a:pt x="614" y="204"/>
                    <a:pt x="614" y="204"/>
                    <a:pt x="614" y="204"/>
                  </a:cubicBezTo>
                  <a:cubicBezTo>
                    <a:pt x="585" y="214"/>
                    <a:pt x="557" y="226"/>
                    <a:pt x="529" y="239"/>
                  </a:cubicBezTo>
                  <a:cubicBezTo>
                    <a:pt x="433" y="143"/>
                    <a:pt x="433" y="143"/>
                    <a:pt x="433" y="143"/>
                  </a:cubicBezTo>
                  <a:cubicBezTo>
                    <a:pt x="433" y="143"/>
                    <a:pt x="433" y="143"/>
                    <a:pt x="433" y="143"/>
                  </a:cubicBezTo>
                  <a:cubicBezTo>
                    <a:pt x="406" y="117"/>
                    <a:pt x="363" y="117"/>
                    <a:pt x="336" y="143"/>
                  </a:cubicBezTo>
                  <a:cubicBezTo>
                    <a:pt x="143" y="336"/>
                    <a:pt x="143" y="336"/>
                    <a:pt x="143" y="336"/>
                  </a:cubicBezTo>
                  <a:cubicBezTo>
                    <a:pt x="117" y="363"/>
                    <a:pt x="117" y="406"/>
                    <a:pt x="143" y="433"/>
                  </a:cubicBezTo>
                  <a:cubicBezTo>
                    <a:pt x="239" y="529"/>
                    <a:pt x="239" y="529"/>
                    <a:pt x="239" y="529"/>
                  </a:cubicBezTo>
                  <a:cubicBezTo>
                    <a:pt x="226" y="557"/>
                    <a:pt x="214" y="585"/>
                    <a:pt x="204" y="614"/>
                  </a:cubicBezTo>
                  <a:cubicBezTo>
                    <a:pt x="68" y="614"/>
                    <a:pt x="68" y="614"/>
                    <a:pt x="68" y="614"/>
                  </a:cubicBezTo>
                  <a:cubicBezTo>
                    <a:pt x="31" y="614"/>
                    <a:pt x="0" y="645"/>
                    <a:pt x="0" y="683"/>
                  </a:cubicBezTo>
                  <a:cubicBezTo>
                    <a:pt x="0" y="956"/>
                    <a:pt x="0" y="956"/>
                    <a:pt x="0" y="956"/>
                  </a:cubicBezTo>
                  <a:cubicBezTo>
                    <a:pt x="0" y="993"/>
                    <a:pt x="31" y="1024"/>
                    <a:pt x="68" y="1024"/>
                  </a:cubicBezTo>
                  <a:cubicBezTo>
                    <a:pt x="204" y="1024"/>
                    <a:pt x="204" y="1024"/>
                    <a:pt x="204" y="1024"/>
                  </a:cubicBezTo>
                  <a:cubicBezTo>
                    <a:pt x="214" y="1053"/>
                    <a:pt x="226" y="1082"/>
                    <a:pt x="239" y="1109"/>
                  </a:cubicBezTo>
                  <a:cubicBezTo>
                    <a:pt x="143" y="1205"/>
                    <a:pt x="143" y="1205"/>
                    <a:pt x="143" y="1205"/>
                  </a:cubicBezTo>
                  <a:cubicBezTo>
                    <a:pt x="143" y="1205"/>
                    <a:pt x="143" y="1205"/>
                    <a:pt x="143" y="1205"/>
                  </a:cubicBezTo>
                  <a:cubicBezTo>
                    <a:pt x="117" y="1232"/>
                    <a:pt x="117" y="1275"/>
                    <a:pt x="143" y="1302"/>
                  </a:cubicBezTo>
                  <a:cubicBezTo>
                    <a:pt x="336" y="1495"/>
                    <a:pt x="336" y="1495"/>
                    <a:pt x="336" y="1495"/>
                  </a:cubicBezTo>
                  <a:cubicBezTo>
                    <a:pt x="337" y="1495"/>
                    <a:pt x="337" y="1495"/>
                    <a:pt x="337" y="1495"/>
                  </a:cubicBezTo>
                  <a:cubicBezTo>
                    <a:pt x="363" y="1522"/>
                    <a:pt x="406" y="1522"/>
                    <a:pt x="433" y="1495"/>
                  </a:cubicBezTo>
                  <a:cubicBezTo>
                    <a:pt x="529" y="1399"/>
                    <a:pt x="529" y="1399"/>
                    <a:pt x="529" y="1399"/>
                  </a:cubicBezTo>
                  <a:cubicBezTo>
                    <a:pt x="557" y="1413"/>
                    <a:pt x="585" y="1425"/>
                    <a:pt x="614" y="1434"/>
                  </a:cubicBezTo>
                  <a:cubicBezTo>
                    <a:pt x="614" y="1570"/>
                    <a:pt x="614" y="1570"/>
                    <a:pt x="614" y="1570"/>
                  </a:cubicBezTo>
                  <a:cubicBezTo>
                    <a:pt x="614" y="1608"/>
                    <a:pt x="645" y="1638"/>
                    <a:pt x="683" y="1638"/>
                  </a:cubicBezTo>
                  <a:cubicBezTo>
                    <a:pt x="956" y="1638"/>
                    <a:pt x="956" y="1638"/>
                    <a:pt x="956" y="1638"/>
                  </a:cubicBezTo>
                  <a:cubicBezTo>
                    <a:pt x="993" y="1638"/>
                    <a:pt x="1024" y="1608"/>
                    <a:pt x="1024" y="1570"/>
                  </a:cubicBezTo>
                  <a:cubicBezTo>
                    <a:pt x="1024" y="1434"/>
                    <a:pt x="1024" y="1434"/>
                    <a:pt x="1024" y="1434"/>
                  </a:cubicBezTo>
                  <a:cubicBezTo>
                    <a:pt x="1053" y="1425"/>
                    <a:pt x="1082" y="1413"/>
                    <a:pt x="1109" y="1399"/>
                  </a:cubicBezTo>
                  <a:cubicBezTo>
                    <a:pt x="1205" y="1495"/>
                    <a:pt x="1205" y="1495"/>
                    <a:pt x="1205" y="1495"/>
                  </a:cubicBezTo>
                  <a:cubicBezTo>
                    <a:pt x="1205" y="1495"/>
                    <a:pt x="1205" y="1495"/>
                    <a:pt x="1205" y="1495"/>
                  </a:cubicBezTo>
                  <a:cubicBezTo>
                    <a:pt x="1232" y="1522"/>
                    <a:pt x="1275" y="1522"/>
                    <a:pt x="1302" y="1495"/>
                  </a:cubicBezTo>
                  <a:cubicBezTo>
                    <a:pt x="1495" y="1302"/>
                    <a:pt x="1495" y="1302"/>
                    <a:pt x="1495" y="1302"/>
                  </a:cubicBezTo>
                  <a:cubicBezTo>
                    <a:pt x="1522" y="1275"/>
                    <a:pt x="1522" y="1232"/>
                    <a:pt x="1495" y="1205"/>
                  </a:cubicBezTo>
                  <a:cubicBezTo>
                    <a:pt x="1399" y="1109"/>
                    <a:pt x="1399" y="1109"/>
                    <a:pt x="1399" y="1109"/>
                  </a:cubicBezTo>
                  <a:cubicBezTo>
                    <a:pt x="1413" y="1082"/>
                    <a:pt x="1425" y="1053"/>
                    <a:pt x="1434" y="1024"/>
                  </a:cubicBezTo>
                  <a:cubicBezTo>
                    <a:pt x="1570" y="1024"/>
                    <a:pt x="1570" y="1024"/>
                    <a:pt x="1570" y="1024"/>
                  </a:cubicBezTo>
                  <a:cubicBezTo>
                    <a:pt x="1608" y="1024"/>
                    <a:pt x="1638" y="993"/>
                    <a:pt x="1638" y="956"/>
                  </a:cubicBezTo>
                  <a:cubicBezTo>
                    <a:pt x="1638" y="683"/>
                    <a:pt x="1638" y="683"/>
                    <a:pt x="1638" y="683"/>
                  </a:cubicBezTo>
                  <a:cubicBezTo>
                    <a:pt x="1638" y="645"/>
                    <a:pt x="1608" y="614"/>
                    <a:pt x="1570" y="614"/>
                  </a:cubicBezTo>
                  <a:close/>
                  <a:moveTo>
                    <a:pt x="1409" y="956"/>
                  </a:moveTo>
                  <a:cubicBezTo>
                    <a:pt x="1394" y="956"/>
                    <a:pt x="1380" y="966"/>
                    <a:pt x="1376" y="981"/>
                  </a:cubicBezTo>
                  <a:cubicBezTo>
                    <a:pt x="1364" y="1022"/>
                    <a:pt x="1348" y="1062"/>
                    <a:pt x="1327" y="1099"/>
                  </a:cubicBezTo>
                  <a:cubicBezTo>
                    <a:pt x="1320" y="1113"/>
                    <a:pt x="1322" y="1129"/>
                    <a:pt x="1333" y="1140"/>
                  </a:cubicBezTo>
                  <a:cubicBezTo>
                    <a:pt x="1447" y="1254"/>
                    <a:pt x="1447" y="1254"/>
                    <a:pt x="1447" y="1254"/>
                  </a:cubicBezTo>
                  <a:cubicBezTo>
                    <a:pt x="1254" y="1447"/>
                    <a:pt x="1254" y="1447"/>
                    <a:pt x="1254" y="1447"/>
                  </a:cubicBezTo>
                  <a:cubicBezTo>
                    <a:pt x="1140" y="1333"/>
                    <a:pt x="1140" y="1333"/>
                    <a:pt x="1140" y="1333"/>
                  </a:cubicBezTo>
                  <a:cubicBezTo>
                    <a:pt x="1129" y="1322"/>
                    <a:pt x="1113" y="1320"/>
                    <a:pt x="1099" y="1327"/>
                  </a:cubicBezTo>
                  <a:cubicBezTo>
                    <a:pt x="1062" y="1348"/>
                    <a:pt x="1022" y="1364"/>
                    <a:pt x="980" y="1376"/>
                  </a:cubicBezTo>
                  <a:cubicBezTo>
                    <a:pt x="966" y="1380"/>
                    <a:pt x="956" y="1394"/>
                    <a:pt x="956" y="1409"/>
                  </a:cubicBezTo>
                  <a:cubicBezTo>
                    <a:pt x="956" y="1570"/>
                    <a:pt x="956" y="1570"/>
                    <a:pt x="956" y="1570"/>
                  </a:cubicBezTo>
                  <a:cubicBezTo>
                    <a:pt x="683" y="1570"/>
                    <a:pt x="683" y="1570"/>
                    <a:pt x="683" y="1570"/>
                  </a:cubicBezTo>
                  <a:cubicBezTo>
                    <a:pt x="683" y="1409"/>
                    <a:pt x="683" y="1409"/>
                    <a:pt x="683" y="1409"/>
                  </a:cubicBezTo>
                  <a:cubicBezTo>
                    <a:pt x="683" y="1394"/>
                    <a:pt x="673" y="1380"/>
                    <a:pt x="658" y="1376"/>
                  </a:cubicBezTo>
                  <a:cubicBezTo>
                    <a:pt x="617" y="1364"/>
                    <a:pt x="577" y="1348"/>
                    <a:pt x="539" y="1327"/>
                  </a:cubicBezTo>
                  <a:cubicBezTo>
                    <a:pt x="534" y="1325"/>
                    <a:pt x="528" y="1323"/>
                    <a:pt x="523" y="1323"/>
                  </a:cubicBezTo>
                  <a:cubicBezTo>
                    <a:pt x="514" y="1323"/>
                    <a:pt x="505" y="1327"/>
                    <a:pt x="498" y="1333"/>
                  </a:cubicBezTo>
                  <a:cubicBezTo>
                    <a:pt x="385" y="1447"/>
                    <a:pt x="385" y="1447"/>
                    <a:pt x="385" y="1447"/>
                  </a:cubicBezTo>
                  <a:cubicBezTo>
                    <a:pt x="192" y="1254"/>
                    <a:pt x="192" y="1254"/>
                    <a:pt x="192" y="1254"/>
                  </a:cubicBezTo>
                  <a:cubicBezTo>
                    <a:pt x="305" y="1140"/>
                    <a:pt x="305" y="1140"/>
                    <a:pt x="305" y="1140"/>
                  </a:cubicBezTo>
                  <a:cubicBezTo>
                    <a:pt x="316" y="1129"/>
                    <a:pt x="318" y="1113"/>
                    <a:pt x="311" y="1099"/>
                  </a:cubicBezTo>
                  <a:cubicBezTo>
                    <a:pt x="290" y="1062"/>
                    <a:pt x="274" y="1022"/>
                    <a:pt x="262" y="980"/>
                  </a:cubicBezTo>
                  <a:cubicBezTo>
                    <a:pt x="258" y="966"/>
                    <a:pt x="245" y="956"/>
                    <a:pt x="229" y="956"/>
                  </a:cubicBezTo>
                  <a:cubicBezTo>
                    <a:pt x="68" y="956"/>
                    <a:pt x="68" y="956"/>
                    <a:pt x="68" y="956"/>
                  </a:cubicBezTo>
                  <a:cubicBezTo>
                    <a:pt x="68" y="683"/>
                    <a:pt x="68" y="683"/>
                    <a:pt x="68" y="683"/>
                  </a:cubicBezTo>
                  <a:cubicBezTo>
                    <a:pt x="229" y="683"/>
                    <a:pt x="229" y="683"/>
                    <a:pt x="229" y="683"/>
                  </a:cubicBezTo>
                  <a:cubicBezTo>
                    <a:pt x="245" y="683"/>
                    <a:pt x="258" y="673"/>
                    <a:pt x="262" y="658"/>
                  </a:cubicBezTo>
                  <a:cubicBezTo>
                    <a:pt x="274" y="617"/>
                    <a:pt x="290" y="577"/>
                    <a:pt x="311" y="539"/>
                  </a:cubicBezTo>
                  <a:cubicBezTo>
                    <a:pt x="318" y="526"/>
                    <a:pt x="316" y="509"/>
                    <a:pt x="305" y="498"/>
                  </a:cubicBezTo>
                  <a:cubicBezTo>
                    <a:pt x="192" y="385"/>
                    <a:pt x="192" y="385"/>
                    <a:pt x="192" y="385"/>
                  </a:cubicBezTo>
                  <a:cubicBezTo>
                    <a:pt x="385" y="192"/>
                    <a:pt x="385" y="192"/>
                    <a:pt x="385" y="192"/>
                  </a:cubicBezTo>
                  <a:cubicBezTo>
                    <a:pt x="498" y="305"/>
                    <a:pt x="498" y="305"/>
                    <a:pt x="498" y="305"/>
                  </a:cubicBezTo>
                  <a:cubicBezTo>
                    <a:pt x="509" y="316"/>
                    <a:pt x="526" y="318"/>
                    <a:pt x="539" y="311"/>
                  </a:cubicBezTo>
                  <a:cubicBezTo>
                    <a:pt x="577" y="290"/>
                    <a:pt x="617" y="274"/>
                    <a:pt x="658" y="262"/>
                  </a:cubicBezTo>
                  <a:cubicBezTo>
                    <a:pt x="673" y="258"/>
                    <a:pt x="683" y="245"/>
                    <a:pt x="683" y="229"/>
                  </a:cubicBezTo>
                  <a:cubicBezTo>
                    <a:pt x="683" y="68"/>
                    <a:pt x="683" y="68"/>
                    <a:pt x="683" y="68"/>
                  </a:cubicBezTo>
                  <a:cubicBezTo>
                    <a:pt x="956" y="68"/>
                    <a:pt x="956" y="68"/>
                    <a:pt x="956" y="68"/>
                  </a:cubicBezTo>
                  <a:cubicBezTo>
                    <a:pt x="956" y="229"/>
                    <a:pt x="956" y="229"/>
                    <a:pt x="956" y="229"/>
                  </a:cubicBezTo>
                  <a:cubicBezTo>
                    <a:pt x="956" y="245"/>
                    <a:pt x="966" y="258"/>
                    <a:pt x="980" y="262"/>
                  </a:cubicBezTo>
                  <a:cubicBezTo>
                    <a:pt x="1022" y="274"/>
                    <a:pt x="1062" y="290"/>
                    <a:pt x="1099" y="311"/>
                  </a:cubicBezTo>
                  <a:cubicBezTo>
                    <a:pt x="1113" y="318"/>
                    <a:pt x="1129" y="316"/>
                    <a:pt x="1140" y="305"/>
                  </a:cubicBezTo>
                  <a:cubicBezTo>
                    <a:pt x="1254" y="192"/>
                    <a:pt x="1254" y="192"/>
                    <a:pt x="1254" y="192"/>
                  </a:cubicBezTo>
                  <a:cubicBezTo>
                    <a:pt x="1447" y="385"/>
                    <a:pt x="1447" y="385"/>
                    <a:pt x="1447" y="385"/>
                  </a:cubicBezTo>
                  <a:cubicBezTo>
                    <a:pt x="1333" y="498"/>
                    <a:pt x="1333" y="498"/>
                    <a:pt x="1333" y="498"/>
                  </a:cubicBezTo>
                  <a:cubicBezTo>
                    <a:pt x="1322" y="509"/>
                    <a:pt x="1320" y="526"/>
                    <a:pt x="1327" y="539"/>
                  </a:cubicBezTo>
                  <a:cubicBezTo>
                    <a:pt x="1348" y="577"/>
                    <a:pt x="1364" y="617"/>
                    <a:pt x="1376" y="658"/>
                  </a:cubicBezTo>
                  <a:cubicBezTo>
                    <a:pt x="1380" y="673"/>
                    <a:pt x="1394" y="683"/>
                    <a:pt x="1409" y="683"/>
                  </a:cubicBezTo>
                  <a:cubicBezTo>
                    <a:pt x="1570" y="683"/>
                    <a:pt x="1570" y="683"/>
                    <a:pt x="1570" y="683"/>
                  </a:cubicBezTo>
                  <a:cubicBezTo>
                    <a:pt x="1570" y="956"/>
                    <a:pt x="1570" y="956"/>
                    <a:pt x="1570" y="956"/>
                  </a:cubicBezTo>
                  <a:lnTo>
                    <a:pt x="1409" y="956"/>
                  </a:lnTo>
                  <a:close/>
                  <a:moveTo>
                    <a:pt x="1409" y="956"/>
                  </a:moveTo>
                  <a:cubicBezTo>
                    <a:pt x="1409" y="956"/>
                    <a:pt x="1409" y="956"/>
                    <a:pt x="1409" y="9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6" name="Freeform 46">
              <a:extLst>
                <a:ext uri="{FF2B5EF4-FFF2-40B4-BE49-F238E27FC236}">
                  <a16:creationId xmlns:a16="http://schemas.microsoft.com/office/drawing/2014/main" xmlns="" id="{8D7216AA-AEBA-48BD-BC70-05CFB393EE11}"/>
                </a:ext>
              </a:extLst>
            </p:cNvPr>
            <p:cNvSpPr>
              <a:spLocks noEditPoints="1"/>
            </p:cNvSpPr>
            <p:nvPr/>
          </p:nvSpPr>
          <p:spPr bwMode="gray">
            <a:xfrm>
              <a:off x="-1622" y="576"/>
              <a:ext cx="756" cy="982"/>
            </a:xfrm>
            <a:custGeom>
              <a:avLst/>
              <a:gdLst>
                <a:gd name="T0" fmla="*/ 409 w 410"/>
                <a:gd name="T1" fmla="*/ 183 h 532"/>
                <a:gd name="T2" fmla="*/ 252 w 410"/>
                <a:gd name="T3" fmla="*/ 26 h 532"/>
                <a:gd name="T4" fmla="*/ 1 w 410"/>
                <a:gd name="T5" fmla="*/ 183 h 532"/>
                <a:gd name="T6" fmla="*/ 0 w 410"/>
                <a:gd name="T7" fmla="*/ 191 h 532"/>
                <a:gd name="T8" fmla="*/ 0 w 410"/>
                <a:gd name="T9" fmla="*/ 258 h 532"/>
                <a:gd name="T10" fmla="*/ 205 w 410"/>
                <a:gd name="T11" fmla="*/ 532 h 532"/>
                <a:gd name="T12" fmla="*/ 410 w 410"/>
                <a:gd name="T13" fmla="*/ 258 h 532"/>
                <a:gd name="T14" fmla="*/ 410 w 410"/>
                <a:gd name="T15" fmla="*/ 191 h 532"/>
                <a:gd name="T16" fmla="*/ 409 w 410"/>
                <a:gd name="T17" fmla="*/ 183 h 532"/>
                <a:gd name="T18" fmla="*/ 342 w 410"/>
                <a:gd name="T19" fmla="*/ 258 h 532"/>
                <a:gd name="T20" fmla="*/ 205 w 410"/>
                <a:gd name="T21" fmla="*/ 464 h 532"/>
                <a:gd name="T22" fmla="*/ 69 w 410"/>
                <a:gd name="T23" fmla="*/ 258 h 532"/>
                <a:gd name="T24" fmla="*/ 69 w 410"/>
                <a:gd name="T25" fmla="*/ 196 h 532"/>
                <a:gd name="T26" fmla="*/ 172 w 410"/>
                <a:gd name="T27" fmla="*/ 93 h 532"/>
                <a:gd name="T28" fmla="*/ 342 w 410"/>
                <a:gd name="T29" fmla="*/ 196 h 532"/>
                <a:gd name="T30" fmla="*/ 342 w 410"/>
                <a:gd name="T31" fmla="*/ 258 h 532"/>
                <a:gd name="T32" fmla="*/ 342 w 410"/>
                <a:gd name="T33" fmla="*/ 258 h 532"/>
                <a:gd name="T34" fmla="*/ 342 w 410"/>
                <a:gd name="T35" fmla="*/ 25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0" h="532">
                  <a:moveTo>
                    <a:pt x="409" y="183"/>
                  </a:moveTo>
                  <a:cubicBezTo>
                    <a:pt x="391" y="104"/>
                    <a:pt x="330" y="43"/>
                    <a:pt x="252" y="26"/>
                  </a:cubicBezTo>
                  <a:cubicBezTo>
                    <a:pt x="139" y="0"/>
                    <a:pt x="27" y="70"/>
                    <a:pt x="1" y="183"/>
                  </a:cubicBezTo>
                  <a:cubicBezTo>
                    <a:pt x="1" y="185"/>
                    <a:pt x="0" y="188"/>
                    <a:pt x="0" y="191"/>
                  </a:cubicBezTo>
                  <a:cubicBezTo>
                    <a:pt x="0" y="258"/>
                    <a:pt x="0" y="258"/>
                    <a:pt x="0" y="258"/>
                  </a:cubicBezTo>
                  <a:cubicBezTo>
                    <a:pt x="0" y="412"/>
                    <a:pt x="90" y="532"/>
                    <a:pt x="205" y="532"/>
                  </a:cubicBezTo>
                  <a:cubicBezTo>
                    <a:pt x="320" y="532"/>
                    <a:pt x="410" y="412"/>
                    <a:pt x="410" y="258"/>
                  </a:cubicBezTo>
                  <a:cubicBezTo>
                    <a:pt x="410" y="191"/>
                    <a:pt x="410" y="191"/>
                    <a:pt x="410" y="191"/>
                  </a:cubicBezTo>
                  <a:cubicBezTo>
                    <a:pt x="410" y="188"/>
                    <a:pt x="410" y="185"/>
                    <a:pt x="409" y="183"/>
                  </a:cubicBezTo>
                  <a:close/>
                  <a:moveTo>
                    <a:pt x="342" y="258"/>
                  </a:moveTo>
                  <a:cubicBezTo>
                    <a:pt x="342" y="372"/>
                    <a:pt x="281" y="464"/>
                    <a:pt x="205" y="464"/>
                  </a:cubicBezTo>
                  <a:cubicBezTo>
                    <a:pt x="130" y="464"/>
                    <a:pt x="69" y="372"/>
                    <a:pt x="69" y="258"/>
                  </a:cubicBezTo>
                  <a:cubicBezTo>
                    <a:pt x="69" y="196"/>
                    <a:pt x="69" y="196"/>
                    <a:pt x="69" y="196"/>
                  </a:cubicBezTo>
                  <a:cubicBezTo>
                    <a:pt x="81" y="145"/>
                    <a:pt x="121" y="105"/>
                    <a:pt x="172" y="93"/>
                  </a:cubicBezTo>
                  <a:cubicBezTo>
                    <a:pt x="247" y="74"/>
                    <a:pt x="323" y="120"/>
                    <a:pt x="342" y="196"/>
                  </a:cubicBezTo>
                  <a:lnTo>
                    <a:pt x="342" y="258"/>
                  </a:lnTo>
                  <a:close/>
                  <a:moveTo>
                    <a:pt x="342" y="258"/>
                  </a:moveTo>
                  <a:cubicBezTo>
                    <a:pt x="342" y="258"/>
                    <a:pt x="342" y="258"/>
                    <a:pt x="342" y="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7" name="Freeform 47">
              <a:extLst>
                <a:ext uri="{FF2B5EF4-FFF2-40B4-BE49-F238E27FC236}">
                  <a16:creationId xmlns:a16="http://schemas.microsoft.com/office/drawing/2014/main" xmlns="" id="{16E8E265-1A54-461E-A6E0-F60FED45B09F}"/>
                </a:ext>
              </a:extLst>
            </p:cNvPr>
            <p:cNvSpPr>
              <a:spLocks noEditPoints="1"/>
            </p:cNvSpPr>
            <p:nvPr/>
          </p:nvSpPr>
          <p:spPr bwMode="gray">
            <a:xfrm>
              <a:off x="-1181" y="1432"/>
              <a:ext cx="568" cy="945"/>
            </a:xfrm>
            <a:custGeom>
              <a:avLst/>
              <a:gdLst>
                <a:gd name="T0" fmla="*/ 137 w 308"/>
                <a:gd name="T1" fmla="*/ 68 h 512"/>
                <a:gd name="T2" fmla="*/ 129 w 308"/>
                <a:gd name="T3" fmla="*/ 68 h 512"/>
                <a:gd name="T4" fmla="*/ 69 w 308"/>
                <a:gd name="T5" fmla="*/ 0 h 512"/>
                <a:gd name="T6" fmla="*/ 0 w 308"/>
                <a:gd name="T7" fmla="*/ 0 h 512"/>
                <a:gd name="T8" fmla="*/ 0 w 308"/>
                <a:gd name="T9" fmla="*/ 8 h 512"/>
                <a:gd name="T10" fmla="*/ 137 w 308"/>
                <a:gd name="T11" fmla="*/ 136 h 512"/>
                <a:gd name="T12" fmla="*/ 239 w 308"/>
                <a:gd name="T13" fmla="*/ 239 h 512"/>
                <a:gd name="T14" fmla="*/ 239 w 308"/>
                <a:gd name="T15" fmla="*/ 512 h 512"/>
                <a:gd name="T16" fmla="*/ 308 w 308"/>
                <a:gd name="T17" fmla="*/ 512 h 512"/>
                <a:gd name="T18" fmla="*/ 308 w 308"/>
                <a:gd name="T19" fmla="*/ 239 h 512"/>
                <a:gd name="T20" fmla="*/ 137 w 308"/>
                <a:gd name="T21" fmla="*/ 68 h 512"/>
                <a:gd name="T22" fmla="*/ 137 w 308"/>
                <a:gd name="T23" fmla="*/ 68 h 512"/>
                <a:gd name="T24" fmla="*/ 137 w 308"/>
                <a:gd name="T25" fmla="*/ 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512">
                  <a:moveTo>
                    <a:pt x="137" y="68"/>
                  </a:moveTo>
                  <a:cubicBezTo>
                    <a:pt x="134" y="68"/>
                    <a:pt x="131" y="68"/>
                    <a:pt x="129" y="68"/>
                  </a:cubicBezTo>
                  <a:cubicBezTo>
                    <a:pt x="93" y="66"/>
                    <a:pt x="66" y="35"/>
                    <a:pt x="69" y="0"/>
                  </a:cubicBezTo>
                  <a:cubicBezTo>
                    <a:pt x="0" y="0"/>
                    <a:pt x="0" y="0"/>
                    <a:pt x="0" y="0"/>
                  </a:cubicBezTo>
                  <a:cubicBezTo>
                    <a:pt x="0" y="3"/>
                    <a:pt x="0" y="5"/>
                    <a:pt x="0" y="8"/>
                  </a:cubicBezTo>
                  <a:cubicBezTo>
                    <a:pt x="2" y="81"/>
                    <a:pt x="64" y="139"/>
                    <a:pt x="137" y="136"/>
                  </a:cubicBezTo>
                  <a:cubicBezTo>
                    <a:pt x="193" y="136"/>
                    <a:pt x="239" y="182"/>
                    <a:pt x="239" y="239"/>
                  </a:cubicBezTo>
                  <a:cubicBezTo>
                    <a:pt x="239" y="512"/>
                    <a:pt x="239" y="512"/>
                    <a:pt x="239" y="512"/>
                  </a:cubicBezTo>
                  <a:cubicBezTo>
                    <a:pt x="308" y="512"/>
                    <a:pt x="308" y="512"/>
                    <a:pt x="308" y="512"/>
                  </a:cubicBezTo>
                  <a:cubicBezTo>
                    <a:pt x="308" y="239"/>
                    <a:pt x="308" y="239"/>
                    <a:pt x="308" y="239"/>
                  </a:cubicBezTo>
                  <a:cubicBezTo>
                    <a:pt x="307" y="145"/>
                    <a:pt x="231" y="68"/>
                    <a:pt x="137" y="68"/>
                  </a:cubicBezTo>
                  <a:close/>
                  <a:moveTo>
                    <a:pt x="137" y="68"/>
                  </a:moveTo>
                  <a:cubicBezTo>
                    <a:pt x="137" y="68"/>
                    <a:pt x="137" y="68"/>
                    <a:pt x="137"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8" name="Freeform 48">
              <a:extLst>
                <a:ext uri="{FF2B5EF4-FFF2-40B4-BE49-F238E27FC236}">
                  <a16:creationId xmlns:a16="http://schemas.microsoft.com/office/drawing/2014/main" xmlns="" id="{85F8FA26-3270-4D7D-9E20-63368987CDF7}"/>
                </a:ext>
              </a:extLst>
            </p:cNvPr>
            <p:cNvSpPr>
              <a:spLocks noEditPoints="1"/>
            </p:cNvSpPr>
            <p:nvPr/>
          </p:nvSpPr>
          <p:spPr bwMode="gray">
            <a:xfrm>
              <a:off x="-1873" y="1432"/>
              <a:ext cx="570" cy="945"/>
            </a:xfrm>
            <a:custGeom>
              <a:avLst/>
              <a:gdLst>
                <a:gd name="T0" fmla="*/ 307 w 309"/>
                <a:gd name="T1" fmla="*/ 0 h 512"/>
                <a:gd name="T2" fmla="*/ 239 w 309"/>
                <a:gd name="T3" fmla="*/ 0 h 512"/>
                <a:gd name="T4" fmla="*/ 239 w 309"/>
                <a:gd name="T5" fmla="*/ 8 h 512"/>
                <a:gd name="T6" fmla="*/ 171 w 309"/>
                <a:gd name="T7" fmla="*/ 68 h 512"/>
                <a:gd name="T8" fmla="*/ 0 w 309"/>
                <a:gd name="T9" fmla="*/ 239 h 512"/>
                <a:gd name="T10" fmla="*/ 0 w 309"/>
                <a:gd name="T11" fmla="*/ 512 h 512"/>
                <a:gd name="T12" fmla="*/ 68 w 309"/>
                <a:gd name="T13" fmla="*/ 512 h 512"/>
                <a:gd name="T14" fmla="*/ 68 w 309"/>
                <a:gd name="T15" fmla="*/ 239 h 512"/>
                <a:gd name="T16" fmla="*/ 171 w 309"/>
                <a:gd name="T17" fmla="*/ 136 h 512"/>
                <a:gd name="T18" fmla="*/ 178 w 309"/>
                <a:gd name="T19" fmla="*/ 136 h 512"/>
                <a:gd name="T20" fmla="*/ 307 w 309"/>
                <a:gd name="T21" fmla="*/ 0 h 512"/>
                <a:gd name="T22" fmla="*/ 307 w 309"/>
                <a:gd name="T23" fmla="*/ 0 h 512"/>
                <a:gd name="T24" fmla="*/ 307 w 309"/>
                <a:gd name="T25"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512">
                  <a:moveTo>
                    <a:pt x="307" y="0"/>
                  </a:moveTo>
                  <a:cubicBezTo>
                    <a:pt x="239" y="0"/>
                    <a:pt x="239" y="0"/>
                    <a:pt x="239" y="0"/>
                  </a:cubicBezTo>
                  <a:cubicBezTo>
                    <a:pt x="239" y="3"/>
                    <a:pt x="239" y="5"/>
                    <a:pt x="239" y="8"/>
                  </a:cubicBezTo>
                  <a:cubicBezTo>
                    <a:pt x="237" y="44"/>
                    <a:pt x="206" y="70"/>
                    <a:pt x="171" y="68"/>
                  </a:cubicBezTo>
                  <a:cubicBezTo>
                    <a:pt x="76" y="68"/>
                    <a:pt x="0" y="145"/>
                    <a:pt x="0" y="239"/>
                  </a:cubicBezTo>
                  <a:cubicBezTo>
                    <a:pt x="0" y="512"/>
                    <a:pt x="0" y="512"/>
                    <a:pt x="0" y="512"/>
                  </a:cubicBezTo>
                  <a:cubicBezTo>
                    <a:pt x="68" y="512"/>
                    <a:pt x="68" y="512"/>
                    <a:pt x="68" y="512"/>
                  </a:cubicBezTo>
                  <a:cubicBezTo>
                    <a:pt x="68" y="239"/>
                    <a:pt x="68" y="239"/>
                    <a:pt x="68" y="239"/>
                  </a:cubicBezTo>
                  <a:cubicBezTo>
                    <a:pt x="68" y="182"/>
                    <a:pt x="114" y="136"/>
                    <a:pt x="171" y="136"/>
                  </a:cubicBezTo>
                  <a:cubicBezTo>
                    <a:pt x="173" y="137"/>
                    <a:pt x="176" y="137"/>
                    <a:pt x="178" y="136"/>
                  </a:cubicBezTo>
                  <a:cubicBezTo>
                    <a:pt x="252" y="134"/>
                    <a:pt x="309" y="73"/>
                    <a:pt x="307" y="0"/>
                  </a:cubicBezTo>
                  <a:close/>
                  <a:moveTo>
                    <a:pt x="307" y="0"/>
                  </a:moveTo>
                  <a:cubicBezTo>
                    <a:pt x="307" y="0"/>
                    <a:pt x="307" y="0"/>
                    <a:pt x="3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39" name="Rectangle 49">
              <a:extLst>
                <a:ext uri="{FF2B5EF4-FFF2-40B4-BE49-F238E27FC236}">
                  <a16:creationId xmlns:a16="http://schemas.microsoft.com/office/drawing/2014/main" xmlns="" id="{9A398190-B8CE-43D0-8884-5BBC6C881C2A}"/>
                </a:ext>
              </a:extLst>
            </p:cNvPr>
            <p:cNvSpPr>
              <a:spLocks noChangeArrowheads="1"/>
            </p:cNvSpPr>
            <p:nvPr/>
          </p:nvSpPr>
          <p:spPr bwMode="gray">
            <a:xfrm>
              <a:off x="-1622" y="1936"/>
              <a:ext cx="127" cy="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0" name="Rectangle 50">
              <a:extLst>
                <a:ext uri="{FF2B5EF4-FFF2-40B4-BE49-F238E27FC236}">
                  <a16:creationId xmlns:a16="http://schemas.microsoft.com/office/drawing/2014/main" xmlns="" id="{5B8886B4-BF91-4175-9316-B0B74A13DFE2}"/>
                </a:ext>
              </a:extLst>
            </p:cNvPr>
            <p:cNvSpPr>
              <a:spLocks noChangeArrowheads="1"/>
            </p:cNvSpPr>
            <p:nvPr/>
          </p:nvSpPr>
          <p:spPr bwMode="gray">
            <a:xfrm>
              <a:off x="-991" y="1936"/>
              <a:ext cx="125" cy="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41" name="Freeform 51">
              <a:extLst>
                <a:ext uri="{FF2B5EF4-FFF2-40B4-BE49-F238E27FC236}">
                  <a16:creationId xmlns:a16="http://schemas.microsoft.com/office/drawing/2014/main" xmlns="" id="{D2E2730A-B03A-450C-8AF1-FC3F7B266FA5}"/>
                </a:ext>
              </a:extLst>
            </p:cNvPr>
            <p:cNvSpPr>
              <a:spLocks noEditPoints="1"/>
            </p:cNvSpPr>
            <p:nvPr/>
          </p:nvSpPr>
          <p:spPr bwMode="gray">
            <a:xfrm>
              <a:off x="-2251" y="1117"/>
              <a:ext cx="444" cy="503"/>
            </a:xfrm>
            <a:custGeom>
              <a:avLst/>
              <a:gdLst>
                <a:gd name="T0" fmla="*/ 239 w 241"/>
                <a:gd name="T1" fmla="*/ 171 h 273"/>
                <a:gd name="T2" fmla="*/ 239 w 241"/>
                <a:gd name="T3" fmla="*/ 0 h 273"/>
                <a:gd name="T4" fmla="*/ 171 w 241"/>
                <a:gd name="T5" fmla="*/ 0 h 273"/>
                <a:gd name="T6" fmla="*/ 171 w 241"/>
                <a:gd name="T7" fmla="*/ 171 h 273"/>
                <a:gd name="T8" fmla="*/ 171 w 241"/>
                <a:gd name="T9" fmla="*/ 177 h 273"/>
                <a:gd name="T10" fmla="*/ 137 w 241"/>
                <a:gd name="T11" fmla="*/ 205 h 273"/>
                <a:gd name="T12" fmla="*/ 0 w 241"/>
                <a:gd name="T13" fmla="*/ 205 h 273"/>
                <a:gd name="T14" fmla="*/ 0 w 241"/>
                <a:gd name="T15" fmla="*/ 273 h 273"/>
                <a:gd name="T16" fmla="*/ 137 w 241"/>
                <a:gd name="T17" fmla="*/ 273 h 273"/>
                <a:gd name="T18" fmla="*/ 142 w 241"/>
                <a:gd name="T19" fmla="*/ 273 h 273"/>
                <a:gd name="T20" fmla="*/ 239 w 241"/>
                <a:gd name="T21" fmla="*/ 171 h 273"/>
                <a:gd name="T22" fmla="*/ 239 w 241"/>
                <a:gd name="T23" fmla="*/ 171 h 273"/>
                <a:gd name="T24" fmla="*/ 239 w 241"/>
                <a:gd name="T25" fmla="*/ 17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73">
                  <a:moveTo>
                    <a:pt x="239" y="171"/>
                  </a:moveTo>
                  <a:cubicBezTo>
                    <a:pt x="239" y="0"/>
                    <a:pt x="239" y="0"/>
                    <a:pt x="239" y="0"/>
                  </a:cubicBezTo>
                  <a:cubicBezTo>
                    <a:pt x="171" y="0"/>
                    <a:pt x="171" y="0"/>
                    <a:pt x="171" y="0"/>
                  </a:cubicBezTo>
                  <a:cubicBezTo>
                    <a:pt x="171" y="171"/>
                    <a:pt x="171" y="171"/>
                    <a:pt x="171" y="171"/>
                  </a:cubicBezTo>
                  <a:cubicBezTo>
                    <a:pt x="171" y="173"/>
                    <a:pt x="171" y="175"/>
                    <a:pt x="171" y="177"/>
                  </a:cubicBezTo>
                  <a:cubicBezTo>
                    <a:pt x="169" y="194"/>
                    <a:pt x="154" y="207"/>
                    <a:pt x="137" y="205"/>
                  </a:cubicBezTo>
                  <a:cubicBezTo>
                    <a:pt x="0" y="205"/>
                    <a:pt x="0" y="205"/>
                    <a:pt x="0" y="205"/>
                  </a:cubicBezTo>
                  <a:cubicBezTo>
                    <a:pt x="0" y="273"/>
                    <a:pt x="0" y="273"/>
                    <a:pt x="0" y="273"/>
                  </a:cubicBezTo>
                  <a:cubicBezTo>
                    <a:pt x="137" y="273"/>
                    <a:pt x="137" y="273"/>
                    <a:pt x="137" y="273"/>
                  </a:cubicBezTo>
                  <a:cubicBezTo>
                    <a:pt x="139" y="273"/>
                    <a:pt x="140" y="273"/>
                    <a:pt x="142" y="273"/>
                  </a:cubicBezTo>
                  <a:cubicBezTo>
                    <a:pt x="197" y="272"/>
                    <a:pt x="241" y="226"/>
                    <a:pt x="239" y="171"/>
                  </a:cubicBezTo>
                  <a:close/>
                  <a:moveTo>
                    <a:pt x="239" y="171"/>
                  </a:moveTo>
                  <a:cubicBezTo>
                    <a:pt x="239" y="171"/>
                    <a:pt x="239" y="171"/>
                    <a:pt x="239" y="1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5" name="Rectangle 52">
              <a:extLst>
                <a:ext uri="{FF2B5EF4-FFF2-40B4-BE49-F238E27FC236}">
                  <a16:creationId xmlns:a16="http://schemas.microsoft.com/office/drawing/2014/main" xmlns="" id="{8E3D87F1-E8CA-48CA-B33E-722D6E09EED4}"/>
                </a:ext>
              </a:extLst>
            </p:cNvPr>
            <p:cNvSpPr>
              <a:spLocks noChangeArrowheads="1"/>
            </p:cNvSpPr>
            <p:nvPr/>
          </p:nvSpPr>
          <p:spPr bwMode="gray">
            <a:xfrm>
              <a:off x="-2502" y="1495"/>
              <a:ext cx="125"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6" name="Rectangle 53">
              <a:extLst>
                <a:ext uri="{FF2B5EF4-FFF2-40B4-BE49-F238E27FC236}">
                  <a16:creationId xmlns:a16="http://schemas.microsoft.com/office/drawing/2014/main" xmlns="" id="{0F975DBF-934E-4D19-A857-7F885EC265C9}"/>
                </a:ext>
              </a:extLst>
            </p:cNvPr>
            <p:cNvSpPr>
              <a:spLocks noChangeArrowheads="1"/>
            </p:cNvSpPr>
            <p:nvPr/>
          </p:nvSpPr>
          <p:spPr bwMode="gray">
            <a:xfrm>
              <a:off x="-1936" y="866"/>
              <a:ext cx="126"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7" name="Freeform 54">
              <a:extLst>
                <a:ext uri="{FF2B5EF4-FFF2-40B4-BE49-F238E27FC236}">
                  <a16:creationId xmlns:a16="http://schemas.microsoft.com/office/drawing/2014/main" xmlns="" id="{E39DECE2-B584-4271-8520-4F49CB5A00A1}"/>
                </a:ext>
              </a:extLst>
            </p:cNvPr>
            <p:cNvSpPr>
              <a:spLocks noEditPoints="1"/>
            </p:cNvSpPr>
            <p:nvPr/>
          </p:nvSpPr>
          <p:spPr bwMode="gray">
            <a:xfrm>
              <a:off x="-677" y="1117"/>
              <a:ext cx="441" cy="507"/>
            </a:xfrm>
            <a:custGeom>
              <a:avLst/>
              <a:gdLst>
                <a:gd name="T0" fmla="*/ 103 w 239"/>
                <a:gd name="T1" fmla="*/ 205 h 275"/>
                <a:gd name="T2" fmla="*/ 97 w 239"/>
                <a:gd name="T3" fmla="*/ 205 h 275"/>
                <a:gd name="T4" fmla="*/ 69 w 239"/>
                <a:gd name="T5" fmla="*/ 171 h 275"/>
                <a:gd name="T6" fmla="*/ 69 w 239"/>
                <a:gd name="T7" fmla="*/ 0 h 275"/>
                <a:gd name="T8" fmla="*/ 0 w 239"/>
                <a:gd name="T9" fmla="*/ 0 h 275"/>
                <a:gd name="T10" fmla="*/ 0 w 239"/>
                <a:gd name="T11" fmla="*/ 171 h 275"/>
                <a:gd name="T12" fmla="*/ 0 w 239"/>
                <a:gd name="T13" fmla="*/ 177 h 275"/>
                <a:gd name="T14" fmla="*/ 103 w 239"/>
                <a:gd name="T15" fmla="*/ 273 h 275"/>
                <a:gd name="T16" fmla="*/ 239 w 239"/>
                <a:gd name="T17" fmla="*/ 273 h 275"/>
                <a:gd name="T18" fmla="*/ 239 w 239"/>
                <a:gd name="T19" fmla="*/ 205 h 275"/>
                <a:gd name="T20" fmla="*/ 103 w 239"/>
                <a:gd name="T21" fmla="*/ 205 h 275"/>
                <a:gd name="T22" fmla="*/ 103 w 239"/>
                <a:gd name="T23" fmla="*/ 205 h 275"/>
                <a:gd name="T24" fmla="*/ 103 w 239"/>
                <a:gd name="T25" fmla="*/ 20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275">
                  <a:moveTo>
                    <a:pt x="103" y="205"/>
                  </a:moveTo>
                  <a:cubicBezTo>
                    <a:pt x="101" y="205"/>
                    <a:pt x="99" y="205"/>
                    <a:pt x="97" y="205"/>
                  </a:cubicBezTo>
                  <a:cubicBezTo>
                    <a:pt x="80" y="203"/>
                    <a:pt x="67" y="188"/>
                    <a:pt x="69" y="171"/>
                  </a:cubicBezTo>
                  <a:cubicBezTo>
                    <a:pt x="69" y="0"/>
                    <a:pt x="69" y="0"/>
                    <a:pt x="69" y="0"/>
                  </a:cubicBezTo>
                  <a:cubicBezTo>
                    <a:pt x="0" y="0"/>
                    <a:pt x="0" y="0"/>
                    <a:pt x="0" y="0"/>
                  </a:cubicBezTo>
                  <a:cubicBezTo>
                    <a:pt x="0" y="171"/>
                    <a:pt x="0" y="171"/>
                    <a:pt x="0" y="171"/>
                  </a:cubicBezTo>
                  <a:cubicBezTo>
                    <a:pt x="0" y="173"/>
                    <a:pt x="0" y="175"/>
                    <a:pt x="0" y="177"/>
                  </a:cubicBezTo>
                  <a:cubicBezTo>
                    <a:pt x="2" y="232"/>
                    <a:pt x="48" y="275"/>
                    <a:pt x="103" y="273"/>
                  </a:cubicBezTo>
                  <a:cubicBezTo>
                    <a:pt x="239" y="273"/>
                    <a:pt x="239" y="273"/>
                    <a:pt x="239" y="273"/>
                  </a:cubicBezTo>
                  <a:cubicBezTo>
                    <a:pt x="239" y="205"/>
                    <a:pt x="239" y="205"/>
                    <a:pt x="239" y="205"/>
                  </a:cubicBezTo>
                  <a:lnTo>
                    <a:pt x="103" y="205"/>
                  </a:lnTo>
                  <a:close/>
                  <a:moveTo>
                    <a:pt x="103" y="205"/>
                  </a:moveTo>
                  <a:cubicBezTo>
                    <a:pt x="103" y="205"/>
                    <a:pt x="103" y="205"/>
                    <a:pt x="103"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8" name="Rectangle 55">
              <a:extLst>
                <a:ext uri="{FF2B5EF4-FFF2-40B4-BE49-F238E27FC236}">
                  <a16:creationId xmlns:a16="http://schemas.microsoft.com/office/drawing/2014/main" xmlns="" id="{F1AA8826-8A27-4EEA-8698-19CD8140D81E}"/>
                </a:ext>
              </a:extLst>
            </p:cNvPr>
            <p:cNvSpPr>
              <a:spLocks noChangeArrowheads="1"/>
            </p:cNvSpPr>
            <p:nvPr/>
          </p:nvSpPr>
          <p:spPr bwMode="gray">
            <a:xfrm>
              <a:off x="-109" y="1495"/>
              <a:ext cx="125"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59" name="Rectangle 56">
              <a:extLst>
                <a:ext uri="{FF2B5EF4-FFF2-40B4-BE49-F238E27FC236}">
                  <a16:creationId xmlns:a16="http://schemas.microsoft.com/office/drawing/2014/main" xmlns="" id="{BDC68FD4-E8C0-45CB-85B1-7FAAA5868276}"/>
                </a:ext>
              </a:extLst>
            </p:cNvPr>
            <p:cNvSpPr>
              <a:spLocks noChangeArrowheads="1"/>
            </p:cNvSpPr>
            <p:nvPr/>
          </p:nvSpPr>
          <p:spPr bwMode="gray">
            <a:xfrm>
              <a:off x="-677" y="866"/>
              <a:ext cx="127"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61" name="Parallelogram 60">
            <a:hlinkClick r:id="rId3" action="ppaction://hlinksldjump"/>
            <a:extLst>
              <a:ext uri="{FF2B5EF4-FFF2-40B4-BE49-F238E27FC236}">
                <a16:creationId xmlns:a16="http://schemas.microsoft.com/office/drawing/2014/main" xmlns="" id="{A7BD6C93-C5FC-496B-BCBD-C26B99BAB401}"/>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62" name="Parallelogram 61">
            <a:hlinkClick r:id="rId4" action="ppaction://hlinksldjump"/>
            <a:extLst>
              <a:ext uri="{FF2B5EF4-FFF2-40B4-BE49-F238E27FC236}">
                <a16:creationId xmlns:a16="http://schemas.microsoft.com/office/drawing/2014/main" xmlns="" id="{56D8D737-062C-4B53-9166-0F5460154894}"/>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63" name="Parallelogram 62">
            <a:hlinkClick r:id="" action="ppaction://noaction"/>
            <a:extLst>
              <a:ext uri="{FF2B5EF4-FFF2-40B4-BE49-F238E27FC236}">
                <a16:creationId xmlns:a16="http://schemas.microsoft.com/office/drawing/2014/main" xmlns="" id="{78AD2650-14D4-4E8D-ABB0-70EFC881F8B9}"/>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64" name="Parallelogram 63">
            <a:hlinkClick r:id="" action="ppaction://noaction"/>
            <a:extLst>
              <a:ext uri="{FF2B5EF4-FFF2-40B4-BE49-F238E27FC236}">
                <a16:creationId xmlns:a16="http://schemas.microsoft.com/office/drawing/2014/main" xmlns="" id="{2AB4D6C2-94B5-494B-8887-2B4A38461AD9}"/>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65" name="Parallelogram 64">
            <a:hlinkClick r:id="" action="ppaction://noaction"/>
            <a:extLst>
              <a:ext uri="{FF2B5EF4-FFF2-40B4-BE49-F238E27FC236}">
                <a16:creationId xmlns:a16="http://schemas.microsoft.com/office/drawing/2014/main" xmlns="" id="{82B0C277-2283-41A9-91FD-D95520DA2B5E}"/>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66" name="Parallelogram 65">
            <a:hlinkClick r:id="" action="ppaction://noaction"/>
            <a:extLst>
              <a:ext uri="{FF2B5EF4-FFF2-40B4-BE49-F238E27FC236}">
                <a16:creationId xmlns:a16="http://schemas.microsoft.com/office/drawing/2014/main" xmlns="" id="{EACF0029-5E34-4BFB-9514-251B62676C58}"/>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68" name="Parallelogram 67">
            <a:hlinkClick r:id="" action="ppaction://noaction"/>
            <a:extLst>
              <a:ext uri="{FF2B5EF4-FFF2-40B4-BE49-F238E27FC236}">
                <a16:creationId xmlns:a16="http://schemas.microsoft.com/office/drawing/2014/main" xmlns="" id="{8655D266-5FBA-4A1A-B46F-DDA7700C6928}"/>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EY contacts</a:t>
            </a:r>
          </a:p>
        </p:txBody>
      </p:sp>
      <p:sp>
        <p:nvSpPr>
          <p:cNvPr id="33" name="Parallelogram 32">
            <a:hlinkClick r:id="" action="ppaction://noaction"/>
            <a:extLst>
              <a:ext uri="{FF2B5EF4-FFF2-40B4-BE49-F238E27FC236}">
                <a16:creationId xmlns:a16="http://schemas.microsoft.com/office/drawing/2014/main" xmlns="" id="{9A9E3A0C-4005-4F19-A789-A5EC76F63FB0}"/>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171535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heel(1)">
                                      <p:cBhvr>
                                        <p:cTn id="13"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Appendix</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94B061DC-7E10-45CE-8023-3618B7525D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
          <a:stretch/>
        </p:blipFill>
        <p:spPr bwMode="gray">
          <a:xfrm flipH="1">
            <a:off x="1853" y="671797"/>
            <a:ext cx="9974026" cy="4933420"/>
          </a:xfrm>
          <a:prstGeom prst="rect">
            <a:avLst/>
          </a:prstGeom>
          <a:ln>
            <a:noFill/>
          </a:ln>
        </p:spPr>
      </p:pic>
      <p:sp>
        <p:nvSpPr>
          <p:cNvPr id="17" name="Oval 16">
            <a:extLst>
              <a:ext uri="{FF2B5EF4-FFF2-40B4-BE49-F238E27FC236}">
                <a16:creationId xmlns:a16="http://schemas.microsoft.com/office/drawing/2014/main" xmlns="" id="{35865036-BF69-4F77-809E-86B1EA30BB1A}"/>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1EE00833-D21E-42B2-9977-D7EB18068F23}"/>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428832EF-5D85-42C6-BC9D-832F5C8BE26C}"/>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E83DCD05-5956-42CF-A883-24E9E37D4836}"/>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8283B0AB-98A4-4A20-BD91-5D2B2588C5C6}"/>
              </a:ext>
            </a:extLst>
          </p:cNvPr>
          <p:cNvSpPr txBox="1">
            <a:spLocks/>
          </p:cNvSpPr>
          <p:nvPr userDrawn="1"/>
        </p:nvSpPr>
        <p:spPr bwMode="gray">
          <a:xfrm>
            <a:off x="8722548" y="2964019"/>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Arial" pitchFamily="34" charset="0"/>
              </a:rPr>
              <a:t>Appendix</a:t>
            </a:r>
          </a:p>
        </p:txBody>
      </p:sp>
      <p:sp>
        <p:nvSpPr>
          <p:cNvPr id="33" name="Freeform 62">
            <a:extLst>
              <a:ext uri="{FF2B5EF4-FFF2-40B4-BE49-F238E27FC236}">
                <a16:creationId xmlns:a16="http://schemas.microsoft.com/office/drawing/2014/main" xmlns="" id="{4E5AA67D-2EDF-4E1C-9A07-8521E15FBFBE}"/>
              </a:ext>
            </a:extLst>
          </p:cNvPr>
          <p:cNvSpPr>
            <a:spLocks noChangeAspect="1" noEditPoints="1"/>
          </p:cNvSpPr>
          <p:nvPr userDrawn="1"/>
        </p:nvSpPr>
        <p:spPr bwMode="auto">
          <a:xfrm>
            <a:off x="9172618" y="1869059"/>
            <a:ext cx="1463840" cy="1399174"/>
          </a:xfrm>
          <a:custGeom>
            <a:avLst/>
            <a:gdLst>
              <a:gd name="T0" fmla="*/ 2147483647 w 4982"/>
              <a:gd name="T1" fmla="*/ 2147483647 h 4763"/>
              <a:gd name="T2" fmla="*/ 2147483647 w 4982"/>
              <a:gd name="T3" fmla="*/ 2147483647 h 4763"/>
              <a:gd name="T4" fmla="*/ 2147483647 w 4982"/>
              <a:gd name="T5" fmla="*/ 2147483647 h 4763"/>
              <a:gd name="T6" fmla="*/ 2147483647 w 4982"/>
              <a:gd name="T7" fmla="*/ 2147483647 h 4763"/>
              <a:gd name="T8" fmla="*/ 2147483647 w 4982"/>
              <a:gd name="T9" fmla="*/ 2147483647 h 4763"/>
              <a:gd name="T10" fmla="*/ 2147483647 w 4982"/>
              <a:gd name="T11" fmla="*/ 2147483647 h 4763"/>
              <a:gd name="T12" fmla="*/ 2147483647 w 4982"/>
              <a:gd name="T13" fmla="*/ 2147483647 h 4763"/>
              <a:gd name="T14" fmla="*/ 2147483647 w 4982"/>
              <a:gd name="T15" fmla="*/ 2147483647 h 4763"/>
              <a:gd name="T16" fmla="*/ 2147483647 w 4982"/>
              <a:gd name="T17" fmla="*/ 2147483647 h 4763"/>
              <a:gd name="T18" fmla="*/ 2147483647 w 4982"/>
              <a:gd name="T19" fmla="*/ 2147483647 h 4763"/>
              <a:gd name="T20" fmla="*/ 2147483647 w 4982"/>
              <a:gd name="T21" fmla="*/ 2147483647 h 4763"/>
              <a:gd name="T22" fmla="*/ 2147483647 w 4982"/>
              <a:gd name="T23" fmla="*/ 2147483647 h 4763"/>
              <a:gd name="T24" fmla="*/ 2147483647 w 4982"/>
              <a:gd name="T25" fmla="*/ 2147483647 h 4763"/>
              <a:gd name="T26" fmla="*/ 2147483647 w 4982"/>
              <a:gd name="T27" fmla="*/ 2147483647 h 4763"/>
              <a:gd name="T28" fmla="*/ 2147483647 w 4982"/>
              <a:gd name="T29" fmla="*/ 2147483647 h 4763"/>
              <a:gd name="T30" fmla="*/ 2147483647 w 4982"/>
              <a:gd name="T31" fmla="*/ 2147483647 h 4763"/>
              <a:gd name="T32" fmla="*/ 2147483647 w 4982"/>
              <a:gd name="T33" fmla="*/ 2147483647 h 4763"/>
              <a:gd name="T34" fmla="*/ 0 w 4982"/>
              <a:gd name="T35" fmla="*/ 2147483647 h 4763"/>
              <a:gd name="T36" fmla="*/ 2147483647 w 4982"/>
              <a:gd name="T37" fmla="*/ 2147483647 h 4763"/>
              <a:gd name="T38" fmla="*/ 2147483647 w 4982"/>
              <a:gd name="T39" fmla="*/ 2147483647 h 4763"/>
              <a:gd name="T40" fmla="*/ 2147483647 w 4982"/>
              <a:gd name="T41" fmla="*/ 2147483647 h 4763"/>
              <a:gd name="T42" fmla="*/ 2147483647 w 4982"/>
              <a:gd name="T43" fmla="*/ 0 h 4763"/>
              <a:gd name="T44" fmla="*/ 2147483647 w 4982"/>
              <a:gd name="T45" fmla="*/ 2147483647 h 4763"/>
              <a:gd name="T46" fmla="*/ 2147483647 w 4982"/>
              <a:gd name="T47" fmla="*/ 2147483647 h 4763"/>
              <a:gd name="T48" fmla="*/ 2147483647 w 4982"/>
              <a:gd name="T49" fmla="*/ 2147483647 h 4763"/>
              <a:gd name="T50" fmla="*/ 2147483647 w 4982"/>
              <a:gd name="T51" fmla="*/ 2147483647 h 4763"/>
              <a:gd name="T52" fmla="*/ 2147483647 w 4982"/>
              <a:gd name="T53" fmla="*/ 2147483647 h 4763"/>
              <a:gd name="T54" fmla="*/ 2147483647 w 4982"/>
              <a:gd name="T55" fmla="*/ 2147483647 h 4763"/>
              <a:gd name="T56" fmla="*/ 2147483647 w 4982"/>
              <a:gd name="T57" fmla="*/ 2147483647 h 4763"/>
              <a:gd name="T58" fmla="*/ 2147483647 w 4982"/>
              <a:gd name="T59" fmla="*/ 2147483647 h 4763"/>
              <a:gd name="T60" fmla="*/ 2147483647 w 4982"/>
              <a:gd name="T61" fmla="*/ 2147483647 h 4763"/>
              <a:gd name="T62" fmla="*/ 2147483647 w 4982"/>
              <a:gd name="T63" fmla="*/ 2147483647 h 47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82"/>
              <a:gd name="T97" fmla="*/ 0 h 4763"/>
              <a:gd name="T98" fmla="*/ 4982 w 4982"/>
              <a:gd name="T99" fmla="*/ 4763 h 47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82" h="4763">
                <a:moveTo>
                  <a:pt x="2075" y="1092"/>
                </a:moveTo>
                <a:lnTo>
                  <a:pt x="2075" y="616"/>
                </a:lnTo>
                <a:lnTo>
                  <a:pt x="2701" y="616"/>
                </a:lnTo>
                <a:lnTo>
                  <a:pt x="2701" y="1097"/>
                </a:lnTo>
                <a:lnTo>
                  <a:pt x="2695" y="1097"/>
                </a:lnTo>
                <a:lnTo>
                  <a:pt x="2695" y="1092"/>
                </a:lnTo>
                <a:lnTo>
                  <a:pt x="2603" y="1092"/>
                </a:lnTo>
                <a:lnTo>
                  <a:pt x="2603" y="713"/>
                </a:lnTo>
                <a:lnTo>
                  <a:pt x="2173" y="713"/>
                </a:lnTo>
                <a:lnTo>
                  <a:pt x="2173" y="1092"/>
                </a:lnTo>
                <a:lnTo>
                  <a:pt x="2075" y="1092"/>
                </a:lnTo>
                <a:close/>
                <a:moveTo>
                  <a:pt x="2075" y="1452"/>
                </a:moveTo>
                <a:lnTo>
                  <a:pt x="490" y="1452"/>
                </a:lnTo>
                <a:lnTo>
                  <a:pt x="269" y="1684"/>
                </a:lnTo>
                <a:lnTo>
                  <a:pt x="490" y="1915"/>
                </a:lnTo>
                <a:lnTo>
                  <a:pt x="2075" y="1915"/>
                </a:lnTo>
                <a:lnTo>
                  <a:pt x="2075" y="1452"/>
                </a:lnTo>
                <a:close/>
                <a:moveTo>
                  <a:pt x="2701" y="1873"/>
                </a:moveTo>
                <a:lnTo>
                  <a:pt x="4361" y="979"/>
                </a:lnTo>
                <a:lnTo>
                  <a:pt x="4700" y="318"/>
                </a:lnTo>
                <a:lnTo>
                  <a:pt x="4333" y="215"/>
                </a:lnTo>
                <a:lnTo>
                  <a:pt x="2701" y="1409"/>
                </a:lnTo>
                <a:lnTo>
                  <a:pt x="2701" y="1873"/>
                </a:lnTo>
                <a:close/>
                <a:moveTo>
                  <a:pt x="2075" y="2393"/>
                </a:moveTo>
                <a:lnTo>
                  <a:pt x="1200" y="2864"/>
                </a:lnTo>
                <a:lnTo>
                  <a:pt x="921" y="2688"/>
                </a:lnTo>
                <a:lnTo>
                  <a:pt x="1129" y="2352"/>
                </a:lnTo>
                <a:lnTo>
                  <a:pt x="1330" y="2208"/>
                </a:lnTo>
                <a:lnTo>
                  <a:pt x="1497" y="2208"/>
                </a:lnTo>
                <a:lnTo>
                  <a:pt x="1202" y="2419"/>
                </a:lnTo>
                <a:lnTo>
                  <a:pt x="1055" y="2658"/>
                </a:lnTo>
                <a:lnTo>
                  <a:pt x="1203" y="2750"/>
                </a:lnTo>
                <a:lnTo>
                  <a:pt x="2075" y="2282"/>
                </a:lnTo>
                <a:lnTo>
                  <a:pt x="2075" y="2110"/>
                </a:lnTo>
                <a:lnTo>
                  <a:pt x="406" y="2110"/>
                </a:lnTo>
                <a:lnTo>
                  <a:pt x="0" y="1684"/>
                </a:lnTo>
                <a:lnTo>
                  <a:pt x="406" y="1257"/>
                </a:lnTo>
                <a:lnTo>
                  <a:pt x="2075" y="1257"/>
                </a:lnTo>
                <a:lnTo>
                  <a:pt x="2075" y="1224"/>
                </a:lnTo>
                <a:lnTo>
                  <a:pt x="2075" y="1190"/>
                </a:lnTo>
                <a:lnTo>
                  <a:pt x="2075" y="1181"/>
                </a:lnTo>
                <a:lnTo>
                  <a:pt x="2701" y="1181"/>
                </a:lnTo>
                <a:lnTo>
                  <a:pt x="2701" y="1183"/>
                </a:lnTo>
                <a:lnTo>
                  <a:pt x="4294" y="0"/>
                </a:lnTo>
                <a:lnTo>
                  <a:pt x="4982" y="195"/>
                </a:lnTo>
                <a:lnTo>
                  <a:pt x="4506" y="1122"/>
                </a:lnTo>
                <a:lnTo>
                  <a:pt x="2701" y="2087"/>
                </a:lnTo>
                <a:lnTo>
                  <a:pt x="2701" y="4763"/>
                </a:lnTo>
                <a:lnTo>
                  <a:pt x="2603" y="4763"/>
                </a:lnTo>
                <a:lnTo>
                  <a:pt x="2603" y="1658"/>
                </a:lnTo>
                <a:lnTo>
                  <a:pt x="2173" y="2059"/>
                </a:lnTo>
                <a:lnTo>
                  <a:pt x="2173" y="4763"/>
                </a:lnTo>
                <a:lnTo>
                  <a:pt x="2075" y="4763"/>
                </a:lnTo>
                <a:lnTo>
                  <a:pt x="2075" y="2393"/>
                </a:lnTo>
                <a:close/>
                <a:moveTo>
                  <a:pt x="4424" y="1267"/>
                </a:moveTo>
                <a:lnTo>
                  <a:pt x="4526" y="1267"/>
                </a:lnTo>
                <a:lnTo>
                  <a:pt x="4886" y="1645"/>
                </a:lnTo>
                <a:lnTo>
                  <a:pt x="4526" y="2022"/>
                </a:lnTo>
                <a:lnTo>
                  <a:pt x="3021" y="2022"/>
                </a:lnTo>
                <a:lnTo>
                  <a:pt x="3202" y="1925"/>
                </a:lnTo>
                <a:lnTo>
                  <a:pt x="4485" y="1925"/>
                </a:lnTo>
                <a:lnTo>
                  <a:pt x="4752" y="1645"/>
                </a:lnTo>
                <a:lnTo>
                  <a:pt x="4485" y="1364"/>
                </a:lnTo>
                <a:lnTo>
                  <a:pt x="4243" y="1364"/>
                </a:lnTo>
                <a:lnTo>
                  <a:pt x="4424" y="1267"/>
                </a:lnTo>
                <a:close/>
              </a:path>
            </a:pathLst>
          </a:custGeom>
          <a:solidFill>
            <a:schemeClr val="tx2"/>
          </a:solidFill>
          <a:ln w="9525">
            <a:noFill/>
            <a:round/>
            <a:headEnd/>
            <a:tailEnd/>
          </a:ln>
        </p:spPr>
        <p:txBody>
          <a:bodyPr/>
          <a:lstStyle/>
          <a:p>
            <a:pPr algn="ctr" fontAlgn="base">
              <a:spcBef>
                <a:spcPct val="0"/>
              </a:spcBef>
              <a:spcAft>
                <a:spcPct val="0"/>
              </a:spcAft>
            </a:pPr>
            <a:endParaRPr lang="de-DE" sz="1939" dirty="0">
              <a:solidFill>
                <a:srgbClr val="646464"/>
              </a:solidFill>
              <a:latin typeface="Arial" panose="020B0604020202020204" pitchFamily="34" charset="0"/>
            </a:endParaRPr>
          </a:p>
        </p:txBody>
      </p:sp>
      <p:sp>
        <p:nvSpPr>
          <p:cNvPr id="35" name="Parallelogram 34">
            <a:hlinkClick r:id="rId3" action="ppaction://hlinksldjump"/>
            <a:extLst>
              <a:ext uri="{FF2B5EF4-FFF2-40B4-BE49-F238E27FC236}">
                <a16:creationId xmlns:a16="http://schemas.microsoft.com/office/drawing/2014/main" xmlns="" id="{2D594310-A05C-4C22-AD26-1D03C2CE4CDC}"/>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36" name="Parallelogram 35">
            <a:hlinkClick r:id="rId4" action="ppaction://hlinksldjump"/>
            <a:extLst>
              <a:ext uri="{FF2B5EF4-FFF2-40B4-BE49-F238E27FC236}">
                <a16:creationId xmlns:a16="http://schemas.microsoft.com/office/drawing/2014/main" xmlns="" id="{60346988-08ED-44F9-B2A0-2C6129717A3F}"/>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7" name="Parallelogram 36">
            <a:hlinkClick r:id="" action="ppaction://noaction"/>
            <a:extLst>
              <a:ext uri="{FF2B5EF4-FFF2-40B4-BE49-F238E27FC236}">
                <a16:creationId xmlns:a16="http://schemas.microsoft.com/office/drawing/2014/main" xmlns="" id="{C6B2CB64-4346-42BF-AE82-75202D20F45B}"/>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38" name="Parallelogram 37">
            <a:hlinkClick r:id="" action="ppaction://noaction"/>
            <a:extLst>
              <a:ext uri="{FF2B5EF4-FFF2-40B4-BE49-F238E27FC236}">
                <a16:creationId xmlns:a16="http://schemas.microsoft.com/office/drawing/2014/main" xmlns="" id="{5450DCC7-F82F-4B26-A012-3626B52D5F26}"/>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39" name="Parallelogram 38">
            <a:hlinkClick r:id="" action="ppaction://noaction"/>
            <a:extLst>
              <a:ext uri="{FF2B5EF4-FFF2-40B4-BE49-F238E27FC236}">
                <a16:creationId xmlns:a16="http://schemas.microsoft.com/office/drawing/2014/main" xmlns="" id="{8E47E10F-BCF3-468B-BFF6-9306E9940F72}"/>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40" name="Parallelogram 39">
            <a:hlinkClick r:id="" action="ppaction://noaction"/>
            <a:extLst>
              <a:ext uri="{FF2B5EF4-FFF2-40B4-BE49-F238E27FC236}">
                <a16:creationId xmlns:a16="http://schemas.microsoft.com/office/drawing/2014/main" xmlns="" id="{D81E3BC2-09AF-4B03-AD7B-64269C628C45}"/>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41" name="Parallelogram 40">
            <a:hlinkClick r:id="" action="ppaction://noaction"/>
            <a:extLst>
              <a:ext uri="{FF2B5EF4-FFF2-40B4-BE49-F238E27FC236}">
                <a16:creationId xmlns:a16="http://schemas.microsoft.com/office/drawing/2014/main" xmlns="" id="{41F59583-EF66-46D0-8D4E-CA19831B306D}"/>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cycle</a:t>
            </a:r>
          </a:p>
        </p:txBody>
      </p:sp>
      <p:sp>
        <p:nvSpPr>
          <p:cNvPr id="55" name="Parallelogram 54">
            <a:hlinkClick r:id="" action="ppaction://noaction"/>
            <a:extLst>
              <a:ext uri="{FF2B5EF4-FFF2-40B4-BE49-F238E27FC236}">
                <a16:creationId xmlns:a16="http://schemas.microsoft.com/office/drawing/2014/main" xmlns="" id="{DE9EBE50-4972-4C50-8D71-1DF8875907D4}"/>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274361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heel(1)">
                                      <p:cBhvr>
                                        <p:cTn id="13"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IN" dirty="0"/>
              <a:t>Thank you</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pic>
        <p:nvPicPr>
          <p:cNvPr id="16" name="Picture 15">
            <a:extLst>
              <a:ext uri="{FF2B5EF4-FFF2-40B4-BE49-F238E27FC236}">
                <a16:creationId xmlns:a16="http://schemas.microsoft.com/office/drawing/2014/main" xmlns="" id="{94B061DC-7E10-45CE-8023-3618B7525D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
          <a:stretch/>
        </p:blipFill>
        <p:spPr bwMode="gray">
          <a:xfrm flipH="1">
            <a:off x="1853" y="671797"/>
            <a:ext cx="9974026" cy="4933420"/>
          </a:xfrm>
          <a:prstGeom prst="rect">
            <a:avLst/>
          </a:prstGeom>
          <a:ln>
            <a:noFill/>
          </a:ln>
        </p:spPr>
      </p:pic>
      <p:sp>
        <p:nvSpPr>
          <p:cNvPr id="17" name="Oval 16">
            <a:extLst>
              <a:ext uri="{FF2B5EF4-FFF2-40B4-BE49-F238E27FC236}">
                <a16:creationId xmlns:a16="http://schemas.microsoft.com/office/drawing/2014/main" xmlns="" id="{35865036-BF69-4F77-809E-86B1EA30BB1A}"/>
              </a:ext>
            </a:extLst>
          </p:cNvPr>
          <p:cNvSpPr>
            <a:spLocks noChangeAspect="1"/>
          </p:cNvSpPr>
          <p:nvPr userDrawn="1"/>
        </p:nvSpPr>
        <p:spPr bwMode="gray">
          <a:xfrm>
            <a:off x="7974523" y="1232552"/>
            <a:ext cx="3811908" cy="3811908"/>
          </a:xfrm>
          <a:prstGeom prst="ellipse">
            <a:avLst/>
          </a:prstGeom>
          <a:solidFill>
            <a:srgbClr val="333333"/>
          </a:solidFill>
          <a:ln w="12700" cap="flat" cmpd="sng" algn="ctr">
            <a:solidFill>
              <a:srgbClr val="333333"/>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xmlns="" id="{1EE00833-D21E-42B2-9977-D7EB18068F23}"/>
              </a:ext>
            </a:extLst>
          </p:cNvPr>
          <p:cNvSpPr/>
          <p:nvPr userDrawn="1"/>
        </p:nvSpPr>
        <p:spPr bwMode="gray">
          <a:xfrm>
            <a:off x="7971395" y="1231020"/>
            <a:ext cx="3814974" cy="3814972"/>
          </a:xfrm>
          <a:prstGeom prst="ellipse">
            <a:avLst/>
          </a:prstGeom>
          <a:noFill/>
          <a:ln w="19050" cap="flat" cmpd="sng" algn="ctr">
            <a:solidFill>
              <a:schemeClr val="tx2"/>
            </a:solid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19" name="Grey Block Arc">
            <a:extLst>
              <a:ext uri="{FF2B5EF4-FFF2-40B4-BE49-F238E27FC236}">
                <a16:creationId xmlns:a16="http://schemas.microsoft.com/office/drawing/2014/main" xmlns="" id="{428832EF-5D85-42C6-BC9D-832F5C8BE26C}"/>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C4C4CD"/>
          </a:solidFill>
          <a:ln w="19050" cap="flat" cmpd="sng" algn="ctr">
            <a:noFill/>
            <a:prstDash val="solid"/>
          </a:ln>
          <a:effectLst/>
        </p:spPr>
        <p:txBody>
          <a:bodyPr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D200"/>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E83DCD05-5956-42CF-A883-24E9E37D4836}"/>
              </a:ext>
            </a:extLst>
          </p:cNvPr>
          <p:cNvSpPr>
            <a:spLocks/>
          </p:cNvSpPr>
          <p:nvPr userDrawn="1"/>
        </p:nvSpPr>
        <p:spPr bwMode="gray">
          <a:xfrm>
            <a:off x="8229471" y="1489094"/>
            <a:ext cx="3298824" cy="3298824"/>
          </a:xfrm>
          <a:prstGeom prst="ellipse">
            <a:avLst/>
          </a:prstGeom>
          <a:solidFill>
            <a:srgbClr val="747480"/>
          </a:solid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itle 1">
            <a:extLst>
              <a:ext uri="{FF2B5EF4-FFF2-40B4-BE49-F238E27FC236}">
                <a16:creationId xmlns:a16="http://schemas.microsoft.com/office/drawing/2014/main" xmlns="" id="{8283B0AB-98A4-4A20-BD91-5D2B2588C5C6}"/>
              </a:ext>
            </a:extLst>
          </p:cNvPr>
          <p:cNvSpPr txBox="1">
            <a:spLocks/>
          </p:cNvSpPr>
          <p:nvPr userDrawn="1"/>
        </p:nvSpPr>
        <p:spPr bwMode="gray">
          <a:xfrm>
            <a:off x="8671121" y="2445863"/>
            <a:ext cx="2312670"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mj-ea"/>
                <a:cs typeface="Arial" pitchFamily="34" charset="0"/>
              </a:rPr>
              <a:t>Thank you</a:t>
            </a:r>
          </a:p>
        </p:txBody>
      </p:sp>
      <p:sp>
        <p:nvSpPr>
          <p:cNvPr id="35" name="Parallelogram 34">
            <a:hlinkClick r:id="rId3" action="ppaction://hlinksldjump"/>
            <a:extLst>
              <a:ext uri="{FF2B5EF4-FFF2-40B4-BE49-F238E27FC236}">
                <a16:creationId xmlns:a16="http://schemas.microsoft.com/office/drawing/2014/main" xmlns="" id="{2D594310-A05C-4C22-AD26-1D03C2CE4CDC}"/>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36" name="Parallelogram 35">
            <a:hlinkClick r:id="rId4" action="ppaction://hlinksldjump"/>
            <a:extLst>
              <a:ext uri="{FF2B5EF4-FFF2-40B4-BE49-F238E27FC236}">
                <a16:creationId xmlns:a16="http://schemas.microsoft.com/office/drawing/2014/main" xmlns="" id="{60346988-08ED-44F9-B2A0-2C6129717A3F}"/>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37" name="Parallelogram 36">
            <a:hlinkClick r:id="" action="ppaction://noaction"/>
            <a:extLst>
              <a:ext uri="{FF2B5EF4-FFF2-40B4-BE49-F238E27FC236}">
                <a16:creationId xmlns:a16="http://schemas.microsoft.com/office/drawing/2014/main" xmlns="" id="{C6B2CB64-4346-42BF-AE82-75202D20F45B}"/>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38" name="Parallelogram 37">
            <a:hlinkClick r:id="" action="ppaction://noaction"/>
            <a:extLst>
              <a:ext uri="{FF2B5EF4-FFF2-40B4-BE49-F238E27FC236}">
                <a16:creationId xmlns:a16="http://schemas.microsoft.com/office/drawing/2014/main" xmlns="" id="{5450DCC7-F82F-4B26-A012-3626B52D5F26}"/>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39" name="Parallelogram 38">
            <a:hlinkClick r:id="" action="ppaction://noaction"/>
            <a:extLst>
              <a:ext uri="{FF2B5EF4-FFF2-40B4-BE49-F238E27FC236}">
                <a16:creationId xmlns:a16="http://schemas.microsoft.com/office/drawing/2014/main" xmlns="" id="{8E47E10F-BCF3-468B-BFF6-9306E9940F72}"/>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40" name="Parallelogram 39">
            <a:hlinkClick r:id="" action="ppaction://noaction"/>
            <a:extLst>
              <a:ext uri="{FF2B5EF4-FFF2-40B4-BE49-F238E27FC236}">
                <a16:creationId xmlns:a16="http://schemas.microsoft.com/office/drawing/2014/main" xmlns="" id="{D81E3BC2-09AF-4B03-AD7B-64269C628C45}"/>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55" name="Parallelogram 54">
            <a:hlinkClick r:id="" action="ppaction://noaction"/>
            <a:extLst>
              <a:ext uri="{FF2B5EF4-FFF2-40B4-BE49-F238E27FC236}">
                <a16:creationId xmlns:a16="http://schemas.microsoft.com/office/drawing/2014/main" xmlns="" id="{DE9EBE50-4972-4C50-8D71-1DF8875907D4}"/>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
        <p:nvSpPr>
          <p:cNvPr id="22" name="Parallelogram 21">
            <a:hlinkClick r:id="" action="ppaction://noaction"/>
            <a:extLst>
              <a:ext uri="{FF2B5EF4-FFF2-40B4-BE49-F238E27FC236}">
                <a16:creationId xmlns:a16="http://schemas.microsoft.com/office/drawing/2014/main" xmlns="" id="{1ED3AEDB-9848-4D80-B6A3-171018B1912D}"/>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Tree>
    <p:extLst>
      <p:ext uri="{BB962C8B-B14F-4D97-AF65-F5344CB8AC3E}">
        <p14:creationId xmlns:p14="http://schemas.microsoft.com/office/powerpoint/2010/main" val="30590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333680"/>
            <a:ext cx="10978515" cy="860400"/>
          </a:xfrm>
        </p:spPr>
        <p:txBody>
          <a:bodyPr/>
          <a:lstStyle>
            <a:lvl1pPr>
              <a:defRPr sz="2400">
                <a:solidFill>
                  <a:schemeClr val="bg1"/>
                </a:solidFill>
              </a:defRPr>
            </a:lvl1pPr>
          </a:lstStyle>
          <a:p>
            <a:r>
              <a:rPr lang="en-US" dirty="0"/>
              <a:t>Standard slide</a:t>
            </a:r>
            <a:endParaRPr lang="en-GB" dirty="0"/>
          </a:p>
        </p:txBody>
      </p:sp>
      <p:sp>
        <p:nvSpPr>
          <p:cNvPr id="3" name="Date Placeholder 2">
            <a:extLst>
              <a:ext uri="{FF2B5EF4-FFF2-40B4-BE49-F238E27FC236}">
                <a16:creationId xmlns:a16="http://schemas.microsoft.com/office/drawing/2014/main" xmlns="" id="{40F0AABF-D862-4E52-856A-98A908BD81E4}"/>
              </a:ext>
            </a:extLst>
          </p:cNvPr>
          <p:cNvSpPr>
            <a:spLocks noGrp="1"/>
          </p:cNvSpPr>
          <p:nvPr>
            <p:ph type="dt" sz="half" idx="10"/>
          </p:nvPr>
        </p:nvSpPr>
        <p:spPr/>
        <p:txBody>
          <a:bodyPr/>
          <a:lstStyle/>
          <a:p>
            <a:fld id="{171BC178-6D04-4ABA-809D-C1976361EC65}"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7F5FDC76-F946-4827-A773-FCD68068B859}"/>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2ABF873B-E40B-4AF7-8D2F-967775EB8EA6}"/>
              </a:ext>
            </a:extLst>
          </p:cNvPr>
          <p:cNvSpPr>
            <a:spLocks noGrp="1"/>
          </p:cNvSpPr>
          <p:nvPr>
            <p:ph type="sldNum" sz="quarter" idx="12"/>
          </p:nvPr>
        </p:nvSpPr>
        <p:spPr/>
        <p:txBody>
          <a:bodyPr/>
          <a:lstStyle/>
          <a:p>
            <a:fld id="{F1BC30E3-FFE5-4B91-AA19-87A149EBB9EE}" type="slidenum">
              <a:rPr smtClean="0"/>
              <a:pPr/>
              <a:t>‹#›</a:t>
            </a:fld>
            <a:endParaRPr dirty="0"/>
          </a:p>
        </p:txBody>
      </p:sp>
      <p:sp>
        <p:nvSpPr>
          <p:cNvPr id="17" name="Parallelogram 16">
            <a:hlinkClick r:id="rId2" action="ppaction://hlinksldjump"/>
            <a:extLst>
              <a:ext uri="{FF2B5EF4-FFF2-40B4-BE49-F238E27FC236}">
                <a16:creationId xmlns:a16="http://schemas.microsoft.com/office/drawing/2014/main" xmlns="" id="{D4EC5A7B-2DBD-4318-A442-EE32CC334D7B}"/>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ADAE76EB-E46B-4246-809F-044F373248F6}"/>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tx2"/>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9DC793C2-92CA-4952-B629-DBFC34C0D747}"/>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1B36536F-93D3-4505-B501-127D1445FDC7}"/>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E6AEFCD1-5C7C-47CC-958B-18E7E4BE7A33}"/>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22" name="Parallelogram 21">
            <a:hlinkClick r:id="" action="ppaction://noaction"/>
            <a:extLst>
              <a:ext uri="{FF2B5EF4-FFF2-40B4-BE49-F238E27FC236}">
                <a16:creationId xmlns:a16="http://schemas.microsoft.com/office/drawing/2014/main" xmlns="" id="{DDA7E344-3C3F-4AB4-951D-40E16DE14410}"/>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23" name="Parallelogram 22">
            <a:hlinkClick r:id="" action="ppaction://noaction"/>
            <a:extLst>
              <a:ext uri="{FF2B5EF4-FFF2-40B4-BE49-F238E27FC236}">
                <a16:creationId xmlns:a16="http://schemas.microsoft.com/office/drawing/2014/main" xmlns="" id="{317EAB7A-A683-42D1-BF06-13C4C3219316}"/>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24" name="Parallelogram 23">
            <a:hlinkClick r:id="" action="ppaction://noaction"/>
            <a:extLst>
              <a:ext uri="{FF2B5EF4-FFF2-40B4-BE49-F238E27FC236}">
                <a16:creationId xmlns:a16="http://schemas.microsoft.com/office/drawing/2014/main" xmlns="" id="{F39CA192-7933-4B8E-8E68-4052C4301C9A}"/>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1365547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333680"/>
            <a:ext cx="10978515" cy="860400"/>
          </a:xfrm>
        </p:spPr>
        <p:txBody>
          <a:bodyPr/>
          <a:lstStyle>
            <a:lvl1pPr>
              <a:defRPr sz="2400">
                <a:solidFill>
                  <a:schemeClr val="bg1"/>
                </a:solidFill>
              </a:defRPr>
            </a:lvl1pPr>
          </a:lstStyle>
          <a:p>
            <a:r>
              <a:rPr lang="en-US" dirty="0"/>
              <a:t>Standard slide</a:t>
            </a:r>
            <a:endParaRPr lang="en-GB" dirty="0"/>
          </a:p>
        </p:txBody>
      </p:sp>
      <p:sp>
        <p:nvSpPr>
          <p:cNvPr id="3" name="Date Placeholder 2">
            <a:extLst>
              <a:ext uri="{FF2B5EF4-FFF2-40B4-BE49-F238E27FC236}">
                <a16:creationId xmlns:a16="http://schemas.microsoft.com/office/drawing/2014/main" xmlns="" id="{40F0AABF-D862-4E52-856A-98A908BD81E4}"/>
              </a:ext>
            </a:extLst>
          </p:cNvPr>
          <p:cNvSpPr>
            <a:spLocks noGrp="1"/>
          </p:cNvSpPr>
          <p:nvPr>
            <p:ph type="dt" sz="half" idx="10"/>
          </p:nvPr>
        </p:nvSpPr>
        <p:spPr/>
        <p:txBody>
          <a:bodyPr/>
          <a:lstStyle/>
          <a:p>
            <a:fld id="{171BC178-6D04-4ABA-809D-C1976361EC65}"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7F5FDC76-F946-4827-A773-FCD68068B859}"/>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2ABF873B-E40B-4AF7-8D2F-967775EB8EA6}"/>
              </a:ext>
            </a:extLst>
          </p:cNvPr>
          <p:cNvSpPr>
            <a:spLocks noGrp="1"/>
          </p:cNvSpPr>
          <p:nvPr>
            <p:ph type="sldNum" sz="quarter" idx="12"/>
          </p:nvPr>
        </p:nvSpPr>
        <p:spPr/>
        <p:txBody>
          <a:bodyPr/>
          <a:lstStyle/>
          <a:p>
            <a:fld id="{F1BC30E3-FFE5-4B91-AA19-87A149EBB9EE}" type="slidenum">
              <a:rPr smtClean="0"/>
              <a:pPr/>
              <a:t>‹#›</a:t>
            </a:fld>
            <a:endParaRPr dirty="0"/>
          </a:p>
        </p:txBody>
      </p:sp>
      <p:sp>
        <p:nvSpPr>
          <p:cNvPr id="17" name="Parallelogram 16">
            <a:hlinkClick r:id="" action="ppaction://noaction"/>
            <a:extLst>
              <a:ext uri="{FF2B5EF4-FFF2-40B4-BE49-F238E27FC236}">
                <a16:creationId xmlns:a16="http://schemas.microsoft.com/office/drawing/2014/main" xmlns="" id="{D4EC5A7B-2DBD-4318-A442-EE32CC334D7B}"/>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2" action="ppaction://hlinksldjump"/>
            <a:extLst>
              <a:ext uri="{FF2B5EF4-FFF2-40B4-BE49-F238E27FC236}">
                <a16:creationId xmlns:a16="http://schemas.microsoft.com/office/drawing/2014/main" xmlns="" id="{ADAE76EB-E46B-4246-809F-044F373248F6}"/>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9DC793C2-92CA-4952-B629-DBFC34C0D747}"/>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1B36536F-93D3-4505-B501-127D1445FDC7}"/>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E6AEFCD1-5C7C-47CC-958B-18E7E4BE7A33}"/>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tx2"/>
                </a:solidFill>
                <a:latin typeface="Arial" panose="020B0604020202020204" pitchFamily="34" charset="0"/>
                <a:ea typeface="+mn-ea"/>
                <a:cs typeface="+mn-cs"/>
              </a:rPr>
              <a:t>Sales and marketing materials</a:t>
            </a:r>
          </a:p>
        </p:txBody>
      </p:sp>
      <p:sp>
        <p:nvSpPr>
          <p:cNvPr id="22" name="Parallelogram 21">
            <a:hlinkClick r:id="" action="ppaction://noaction"/>
            <a:extLst>
              <a:ext uri="{FF2B5EF4-FFF2-40B4-BE49-F238E27FC236}">
                <a16:creationId xmlns:a16="http://schemas.microsoft.com/office/drawing/2014/main" xmlns="" id="{DDA7E344-3C3F-4AB4-951D-40E16DE14410}"/>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23" name="Parallelogram 22">
            <a:hlinkClick r:id="" action="ppaction://noaction"/>
            <a:extLst>
              <a:ext uri="{FF2B5EF4-FFF2-40B4-BE49-F238E27FC236}">
                <a16:creationId xmlns:a16="http://schemas.microsoft.com/office/drawing/2014/main" xmlns="" id="{317EAB7A-A683-42D1-BF06-13C4C3219316}"/>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24" name="Parallelogram 23">
            <a:hlinkClick r:id="" action="ppaction://noaction"/>
            <a:extLst>
              <a:ext uri="{FF2B5EF4-FFF2-40B4-BE49-F238E27FC236}">
                <a16:creationId xmlns:a16="http://schemas.microsoft.com/office/drawing/2014/main" xmlns="" id="{F39CA192-7933-4B8E-8E68-4052C4301C9A}"/>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2429887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80593A0-4211-460E-B6CF-FE2D9CE6D9CB}"/>
              </a:ext>
            </a:extLst>
          </p:cNvPr>
          <p:cNvSpPr>
            <a:spLocks noGrp="1"/>
          </p:cNvSpPr>
          <p:nvPr>
            <p:ph type="pic" sz="quarter" idx="10"/>
          </p:nvPr>
        </p:nvSpPr>
        <p:spPr>
          <a:xfrm>
            <a:off x="8199120" y="1"/>
            <a:ext cx="3999231" cy="6156104"/>
          </a:xfrm>
        </p:spPr>
        <p:txBody>
          <a:bodyPr tIns="2232000"/>
          <a:lstStyle>
            <a:lvl1pPr marL="0" indent="0" algn="ctr">
              <a:buNone/>
              <a:defRPr/>
            </a:lvl1pPr>
          </a:lstStyle>
          <a:p>
            <a:r>
              <a:rPr lang="en-US" dirty="0"/>
              <a:t>Click icon to add picture</a:t>
            </a:r>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xmlns=""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xmlns=""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4" name="Date Placeholder 3">
            <a:extLst>
              <a:ext uri="{FF2B5EF4-FFF2-40B4-BE49-F238E27FC236}">
                <a16:creationId xmlns:a16="http://schemas.microsoft.com/office/drawing/2014/main" xmlns="" id="{38FDA286-FC7C-4768-AFFF-1618056D687D}"/>
              </a:ext>
            </a:extLst>
          </p:cNvPr>
          <p:cNvSpPr>
            <a:spLocks noGrp="1"/>
          </p:cNvSpPr>
          <p:nvPr>
            <p:ph type="dt" sz="half" idx="14"/>
          </p:nvPr>
        </p:nvSpPr>
        <p:spPr/>
        <p:txBody>
          <a:bodyPr/>
          <a:lstStyle/>
          <a:p>
            <a:fld id="{71816F29-77B9-48E7-8017-4B89C0D07E0B}"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69C73E4D-1EBD-404A-B8F4-9B8AD7336F33}"/>
              </a:ext>
            </a:extLst>
          </p:cNvPr>
          <p:cNvSpPr>
            <a:spLocks noGrp="1"/>
          </p:cNvSpPr>
          <p:nvPr>
            <p:ph type="ftr" sz="quarter" idx="15"/>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D159C267-49E7-46A8-B353-C5EB81154AB5}"/>
              </a:ext>
            </a:extLst>
          </p:cNvPr>
          <p:cNvSpPr>
            <a:spLocks noGrp="1"/>
          </p:cNvSpPr>
          <p:nvPr>
            <p:ph type="sldNum" sz="quarter" idx="16"/>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1406391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80593A0-4211-460E-B6CF-FE2D9CE6D9CB}"/>
              </a:ext>
            </a:extLst>
          </p:cNvPr>
          <p:cNvSpPr>
            <a:spLocks noGrp="1"/>
          </p:cNvSpPr>
          <p:nvPr>
            <p:ph type="pic" sz="quarter" idx="10"/>
          </p:nvPr>
        </p:nvSpPr>
        <p:spPr>
          <a:xfrm>
            <a:off x="0" y="0"/>
            <a:ext cx="2384460" cy="6857999"/>
          </a:xfrm>
        </p:spPr>
        <p:txBody>
          <a:bodyPr tIns="2232000"/>
          <a:lstStyle>
            <a:lvl1pPr marL="0" indent="0" algn="ctr">
              <a:buNone/>
              <a:defRPr/>
            </a:lvl1pPr>
          </a:lstStyle>
          <a:p>
            <a:r>
              <a:rPr lang="en-US" dirty="0"/>
              <a:t>Click icon to add picture</a:t>
            </a:r>
            <a:endParaRPr lang="en-GB"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xmlns=""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4" name="Date Placeholder 3">
            <a:extLst>
              <a:ext uri="{FF2B5EF4-FFF2-40B4-BE49-F238E27FC236}">
                <a16:creationId xmlns:a16="http://schemas.microsoft.com/office/drawing/2014/main" xmlns="" id="{457DDD53-DA5D-4F66-8EAA-913A40461E30}"/>
              </a:ext>
            </a:extLst>
          </p:cNvPr>
          <p:cNvSpPr>
            <a:spLocks noGrp="1"/>
          </p:cNvSpPr>
          <p:nvPr>
            <p:ph type="dt" sz="half" idx="13"/>
          </p:nvPr>
        </p:nvSpPr>
        <p:spPr/>
        <p:txBody>
          <a:bodyPr/>
          <a:lstStyle/>
          <a:p>
            <a:fld id="{FB8C21D4-BBB8-4A93-B2B5-3F45AD50C840}"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89A18168-B280-402E-8310-35BC958D390B}"/>
              </a:ext>
            </a:extLst>
          </p:cNvPr>
          <p:cNvSpPr>
            <a:spLocks noGrp="1"/>
          </p:cNvSpPr>
          <p:nvPr>
            <p:ph type="ftr" sz="quarter" idx="14"/>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97D562B9-5194-4705-ABBD-89576E2CC7A3}"/>
              </a:ext>
            </a:extLst>
          </p:cNvPr>
          <p:cNvSpPr>
            <a:spLocks noGrp="1"/>
          </p:cNvSpPr>
          <p:nvPr>
            <p:ph type="sldNum" sz="quarter" idx="15"/>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5313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xmlns="" id="{13A7AC18-CF42-4EC5-8D40-441EAE30A06C}"/>
              </a:ext>
            </a:extLst>
          </p:cNvPr>
          <p:cNvSpPr/>
          <p:nvPr userDrawn="1"/>
        </p:nvSpPr>
        <p:spPr>
          <a:xfrm>
            <a:off x="608013"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85402" y="1954221"/>
            <a:ext cx="4328932" cy="979702"/>
          </a:xfrm>
        </p:spPr>
        <p:txBody>
          <a:bodyPr/>
          <a:lstStyle>
            <a:lvl1pPr>
              <a:defRPr sz="3000" b="0">
                <a:solidFill>
                  <a:srgbClr val="2E2E38"/>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85402" y="3046158"/>
            <a:ext cx="4328932" cy="1046323"/>
          </a:xfrm>
        </p:spPr>
        <p:txBody>
          <a:bodyPr/>
          <a:lstStyle>
            <a:lvl1pPr marL="0" indent="0" algn="l">
              <a:spcAft>
                <a:spcPts val="1200"/>
              </a:spcAft>
              <a:buNone/>
              <a:defRPr sz="1600">
                <a:solidFill>
                  <a:srgbClr val="2E2E38"/>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xmlns="" id="{F93BD223-2224-476C-AB5C-300C248C1618}"/>
              </a:ext>
            </a:extLst>
          </p:cNvPr>
          <p:cNvCxnSpPr>
            <a:cxnSpLocks/>
          </p:cNvCxnSpPr>
          <p:nvPr userDrawn="1"/>
        </p:nvCxnSpPr>
        <p:spPr>
          <a:xfrm>
            <a:off x="1479213" y="5709060"/>
            <a:ext cx="8122101"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51B4C43-E5F8-400E-A971-58A3766B1BF0}"/>
              </a:ext>
            </a:extLst>
          </p:cNvPr>
          <p:cNvSpPr txBox="1"/>
          <p:nvPr userDrawn="1"/>
        </p:nvSpPr>
        <p:spPr>
          <a:xfrm>
            <a:off x="608013" y="5605200"/>
            <a:ext cx="1045073" cy="197581"/>
          </a:xfrm>
          <a:prstGeom prst="rect">
            <a:avLst/>
          </a:prstGeom>
          <a:noFill/>
        </p:spPr>
        <p:txBody>
          <a:bodyPr wrap="square" lIns="0" tIns="0" rIns="0" bIns="0" rtlCol="0" anchor="ctr" anchorCtr="0">
            <a:noAutofit/>
          </a:bodyPr>
          <a:lstStyle/>
          <a:p>
            <a:r>
              <a:rPr lang="en-GB" sz="1200" dirty="0">
                <a:solidFill>
                  <a:schemeClr val="tx1">
                    <a:lumMod val="60000"/>
                    <a:lumOff val="40000"/>
                  </a:schemeClr>
                </a:solidFill>
                <a:latin typeface="Arial" panose="020B0604020202020204" pitchFamily="34" charset="0"/>
              </a:rPr>
              <a:t>Written by</a:t>
            </a:r>
          </a:p>
        </p:txBody>
      </p:sp>
      <p:sp>
        <p:nvSpPr>
          <p:cNvPr id="10" name="Text Placeholder 16">
            <a:extLst>
              <a:ext uri="{FF2B5EF4-FFF2-40B4-BE49-F238E27FC236}">
                <a16:creationId xmlns:a16="http://schemas.microsoft.com/office/drawing/2014/main" xmlns="" id="{A9465B6B-DFD4-4E0C-9ACE-E88CA2220464}"/>
              </a:ext>
            </a:extLst>
          </p:cNvPr>
          <p:cNvSpPr>
            <a:spLocks noGrp="1"/>
          </p:cNvSpPr>
          <p:nvPr>
            <p:ph type="body" sz="quarter" idx="14" hasCustomPrompt="1"/>
          </p:nvPr>
        </p:nvSpPr>
        <p:spPr>
          <a:xfrm>
            <a:off x="608013" y="6019189"/>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xmlns="" id="{A1F2ED22-5637-4AB8-ABD8-3693A6EA55FD}"/>
              </a:ext>
            </a:extLst>
          </p:cNvPr>
          <p:cNvSpPr>
            <a:spLocks noGrp="1"/>
          </p:cNvSpPr>
          <p:nvPr>
            <p:ph type="body" sz="quarter" idx="15" hasCustomPrompt="1"/>
          </p:nvPr>
        </p:nvSpPr>
        <p:spPr>
          <a:xfrm>
            <a:off x="608013"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grpSp>
        <p:nvGrpSpPr>
          <p:cNvPr id="15" name="Group 4">
            <a:extLst>
              <a:ext uri="{FF2B5EF4-FFF2-40B4-BE49-F238E27FC236}">
                <a16:creationId xmlns:a16="http://schemas.microsoft.com/office/drawing/2014/main" xmlns="" id="{6B891F47-1BBE-4926-81DF-B17907D2F8E1}"/>
              </a:ext>
            </a:extLst>
          </p:cNvPr>
          <p:cNvGrpSpPr>
            <a:grpSpLocks noChangeAspect="1"/>
          </p:cNvGrpSpPr>
          <p:nvPr userDrawn="1"/>
        </p:nvGrpSpPr>
        <p:grpSpPr bwMode="black">
          <a:xfrm>
            <a:off x="10364788" y="4960938"/>
            <a:ext cx="1225550" cy="1435100"/>
            <a:chOff x="6529" y="3125"/>
            <a:chExt cx="772" cy="904"/>
          </a:xfrm>
        </p:grpSpPr>
        <p:sp>
          <p:nvSpPr>
            <p:cNvPr id="17" name="Freeform 5">
              <a:extLst>
                <a:ext uri="{FF2B5EF4-FFF2-40B4-BE49-F238E27FC236}">
                  <a16:creationId xmlns:a16="http://schemas.microsoft.com/office/drawing/2014/main" xmlns="" id="{0A2A4AEF-C603-4360-9387-8879E71862A6}"/>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8" name="Freeform 6">
              <a:extLst>
                <a:ext uri="{FF2B5EF4-FFF2-40B4-BE49-F238E27FC236}">
                  <a16:creationId xmlns:a16="http://schemas.microsoft.com/office/drawing/2014/main" xmlns="" id="{54797EE6-BAEA-4DA7-95C2-6B09B77D317C}"/>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129343782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xmlns="" id="{00869D6F-A030-48CA-9C7C-9FC3A6F1F671}"/>
              </a:ext>
            </a:extLst>
          </p:cNvPr>
          <p:cNvSpPr>
            <a:spLocks noGrp="1"/>
          </p:cNvSpPr>
          <p:nvPr>
            <p:ph type="dt" sz="half" idx="10"/>
          </p:nvPr>
        </p:nvSpPr>
        <p:spPr/>
        <p:txBody>
          <a:bodyPr/>
          <a:lstStyle/>
          <a:p>
            <a:fld id="{A1E5BC0E-409F-40D2-96B6-A6348DAD8A80}"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2F02C3F7-BD0A-4AD4-95D8-328DA6F539A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DE4422C8-68BE-4650-89F1-3BECCFF9B514}"/>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5345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97C43D-4F1B-43DA-A0C6-DA6B6708E161}"/>
              </a:ext>
            </a:extLst>
          </p:cNvPr>
          <p:cNvSpPr>
            <a:spLocks noGrp="1"/>
          </p:cNvSpPr>
          <p:nvPr>
            <p:ph type="body" sz="quarter" idx="10" hasCustomPrompt="1"/>
          </p:nvPr>
        </p:nvSpPr>
        <p:spPr>
          <a:xfrm>
            <a:off x="608013"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Arial" panose="020B0604020202020204" pitchFamily="34"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Section Title</a:t>
            </a:r>
            <a:endParaRPr lang="en-IN" dirty="0"/>
          </a:p>
        </p:txBody>
      </p:sp>
      <p:sp>
        <p:nvSpPr>
          <p:cNvPr id="2" name="Date Placeholder 1">
            <a:extLst>
              <a:ext uri="{FF2B5EF4-FFF2-40B4-BE49-F238E27FC236}">
                <a16:creationId xmlns:a16="http://schemas.microsoft.com/office/drawing/2014/main" xmlns="" id="{984443D1-37A3-4969-A6D3-4E99E05604B9}"/>
              </a:ext>
            </a:extLst>
          </p:cNvPr>
          <p:cNvSpPr>
            <a:spLocks noGrp="1"/>
          </p:cNvSpPr>
          <p:nvPr>
            <p:ph type="dt" sz="half" idx="11"/>
          </p:nvPr>
        </p:nvSpPr>
        <p:spPr/>
        <p:txBody>
          <a:bodyPr/>
          <a:lstStyle/>
          <a:p>
            <a:fld id="{BDE1F0C1-6F12-4893-AACF-6079A57BDE69}"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61AB04F4-59F4-4102-9BBD-DB62B48E184D}"/>
              </a:ext>
            </a:extLst>
          </p:cNvPr>
          <p:cNvSpPr>
            <a:spLocks noGrp="1"/>
          </p:cNvSpPr>
          <p:nvPr>
            <p:ph type="ftr" sz="quarter" idx="12"/>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E499AB0A-887B-46B8-BA72-781970F002C7}"/>
              </a:ext>
            </a:extLst>
          </p:cNvPr>
          <p:cNvSpPr>
            <a:spLocks noGrp="1"/>
          </p:cNvSpPr>
          <p:nvPr>
            <p:ph type="sldNum" sz="quarter" idx="13"/>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89370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628F8CDB-776D-4811-AE2C-217236ECDECA}"/>
              </a:ext>
            </a:extLst>
          </p:cNvPr>
          <p:cNvSpPr>
            <a:spLocks noGrp="1"/>
          </p:cNvSpPr>
          <p:nvPr>
            <p:ph type="pic" sz="quarter" idx="12"/>
          </p:nvPr>
        </p:nvSpPr>
        <p:spPr>
          <a:xfrm>
            <a:off x="6227180" y="0"/>
            <a:ext cx="5971170" cy="6858000"/>
          </a:xfrm>
        </p:spPr>
        <p:txBody>
          <a:bodyPr tIns="2232000"/>
          <a:lstStyle>
            <a:lvl1pPr marL="0" indent="0" algn="ctr">
              <a:buNone/>
              <a:defRPr/>
            </a:lvl1pPr>
          </a:lstStyle>
          <a:p>
            <a:r>
              <a:rPr lang="en-US" dirty="0"/>
              <a:t>Click icon to add picture</a:t>
            </a:r>
            <a:endParaRPr lang="en-GB" dirty="0"/>
          </a:p>
        </p:txBody>
      </p:sp>
      <p:sp>
        <p:nvSpPr>
          <p:cNvPr id="2" name="Date Placeholder 1">
            <a:extLst>
              <a:ext uri="{FF2B5EF4-FFF2-40B4-BE49-F238E27FC236}">
                <a16:creationId xmlns:a16="http://schemas.microsoft.com/office/drawing/2014/main" xmlns="" id="{F656DB61-969F-46BA-942C-3600269FA4D1}"/>
              </a:ext>
            </a:extLst>
          </p:cNvPr>
          <p:cNvSpPr>
            <a:spLocks noGrp="1"/>
          </p:cNvSpPr>
          <p:nvPr>
            <p:ph type="dt" sz="half" idx="13"/>
          </p:nvPr>
        </p:nvSpPr>
        <p:spPr/>
        <p:txBody>
          <a:bodyPr/>
          <a:lstStyle/>
          <a:p>
            <a:fld id="{3A0DA7E8-29E3-460A-8F9E-9DE1DDD5C359}"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C7C562FF-E912-4424-B259-AED677C026AF}"/>
              </a:ext>
            </a:extLst>
          </p:cNvPr>
          <p:cNvSpPr>
            <a:spLocks noGrp="1"/>
          </p:cNvSpPr>
          <p:nvPr>
            <p:ph type="ftr" sz="quarter" idx="14"/>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E82C1B82-1A85-4CFD-98C3-C21698A96B67}"/>
              </a:ext>
            </a:extLst>
          </p:cNvPr>
          <p:cNvSpPr>
            <a:spLocks noGrp="1"/>
          </p:cNvSpPr>
          <p:nvPr>
            <p:ph type="sldNum" sz="quarter" idx="15"/>
          </p:nvPr>
        </p:nvSpPr>
        <p:spPr/>
        <p:txBody>
          <a:bodyPr/>
          <a:lstStyle/>
          <a:p>
            <a:fld id="{F1BC30E3-FFE5-4B91-AA19-87A149EBB9EE}" type="slidenum">
              <a:rPr smtClean="0"/>
              <a:pPr/>
              <a:t>‹#›</a:t>
            </a:fld>
            <a:endParaRPr dirty="0"/>
          </a:p>
        </p:txBody>
      </p:sp>
      <p:sp>
        <p:nvSpPr>
          <p:cNvPr id="8" name="Text Placeholder 4">
            <a:extLst>
              <a:ext uri="{FF2B5EF4-FFF2-40B4-BE49-F238E27FC236}">
                <a16:creationId xmlns:a16="http://schemas.microsoft.com/office/drawing/2014/main" xmlns="" id="{F1B8B73A-3049-4C45-B6AE-90DAE7E02D1B}"/>
              </a:ext>
            </a:extLst>
          </p:cNvPr>
          <p:cNvSpPr>
            <a:spLocks noGrp="1"/>
          </p:cNvSpPr>
          <p:nvPr>
            <p:ph type="body" sz="quarter" idx="16" hasCustomPrompt="1"/>
          </p:nvPr>
        </p:nvSpPr>
        <p:spPr>
          <a:xfrm>
            <a:off x="608794" y="1568090"/>
            <a:ext cx="4537959" cy="1055708"/>
          </a:xfrm>
        </p:spPr>
        <p:txBody>
          <a:bodyPr/>
          <a:lstStyle>
            <a:lvl1pPr marL="0" indent="0">
              <a:buNone/>
              <a:defRPr sz="3000"/>
            </a:lvl1pPr>
          </a:lstStyle>
          <a:p>
            <a:pPr lvl="0"/>
            <a:r>
              <a:rPr lang="en-IN" dirty="0"/>
              <a:t>Section Title</a:t>
            </a:r>
          </a:p>
          <a:p>
            <a:pPr lvl="0"/>
            <a:r>
              <a:rPr lang="en-IN" dirty="0"/>
              <a:t>EY Interstate Light</a:t>
            </a:r>
          </a:p>
        </p:txBody>
      </p:sp>
      <p:sp>
        <p:nvSpPr>
          <p:cNvPr id="9" name="Text Placeholder 4">
            <a:extLst>
              <a:ext uri="{FF2B5EF4-FFF2-40B4-BE49-F238E27FC236}">
                <a16:creationId xmlns:a16="http://schemas.microsoft.com/office/drawing/2014/main" xmlns="" id="{0D963AD5-4C9A-4539-907D-836DBFAFECFE}"/>
              </a:ext>
            </a:extLst>
          </p:cNvPr>
          <p:cNvSpPr>
            <a:spLocks noGrp="1"/>
          </p:cNvSpPr>
          <p:nvPr>
            <p:ph type="body" sz="quarter" idx="17" hasCustomPrompt="1"/>
          </p:nvPr>
        </p:nvSpPr>
        <p:spPr>
          <a:xfrm>
            <a:off x="608794" y="2829731"/>
            <a:ext cx="4537959" cy="1055708"/>
          </a:xfrm>
        </p:spPr>
        <p:txBody>
          <a:bodyPr/>
          <a:lstStyle>
            <a:lvl1pPr marL="0" indent="0">
              <a:buNone/>
              <a:defRPr sz="1600"/>
            </a:lvl1pPr>
          </a:lstStyle>
          <a:p>
            <a:pPr lvl="0"/>
            <a:r>
              <a:rPr lang="en-IN" dirty="0"/>
              <a:t>text</a:t>
            </a:r>
          </a:p>
        </p:txBody>
      </p:sp>
    </p:spTree>
    <p:extLst>
      <p:ext uri="{BB962C8B-B14F-4D97-AF65-F5344CB8AC3E}">
        <p14:creationId xmlns:p14="http://schemas.microsoft.com/office/powerpoint/2010/main" val="1580524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xmlns="" id="{95A2BE92-ABF7-4A82-BC35-00F28F500FED}"/>
              </a:ext>
            </a:extLst>
          </p:cNvPr>
          <p:cNvSpPr>
            <a:spLocks noGrp="1"/>
          </p:cNvSpPr>
          <p:nvPr>
            <p:ph type="tbl" sz="quarter" idx="10"/>
          </p:nvPr>
        </p:nvSpPr>
        <p:spPr>
          <a:xfrm>
            <a:off x="609917" y="1137920"/>
            <a:ext cx="4957505" cy="4267457"/>
          </a:xfrm>
        </p:spPr>
        <p:txBody>
          <a:bodyPr/>
          <a:lstStyle/>
          <a:p>
            <a:r>
              <a:rPr lang="en-US" dirty="0"/>
              <a:t>Click icon to add table</a:t>
            </a:r>
            <a:endParaRPr lang="en-IN" dirty="0"/>
          </a:p>
        </p:txBody>
      </p:sp>
      <p:sp>
        <p:nvSpPr>
          <p:cNvPr id="10" name="Text Placeholder 16">
            <a:extLst>
              <a:ext uri="{FF2B5EF4-FFF2-40B4-BE49-F238E27FC236}">
                <a16:creationId xmlns:a16="http://schemas.microsoft.com/office/drawing/2014/main" xmlns=""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xmlns=""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xmlns=""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r>
              <a:rPr lang="en-US" dirty="0"/>
              <a:t>Click icon to add picture</a:t>
            </a:r>
            <a:endParaRPr lang="en-GB" dirty="0"/>
          </a:p>
        </p:txBody>
      </p:sp>
      <p:sp>
        <p:nvSpPr>
          <p:cNvPr id="9" name="Text Placeholder 8">
            <a:extLst>
              <a:ext uri="{FF2B5EF4-FFF2-40B4-BE49-F238E27FC236}">
                <a16:creationId xmlns:a16="http://schemas.microsoft.com/office/drawing/2014/main" xmlns=""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xmlns=""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3" name="Date Placeholder 2">
            <a:extLst>
              <a:ext uri="{FF2B5EF4-FFF2-40B4-BE49-F238E27FC236}">
                <a16:creationId xmlns:a16="http://schemas.microsoft.com/office/drawing/2014/main" xmlns="" id="{C5822E28-B24F-4CF6-8F50-70ED7C22A114}"/>
              </a:ext>
            </a:extLst>
          </p:cNvPr>
          <p:cNvSpPr>
            <a:spLocks noGrp="1"/>
          </p:cNvSpPr>
          <p:nvPr>
            <p:ph type="dt" sz="half" idx="19"/>
          </p:nvPr>
        </p:nvSpPr>
        <p:spPr/>
        <p:txBody>
          <a:bodyPr/>
          <a:lstStyle/>
          <a:p>
            <a:fld id="{5CFA2527-C609-4640-ABB3-2F5F2634F66E}"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6865E1CD-A05B-41DC-B488-E4BA204E7AE5}"/>
              </a:ext>
            </a:extLst>
          </p:cNvPr>
          <p:cNvSpPr>
            <a:spLocks noGrp="1"/>
          </p:cNvSpPr>
          <p:nvPr>
            <p:ph type="ftr" sz="quarter" idx="2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5716ABDB-CF45-4001-9487-F3BA3DD8DACD}"/>
              </a:ext>
            </a:extLst>
          </p:cNvPr>
          <p:cNvSpPr>
            <a:spLocks noGrp="1"/>
          </p:cNvSpPr>
          <p:nvPr>
            <p:ph type="sldNum" sz="quarter" idx="21"/>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833100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1CD06B42-27A8-4223-AE57-EB729EB5FC27}"/>
              </a:ext>
            </a:extLst>
          </p:cNvPr>
          <p:cNvSpPr>
            <a:spLocks noGrp="1"/>
          </p:cNvSpPr>
          <p:nvPr>
            <p:ph type="dt" sz="half" idx="10"/>
          </p:nvPr>
        </p:nvSpPr>
        <p:spPr/>
        <p:txBody>
          <a:bodyPr/>
          <a:lstStyle/>
          <a:p>
            <a:fld id="{545FCBF0-1425-4A10-AF8D-31487FB6BD82}"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5C1F4AD2-0FC3-4A7D-B553-FC19C918C14E}"/>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C7E89B92-9E6D-4E4B-A5F6-7BC8B1612D1D}"/>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1965827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xmlns=""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a:t>Edit Master text styles</a:t>
            </a:r>
          </a:p>
        </p:txBody>
      </p:sp>
      <p:sp>
        <p:nvSpPr>
          <p:cNvPr id="5" name="Text Placeholder 6">
            <a:extLst>
              <a:ext uri="{FF2B5EF4-FFF2-40B4-BE49-F238E27FC236}">
                <a16:creationId xmlns:a16="http://schemas.microsoft.com/office/drawing/2014/main" xmlns=""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Arial" panose="020B0604020202020204" pitchFamily="34" charset="0"/>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xmlns=""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Arial" panose="020B0604020202020204" pitchFamily="34" charset="0"/>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xmlns=""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521220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xmlns=""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xmlns=""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a:t>Edit Master text styles</a:t>
            </a:r>
          </a:p>
        </p:txBody>
      </p:sp>
      <p:sp>
        <p:nvSpPr>
          <p:cNvPr id="8" name="Text Placeholder 6">
            <a:extLst>
              <a:ext uri="{FF2B5EF4-FFF2-40B4-BE49-F238E27FC236}">
                <a16:creationId xmlns:a16="http://schemas.microsoft.com/office/drawing/2014/main" xmlns=""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Arial" panose="020B0604020202020204" pitchFamily="34" charset="0"/>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xmlns=""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Arial" panose="020B0604020202020204" pitchFamily="34" charset="0"/>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322284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xmlns="" id="{E7DAEB49-9ADD-490C-B904-979B3953B8CD}"/>
              </a:ext>
            </a:extLst>
          </p:cNvPr>
          <p:cNvSpPr>
            <a:spLocks noGrp="1"/>
          </p:cNvSpPr>
          <p:nvPr>
            <p:ph type="dt" sz="half" idx="10"/>
          </p:nvPr>
        </p:nvSpPr>
        <p:spPr/>
        <p:txBody>
          <a:bodyPr/>
          <a:lstStyle/>
          <a:p>
            <a:fld id="{1C684C2B-F2EC-44DC-BFA7-D4CDDC232D8E}"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36528C68-2511-4745-B448-A5AA41E7BFE8}"/>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1B5C8157-0191-4E69-819F-DB443768675C}"/>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775002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xmlns="" id="{0B88B559-CD59-4D3D-87C0-5D51BCF9B731}"/>
              </a:ext>
            </a:extLst>
          </p:cNvPr>
          <p:cNvSpPr>
            <a:spLocks noGrp="1"/>
          </p:cNvSpPr>
          <p:nvPr>
            <p:ph type="dt" sz="half" idx="10"/>
          </p:nvPr>
        </p:nvSpPr>
        <p:spPr/>
        <p:txBody>
          <a:bodyPr/>
          <a:lstStyle/>
          <a:p>
            <a:fld id="{BB3E705B-674C-4428-8823-9562D3455BA3}"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537938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xmlns="" id="{B20B9B26-E95B-4DC1-A613-4C0C0933C72B}"/>
              </a:ext>
            </a:extLst>
          </p:cNvPr>
          <p:cNvSpPr>
            <a:spLocks noGrp="1"/>
          </p:cNvSpPr>
          <p:nvPr>
            <p:ph type="dt" sz="half" idx="10"/>
          </p:nvPr>
        </p:nvSpPr>
        <p:spPr/>
        <p:txBody>
          <a:bodyPr/>
          <a:lstStyle/>
          <a:p>
            <a:fld id="{E18B0B5C-2478-4EF8-B3CF-1F08BD651D31}"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ED7373D8-2AB5-4625-822C-B1F2B5CDC39C}"/>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E76E3B4B-D68B-4AFA-A20D-2ECE69120F7E}"/>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39141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65CEDD0-3414-49EC-8BAF-D1CE5F1CA2D7}"/>
              </a:ext>
            </a:extLst>
          </p:cNvPr>
          <p:cNvGrpSpPr/>
          <p:nvPr userDrawn="1"/>
        </p:nvGrpSpPr>
        <p:grpSpPr>
          <a:xfrm>
            <a:off x="606256" y="5826612"/>
            <a:ext cx="3878023" cy="570195"/>
            <a:chOff x="606256" y="5826612"/>
            <a:chExt cx="3878023" cy="570195"/>
          </a:xfrm>
        </p:grpSpPr>
        <p:sp>
          <p:nvSpPr>
            <p:cNvPr id="168" name="Rectangle 167">
              <a:extLst>
                <a:ext uri="{FF2B5EF4-FFF2-40B4-BE49-F238E27FC236}">
                  <a16:creationId xmlns:a16="http://schemas.microsoft.com/office/drawing/2014/main" xmlns="" id="{A22049CA-64AE-409F-988D-A7317F8AD136}"/>
                </a:ext>
              </a:extLst>
            </p:cNvPr>
            <p:cNvSpPr>
              <a:spLocks noChangeArrowheads="1"/>
            </p:cNvSpPr>
            <p:nvPr userDrawn="1"/>
          </p:nvSpPr>
          <p:spPr bwMode="auto">
            <a:xfrm>
              <a:off x="606256"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9" name="Rectangle 6">
              <a:extLst>
                <a:ext uri="{FF2B5EF4-FFF2-40B4-BE49-F238E27FC236}">
                  <a16:creationId xmlns:a16="http://schemas.microsoft.com/office/drawing/2014/main" xmlns="" id="{E37A0A05-0A78-44A7-8873-0A1A20C87175}"/>
                </a:ext>
              </a:extLst>
            </p:cNvPr>
            <p:cNvSpPr>
              <a:spLocks noChangeArrowheads="1"/>
            </p:cNvSpPr>
            <p:nvPr userDrawn="1"/>
          </p:nvSpPr>
          <p:spPr bwMode="auto">
            <a:xfrm>
              <a:off x="801552"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0" name="Rectangle 7">
              <a:extLst>
                <a:ext uri="{FF2B5EF4-FFF2-40B4-BE49-F238E27FC236}">
                  <a16:creationId xmlns:a16="http://schemas.microsoft.com/office/drawing/2014/main" xmlns="" id="{0DEA0CBE-8527-4287-BF98-DA48947875F5}"/>
                </a:ext>
              </a:extLst>
            </p:cNvPr>
            <p:cNvSpPr>
              <a:spLocks noChangeArrowheads="1"/>
            </p:cNvSpPr>
            <p:nvPr userDrawn="1"/>
          </p:nvSpPr>
          <p:spPr bwMode="auto">
            <a:xfrm>
              <a:off x="998592"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1" name="Freeform 8">
              <a:extLst>
                <a:ext uri="{FF2B5EF4-FFF2-40B4-BE49-F238E27FC236}">
                  <a16:creationId xmlns:a16="http://schemas.microsoft.com/office/drawing/2014/main" xmlns="" id="{444058C6-612A-446E-8F68-0E5CC4CFF366}"/>
                </a:ext>
              </a:extLst>
            </p:cNvPr>
            <p:cNvSpPr>
              <a:spLocks/>
            </p:cNvSpPr>
            <p:nvPr userDrawn="1"/>
          </p:nvSpPr>
          <p:spPr bwMode="black">
            <a:xfrm>
              <a:off x="606256" y="6056782"/>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2" name="Freeform 9">
              <a:extLst>
                <a:ext uri="{FF2B5EF4-FFF2-40B4-BE49-F238E27FC236}">
                  <a16:creationId xmlns:a16="http://schemas.microsoft.com/office/drawing/2014/main" xmlns="" id="{1011EC31-E0C3-404F-93B3-EFD3DADC11CB}"/>
                </a:ext>
              </a:extLst>
            </p:cNvPr>
            <p:cNvSpPr>
              <a:spLocks/>
            </p:cNvSpPr>
            <p:nvPr userDrawn="1"/>
          </p:nvSpPr>
          <p:spPr bwMode="black">
            <a:xfrm>
              <a:off x="717854" y="6049807"/>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3" name="Freeform 10">
              <a:extLst>
                <a:ext uri="{FF2B5EF4-FFF2-40B4-BE49-F238E27FC236}">
                  <a16:creationId xmlns:a16="http://schemas.microsoft.com/office/drawing/2014/main" xmlns="" id="{3C9D076B-D88C-4089-8D58-9A31CFCDB02A}"/>
                </a:ext>
              </a:extLst>
            </p:cNvPr>
            <p:cNvSpPr>
              <a:spLocks noEditPoints="1"/>
            </p:cNvSpPr>
            <p:nvPr userDrawn="1"/>
          </p:nvSpPr>
          <p:spPr bwMode="black">
            <a:xfrm>
              <a:off x="813759" y="6088169"/>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4" name="Freeform 11">
              <a:extLst>
                <a:ext uri="{FF2B5EF4-FFF2-40B4-BE49-F238E27FC236}">
                  <a16:creationId xmlns:a16="http://schemas.microsoft.com/office/drawing/2014/main" xmlns="" id="{29DB43AC-B765-4ECB-B483-562473BD4A38}"/>
                </a:ext>
              </a:extLst>
            </p:cNvPr>
            <p:cNvSpPr>
              <a:spLocks noEditPoints="1"/>
            </p:cNvSpPr>
            <p:nvPr userDrawn="1"/>
          </p:nvSpPr>
          <p:spPr bwMode="black">
            <a:xfrm>
              <a:off x="965461" y="6049807"/>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5" name="Freeform 12">
              <a:extLst>
                <a:ext uri="{FF2B5EF4-FFF2-40B4-BE49-F238E27FC236}">
                  <a16:creationId xmlns:a16="http://schemas.microsoft.com/office/drawing/2014/main" xmlns="" id="{AF1DE1B8-EA4B-4A98-A97D-BA5EEA42B197}"/>
                </a:ext>
              </a:extLst>
            </p:cNvPr>
            <p:cNvSpPr>
              <a:spLocks noEditPoints="1"/>
            </p:cNvSpPr>
            <p:nvPr userDrawn="1"/>
          </p:nvSpPr>
          <p:spPr bwMode="black">
            <a:xfrm>
              <a:off x="1064854"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6" name="Freeform 13">
              <a:extLst>
                <a:ext uri="{FF2B5EF4-FFF2-40B4-BE49-F238E27FC236}">
                  <a16:creationId xmlns:a16="http://schemas.microsoft.com/office/drawing/2014/main" xmlns="" id="{F8F60B79-7AF5-4C5E-A5EF-126F117D591C}"/>
                </a:ext>
              </a:extLst>
            </p:cNvPr>
            <p:cNvSpPr>
              <a:spLocks/>
            </p:cNvSpPr>
            <p:nvPr userDrawn="1"/>
          </p:nvSpPr>
          <p:spPr bwMode="black">
            <a:xfrm>
              <a:off x="1159014" y="6049807"/>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7" name="Freeform 14">
              <a:extLst>
                <a:ext uri="{FF2B5EF4-FFF2-40B4-BE49-F238E27FC236}">
                  <a16:creationId xmlns:a16="http://schemas.microsoft.com/office/drawing/2014/main" xmlns="" id="{0A0438AD-9937-4C25-AB9E-7F8C8CCA23F7}"/>
                </a:ext>
              </a:extLst>
            </p:cNvPr>
            <p:cNvSpPr>
              <a:spLocks/>
            </p:cNvSpPr>
            <p:nvPr userDrawn="1"/>
          </p:nvSpPr>
          <p:spPr bwMode="black">
            <a:xfrm>
              <a:off x="1227018"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8" name="Freeform 15">
              <a:extLst>
                <a:ext uri="{FF2B5EF4-FFF2-40B4-BE49-F238E27FC236}">
                  <a16:creationId xmlns:a16="http://schemas.microsoft.com/office/drawing/2014/main" xmlns="" id="{6FDE2726-7032-4BE4-A420-0ECF49A32A8B}"/>
                </a:ext>
              </a:extLst>
            </p:cNvPr>
            <p:cNvSpPr>
              <a:spLocks noEditPoints="1"/>
            </p:cNvSpPr>
            <p:nvPr userDrawn="1"/>
          </p:nvSpPr>
          <p:spPr bwMode="black">
            <a:xfrm>
              <a:off x="1298511"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9" name="Freeform 16">
              <a:extLst>
                <a:ext uri="{FF2B5EF4-FFF2-40B4-BE49-F238E27FC236}">
                  <a16:creationId xmlns:a16="http://schemas.microsoft.com/office/drawing/2014/main" xmlns="" id="{50C22C21-F8DB-486D-9042-765D68AE3A7C}"/>
                </a:ext>
              </a:extLst>
            </p:cNvPr>
            <p:cNvSpPr>
              <a:spLocks/>
            </p:cNvSpPr>
            <p:nvPr userDrawn="1"/>
          </p:nvSpPr>
          <p:spPr bwMode="black">
            <a:xfrm>
              <a:off x="1403134" y="6088169"/>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0" name="Freeform 17">
              <a:extLst>
                <a:ext uri="{FF2B5EF4-FFF2-40B4-BE49-F238E27FC236}">
                  <a16:creationId xmlns:a16="http://schemas.microsoft.com/office/drawing/2014/main" xmlns="" id="{7F763F72-BB8F-482C-9FDA-40EDD6EE5FF8}"/>
                </a:ext>
              </a:extLst>
            </p:cNvPr>
            <p:cNvSpPr>
              <a:spLocks/>
            </p:cNvSpPr>
            <p:nvPr userDrawn="1"/>
          </p:nvSpPr>
          <p:spPr bwMode="black">
            <a:xfrm>
              <a:off x="1514732"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1" name="Freeform 18">
              <a:extLst>
                <a:ext uri="{FF2B5EF4-FFF2-40B4-BE49-F238E27FC236}">
                  <a16:creationId xmlns:a16="http://schemas.microsoft.com/office/drawing/2014/main" xmlns="" id="{710F466C-6BEC-4970-9707-40D8002740B0}"/>
                </a:ext>
              </a:extLst>
            </p:cNvPr>
            <p:cNvSpPr>
              <a:spLocks/>
            </p:cNvSpPr>
            <p:nvPr userDrawn="1"/>
          </p:nvSpPr>
          <p:spPr bwMode="black">
            <a:xfrm>
              <a:off x="1593199"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2" name="Freeform 19">
              <a:extLst>
                <a:ext uri="{FF2B5EF4-FFF2-40B4-BE49-F238E27FC236}">
                  <a16:creationId xmlns:a16="http://schemas.microsoft.com/office/drawing/2014/main" xmlns="" id="{3332407D-F423-41B2-985F-8A4482C61D9E}"/>
                </a:ext>
              </a:extLst>
            </p:cNvPr>
            <p:cNvSpPr>
              <a:spLocks noEditPoints="1"/>
            </p:cNvSpPr>
            <p:nvPr userDrawn="1"/>
          </p:nvSpPr>
          <p:spPr bwMode="black">
            <a:xfrm>
              <a:off x="1690847"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3" name="Freeform 20">
              <a:extLst>
                <a:ext uri="{FF2B5EF4-FFF2-40B4-BE49-F238E27FC236}">
                  <a16:creationId xmlns:a16="http://schemas.microsoft.com/office/drawing/2014/main" xmlns="" id="{44E3286F-1188-47B1-8B46-3498795DF2DC}"/>
                </a:ext>
              </a:extLst>
            </p:cNvPr>
            <p:cNvSpPr>
              <a:spLocks noEditPoints="1"/>
            </p:cNvSpPr>
            <p:nvPr userDrawn="1"/>
          </p:nvSpPr>
          <p:spPr bwMode="black">
            <a:xfrm>
              <a:off x="1839063" y="6088169"/>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4" name="Freeform 21">
              <a:extLst>
                <a:ext uri="{FF2B5EF4-FFF2-40B4-BE49-F238E27FC236}">
                  <a16:creationId xmlns:a16="http://schemas.microsoft.com/office/drawing/2014/main" xmlns="" id="{E7BD9E0B-920A-4409-95E7-40A47107B346}"/>
                </a:ext>
              </a:extLst>
            </p:cNvPr>
            <p:cNvSpPr>
              <a:spLocks/>
            </p:cNvSpPr>
            <p:nvPr userDrawn="1"/>
          </p:nvSpPr>
          <p:spPr bwMode="black">
            <a:xfrm>
              <a:off x="1943686" y="6088169"/>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5" name="Freeform 22">
              <a:extLst>
                <a:ext uri="{FF2B5EF4-FFF2-40B4-BE49-F238E27FC236}">
                  <a16:creationId xmlns:a16="http://schemas.microsoft.com/office/drawing/2014/main" xmlns="" id="{9D2625B8-0A5B-46EF-8302-77353AB0D3A9}"/>
                </a:ext>
              </a:extLst>
            </p:cNvPr>
            <p:cNvSpPr>
              <a:spLocks noEditPoints="1"/>
            </p:cNvSpPr>
            <p:nvPr userDrawn="1"/>
          </p:nvSpPr>
          <p:spPr bwMode="black">
            <a:xfrm>
              <a:off x="2043077"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6" name="Freeform 23">
              <a:extLst>
                <a:ext uri="{FF2B5EF4-FFF2-40B4-BE49-F238E27FC236}">
                  <a16:creationId xmlns:a16="http://schemas.microsoft.com/office/drawing/2014/main" xmlns="" id="{DE6C9E0E-C49B-4FBE-97F3-BB6DFAC57421}"/>
                </a:ext>
              </a:extLst>
            </p:cNvPr>
            <p:cNvSpPr>
              <a:spLocks/>
            </p:cNvSpPr>
            <p:nvPr userDrawn="1"/>
          </p:nvSpPr>
          <p:spPr bwMode="black">
            <a:xfrm>
              <a:off x="2138982"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7" name="Freeform 24">
              <a:extLst>
                <a:ext uri="{FF2B5EF4-FFF2-40B4-BE49-F238E27FC236}">
                  <a16:creationId xmlns:a16="http://schemas.microsoft.com/office/drawing/2014/main" xmlns="" id="{580801ED-9260-41DB-A0B7-5AF24B32272B}"/>
                </a:ext>
              </a:extLst>
            </p:cNvPr>
            <p:cNvSpPr>
              <a:spLocks/>
            </p:cNvSpPr>
            <p:nvPr userDrawn="1"/>
          </p:nvSpPr>
          <p:spPr bwMode="black">
            <a:xfrm>
              <a:off x="2226168"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8" name="Freeform 25">
              <a:extLst>
                <a:ext uri="{FF2B5EF4-FFF2-40B4-BE49-F238E27FC236}">
                  <a16:creationId xmlns:a16="http://schemas.microsoft.com/office/drawing/2014/main" xmlns="" id="{3A9842FB-6E95-4D11-B5B9-58C4CB82C2FE}"/>
                </a:ext>
              </a:extLst>
            </p:cNvPr>
            <p:cNvSpPr>
              <a:spLocks noEditPoints="1"/>
            </p:cNvSpPr>
            <p:nvPr userDrawn="1"/>
          </p:nvSpPr>
          <p:spPr bwMode="black">
            <a:xfrm>
              <a:off x="2302891" y="6051552"/>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9" name="Freeform 26">
              <a:extLst>
                <a:ext uri="{FF2B5EF4-FFF2-40B4-BE49-F238E27FC236}">
                  <a16:creationId xmlns:a16="http://schemas.microsoft.com/office/drawing/2014/main" xmlns="" id="{076538BB-C266-42BE-916B-458AF9EFB224}"/>
                </a:ext>
              </a:extLst>
            </p:cNvPr>
            <p:cNvSpPr>
              <a:spLocks noEditPoints="1"/>
            </p:cNvSpPr>
            <p:nvPr userDrawn="1"/>
          </p:nvSpPr>
          <p:spPr bwMode="black">
            <a:xfrm>
              <a:off x="2344740" y="6088169"/>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0" name="Freeform 27">
              <a:extLst>
                <a:ext uri="{FF2B5EF4-FFF2-40B4-BE49-F238E27FC236}">
                  <a16:creationId xmlns:a16="http://schemas.microsoft.com/office/drawing/2014/main" xmlns="" id="{A7C95C0F-A1E9-46B5-B9DB-284F35C72801}"/>
                </a:ext>
              </a:extLst>
            </p:cNvPr>
            <p:cNvSpPr>
              <a:spLocks/>
            </p:cNvSpPr>
            <p:nvPr userDrawn="1"/>
          </p:nvSpPr>
          <p:spPr bwMode="black">
            <a:xfrm>
              <a:off x="2452851" y="6088169"/>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1" name="Freeform 28">
              <a:extLst>
                <a:ext uri="{FF2B5EF4-FFF2-40B4-BE49-F238E27FC236}">
                  <a16:creationId xmlns:a16="http://schemas.microsoft.com/office/drawing/2014/main" xmlns="" id="{BEEA6186-B2B9-4E5E-9631-B6332C7FDBA3}"/>
                </a:ext>
              </a:extLst>
            </p:cNvPr>
            <p:cNvSpPr>
              <a:spLocks/>
            </p:cNvSpPr>
            <p:nvPr userDrawn="1"/>
          </p:nvSpPr>
          <p:spPr bwMode="black">
            <a:xfrm>
              <a:off x="2553986" y="6159662"/>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2" name="Freeform 29">
              <a:extLst>
                <a:ext uri="{FF2B5EF4-FFF2-40B4-BE49-F238E27FC236}">
                  <a16:creationId xmlns:a16="http://schemas.microsoft.com/office/drawing/2014/main" xmlns="" id="{E9B00A5D-BE04-4D7D-B4A2-204E2D0E0485}"/>
                </a:ext>
              </a:extLst>
            </p:cNvPr>
            <p:cNvSpPr>
              <a:spLocks/>
            </p:cNvSpPr>
            <p:nvPr userDrawn="1"/>
          </p:nvSpPr>
          <p:spPr bwMode="black">
            <a:xfrm>
              <a:off x="2648147" y="6056782"/>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3" name="Freeform 30">
              <a:extLst>
                <a:ext uri="{FF2B5EF4-FFF2-40B4-BE49-F238E27FC236}">
                  <a16:creationId xmlns:a16="http://schemas.microsoft.com/office/drawing/2014/main" xmlns="" id="{72C85502-C007-49A3-A8AB-2BCC8C53945F}"/>
                </a:ext>
              </a:extLst>
            </p:cNvPr>
            <p:cNvSpPr>
              <a:spLocks/>
            </p:cNvSpPr>
            <p:nvPr userDrawn="1"/>
          </p:nvSpPr>
          <p:spPr bwMode="black">
            <a:xfrm>
              <a:off x="2759744" y="6049807"/>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4" name="Freeform 31">
              <a:extLst>
                <a:ext uri="{FF2B5EF4-FFF2-40B4-BE49-F238E27FC236}">
                  <a16:creationId xmlns:a16="http://schemas.microsoft.com/office/drawing/2014/main" xmlns="" id="{9A42586B-B388-4323-82EB-ED3423EDC5DE}"/>
                </a:ext>
              </a:extLst>
            </p:cNvPr>
            <p:cNvSpPr>
              <a:spLocks noEditPoints="1"/>
            </p:cNvSpPr>
            <p:nvPr userDrawn="1"/>
          </p:nvSpPr>
          <p:spPr bwMode="black">
            <a:xfrm>
              <a:off x="2859137" y="6088169"/>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5" name="Freeform 32">
              <a:extLst>
                <a:ext uri="{FF2B5EF4-FFF2-40B4-BE49-F238E27FC236}">
                  <a16:creationId xmlns:a16="http://schemas.microsoft.com/office/drawing/2014/main" xmlns="" id="{558D2F0C-3796-492F-9EBD-4BB822191F30}"/>
                </a:ext>
              </a:extLst>
            </p:cNvPr>
            <p:cNvSpPr>
              <a:spLocks noEditPoints="1"/>
            </p:cNvSpPr>
            <p:nvPr userDrawn="1"/>
          </p:nvSpPr>
          <p:spPr bwMode="black">
            <a:xfrm>
              <a:off x="3010839" y="6049807"/>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6" name="Freeform 33">
              <a:extLst>
                <a:ext uri="{FF2B5EF4-FFF2-40B4-BE49-F238E27FC236}">
                  <a16:creationId xmlns:a16="http://schemas.microsoft.com/office/drawing/2014/main" xmlns="" id="{DE4E3633-17EF-414F-A86D-0B6A9F2F098F}"/>
                </a:ext>
              </a:extLst>
            </p:cNvPr>
            <p:cNvSpPr>
              <a:spLocks noEditPoints="1"/>
            </p:cNvSpPr>
            <p:nvPr userDrawn="1"/>
          </p:nvSpPr>
          <p:spPr bwMode="black">
            <a:xfrm>
              <a:off x="3106744"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7" name="Freeform 34">
              <a:extLst>
                <a:ext uri="{FF2B5EF4-FFF2-40B4-BE49-F238E27FC236}">
                  <a16:creationId xmlns:a16="http://schemas.microsoft.com/office/drawing/2014/main" xmlns="" id="{2572AE39-9386-47FC-B6AF-FBCF804BEBF8}"/>
                </a:ext>
              </a:extLst>
            </p:cNvPr>
            <p:cNvSpPr>
              <a:spLocks/>
            </p:cNvSpPr>
            <p:nvPr userDrawn="1"/>
          </p:nvSpPr>
          <p:spPr bwMode="black">
            <a:xfrm>
              <a:off x="3204392"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8" name="Freeform 35">
              <a:extLst>
                <a:ext uri="{FF2B5EF4-FFF2-40B4-BE49-F238E27FC236}">
                  <a16:creationId xmlns:a16="http://schemas.microsoft.com/office/drawing/2014/main" xmlns="" id="{7096AEC6-B8C0-4212-842F-89677AE7D800}"/>
                </a:ext>
              </a:extLst>
            </p:cNvPr>
            <p:cNvSpPr>
              <a:spLocks/>
            </p:cNvSpPr>
            <p:nvPr userDrawn="1"/>
          </p:nvSpPr>
          <p:spPr bwMode="black">
            <a:xfrm>
              <a:off x="3272397" y="6049807"/>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9" name="Freeform 36">
              <a:extLst>
                <a:ext uri="{FF2B5EF4-FFF2-40B4-BE49-F238E27FC236}">
                  <a16:creationId xmlns:a16="http://schemas.microsoft.com/office/drawing/2014/main" xmlns="" id="{406AD873-E434-40CF-BFBD-6D1D1CA7CB89}"/>
                </a:ext>
              </a:extLst>
            </p:cNvPr>
            <p:cNvSpPr>
              <a:spLocks noEditPoints="1"/>
            </p:cNvSpPr>
            <p:nvPr userDrawn="1"/>
          </p:nvSpPr>
          <p:spPr bwMode="black">
            <a:xfrm>
              <a:off x="3342145"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0" name="Freeform 37">
              <a:extLst>
                <a:ext uri="{FF2B5EF4-FFF2-40B4-BE49-F238E27FC236}">
                  <a16:creationId xmlns:a16="http://schemas.microsoft.com/office/drawing/2014/main" xmlns="" id="{74857EE2-44CC-4E8F-B1BB-355509B3EFE5}"/>
                </a:ext>
              </a:extLst>
            </p:cNvPr>
            <p:cNvSpPr>
              <a:spLocks/>
            </p:cNvSpPr>
            <p:nvPr userDrawn="1"/>
          </p:nvSpPr>
          <p:spPr bwMode="black">
            <a:xfrm>
              <a:off x="3445025" y="6088169"/>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1" name="Freeform 38">
              <a:extLst>
                <a:ext uri="{FF2B5EF4-FFF2-40B4-BE49-F238E27FC236}">
                  <a16:creationId xmlns:a16="http://schemas.microsoft.com/office/drawing/2014/main" xmlns="" id="{D39EC8B1-952E-4BF5-9735-6A38584161BC}"/>
                </a:ext>
              </a:extLst>
            </p:cNvPr>
            <p:cNvSpPr>
              <a:spLocks/>
            </p:cNvSpPr>
            <p:nvPr userDrawn="1"/>
          </p:nvSpPr>
          <p:spPr bwMode="black">
            <a:xfrm>
              <a:off x="3560110"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2" name="Freeform 39">
              <a:extLst>
                <a:ext uri="{FF2B5EF4-FFF2-40B4-BE49-F238E27FC236}">
                  <a16:creationId xmlns:a16="http://schemas.microsoft.com/office/drawing/2014/main" xmlns="" id="{EA37D3DF-3401-44BD-97F4-F423BFC87A10}"/>
                </a:ext>
              </a:extLst>
            </p:cNvPr>
            <p:cNvSpPr>
              <a:spLocks/>
            </p:cNvSpPr>
            <p:nvPr userDrawn="1"/>
          </p:nvSpPr>
          <p:spPr bwMode="black">
            <a:xfrm>
              <a:off x="3638577"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3" name="Freeform 40">
              <a:extLst>
                <a:ext uri="{FF2B5EF4-FFF2-40B4-BE49-F238E27FC236}">
                  <a16:creationId xmlns:a16="http://schemas.microsoft.com/office/drawing/2014/main" xmlns="" id="{7DFA4B46-95EA-4D4D-800F-4D2DB7BB66E0}"/>
                </a:ext>
              </a:extLst>
            </p:cNvPr>
            <p:cNvSpPr>
              <a:spLocks noEditPoints="1"/>
            </p:cNvSpPr>
            <p:nvPr userDrawn="1"/>
          </p:nvSpPr>
          <p:spPr bwMode="black">
            <a:xfrm>
              <a:off x="3736225"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4" name="Freeform 41">
              <a:extLst>
                <a:ext uri="{FF2B5EF4-FFF2-40B4-BE49-F238E27FC236}">
                  <a16:creationId xmlns:a16="http://schemas.microsoft.com/office/drawing/2014/main" xmlns="" id="{EF5012BA-3255-4BEF-8F4F-9117A6BEF324}"/>
                </a:ext>
              </a:extLst>
            </p:cNvPr>
            <p:cNvSpPr>
              <a:spLocks noEditPoints="1"/>
            </p:cNvSpPr>
            <p:nvPr userDrawn="1"/>
          </p:nvSpPr>
          <p:spPr bwMode="black">
            <a:xfrm>
              <a:off x="3880954" y="6088169"/>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5" name="Freeform 42">
              <a:extLst>
                <a:ext uri="{FF2B5EF4-FFF2-40B4-BE49-F238E27FC236}">
                  <a16:creationId xmlns:a16="http://schemas.microsoft.com/office/drawing/2014/main" xmlns="" id="{223989A0-E246-4806-AF7E-9D6C2B1DD489}"/>
                </a:ext>
              </a:extLst>
            </p:cNvPr>
            <p:cNvSpPr>
              <a:spLocks/>
            </p:cNvSpPr>
            <p:nvPr userDrawn="1"/>
          </p:nvSpPr>
          <p:spPr bwMode="black">
            <a:xfrm>
              <a:off x="3985577" y="6088169"/>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6" name="Freeform 43">
              <a:extLst>
                <a:ext uri="{FF2B5EF4-FFF2-40B4-BE49-F238E27FC236}">
                  <a16:creationId xmlns:a16="http://schemas.microsoft.com/office/drawing/2014/main" xmlns="" id="{5FED967A-F1ED-4489-A689-A9A49A278085}"/>
                </a:ext>
              </a:extLst>
            </p:cNvPr>
            <p:cNvSpPr>
              <a:spLocks/>
            </p:cNvSpPr>
            <p:nvPr userDrawn="1"/>
          </p:nvSpPr>
          <p:spPr bwMode="black">
            <a:xfrm>
              <a:off x="4083225"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7" name="Freeform 44">
              <a:extLst>
                <a:ext uri="{FF2B5EF4-FFF2-40B4-BE49-F238E27FC236}">
                  <a16:creationId xmlns:a16="http://schemas.microsoft.com/office/drawing/2014/main" xmlns="" id="{DA362954-FE74-40B7-AB98-CC8AC60FFC8D}"/>
                </a:ext>
              </a:extLst>
            </p:cNvPr>
            <p:cNvSpPr>
              <a:spLocks/>
            </p:cNvSpPr>
            <p:nvPr userDrawn="1"/>
          </p:nvSpPr>
          <p:spPr bwMode="black">
            <a:xfrm>
              <a:off x="4166923" y="6088169"/>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8" name="Freeform 45">
              <a:extLst>
                <a:ext uri="{FF2B5EF4-FFF2-40B4-BE49-F238E27FC236}">
                  <a16:creationId xmlns:a16="http://schemas.microsoft.com/office/drawing/2014/main" xmlns="" id="{C1C7EF3F-CB28-4C69-901C-8F9F09C5B597}"/>
                </a:ext>
              </a:extLst>
            </p:cNvPr>
            <p:cNvSpPr>
              <a:spLocks noEditPoints="1"/>
            </p:cNvSpPr>
            <p:nvPr userDrawn="1"/>
          </p:nvSpPr>
          <p:spPr bwMode="black">
            <a:xfrm>
              <a:off x="4299445"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9" name="Freeform 46">
              <a:extLst>
                <a:ext uri="{FF2B5EF4-FFF2-40B4-BE49-F238E27FC236}">
                  <a16:creationId xmlns:a16="http://schemas.microsoft.com/office/drawing/2014/main" xmlns="" id="{80D5AA14-D31C-42E8-B89F-2FCABF204007}"/>
                </a:ext>
              </a:extLst>
            </p:cNvPr>
            <p:cNvSpPr>
              <a:spLocks/>
            </p:cNvSpPr>
            <p:nvPr userDrawn="1"/>
          </p:nvSpPr>
          <p:spPr bwMode="black">
            <a:xfrm>
              <a:off x="4404068" y="6088169"/>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0" name="Freeform 47">
              <a:extLst>
                <a:ext uri="{FF2B5EF4-FFF2-40B4-BE49-F238E27FC236}">
                  <a16:creationId xmlns:a16="http://schemas.microsoft.com/office/drawing/2014/main" xmlns="" id="{3894EB82-A456-47F8-BB06-FE894AF4B86B}"/>
                </a:ext>
              </a:extLst>
            </p:cNvPr>
            <p:cNvSpPr>
              <a:spLocks/>
            </p:cNvSpPr>
            <p:nvPr userDrawn="1"/>
          </p:nvSpPr>
          <p:spPr bwMode="black">
            <a:xfrm>
              <a:off x="4454635" y="6159662"/>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1" name="Freeform 48">
              <a:extLst>
                <a:ext uri="{FF2B5EF4-FFF2-40B4-BE49-F238E27FC236}">
                  <a16:creationId xmlns:a16="http://schemas.microsoft.com/office/drawing/2014/main" xmlns="" id="{A88F5C3F-FAE1-4A50-86D3-E9A1CAA89A96}"/>
                </a:ext>
              </a:extLst>
            </p:cNvPr>
            <p:cNvSpPr>
              <a:spLocks/>
            </p:cNvSpPr>
            <p:nvPr userDrawn="1"/>
          </p:nvSpPr>
          <p:spPr bwMode="black">
            <a:xfrm>
              <a:off x="606256" y="6264285"/>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2" name="Freeform 49">
              <a:extLst>
                <a:ext uri="{FF2B5EF4-FFF2-40B4-BE49-F238E27FC236}">
                  <a16:creationId xmlns:a16="http://schemas.microsoft.com/office/drawing/2014/main" xmlns="" id="{1EFCBDA7-FA42-4391-9872-95EB6DDEA684}"/>
                </a:ext>
              </a:extLst>
            </p:cNvPr>
            <p:cNvSpPr>
              <a:spLocks/>
            </p:cNvSpPr>
            <p:nvPr userDrawn="1"/>
          </p:nvSpPr>
          <p:spPr bwMode="black">
            <a:xfrm>
              <a:off x="717854" y="6259053"/>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3" name="Freeform 50">
              <a:extLst>
                <a:ext uri="{FF2B5EF4-FFF2-40B4-BE49-F238E27FC236}">
                  <a16:creationId xmlns:a16="http://schemas.microsoft.com/office/drawing/2014/main" xmlns="" id="{721D8C30-DB23-4A0B-8A74-BC467086477D}"/>
                </a:ext>
              </a:extLst>
            </p:cNvPr>
            <p:cNvSpPr>
              <a:spLocks noEditPoints="1"/>
            </p:cNvSpPr>
            <p:nvPr userDrawn="1"/>
          </p:nvSpPr>
          <p:spPr bwMode="black">
            <a:xfrm>
              <a:off x="813759" y="6293927"/>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4" name="Freeform 51">
              <a:extLst>
                <a:ext uri="{FF2B5EF4-FFF2-40B4-BE49-F238E27FC236}">
                  <a16:creationId xmlns:a16="http://schemas.microsoft.com/office/drawing/2014/main" xmlns="" id="{01AD00CA-8BC7-4B62-AC64-03851855A7AE}"/>
                </a:ext>
              </a:extLst>
            </p:cNvPr>
            <p:cNvSpPr>
              <a:spLocks noEditPoints="1"/>
            </p:cNvSpPr>
            <p:nvPr userDrawn="1"/>
          </p:nvSpPr>
          <p:spPr bwMode="black">
            <a:xfrm>
              <a:off x="965461" y="6259053"/>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5" name="Freeform 52">
              <a:extLst>
                <a:ext uri="{FF2B5EF4-FFF2-40B4-BE49-F238E27FC236}">
                  <a16:creationId xmlns:a16="http://schemas.microsoft.com/office/drawing/2014/main" xmlns="" id="{BC957590-E3D7-48BF-A1DF-73DCD7673857}"/>
                </a:ext>
              </a:extLst>
            </p:cNvPr>
            <p:cNvSpPr>
              <a:spLocks noEditPoints="1"/>
            </p:cNvSpPr>
            <p:nvPr userDrawn="1"/>
          </p:nvSpPr>
          <p:spPr bwMode="black">
            <a:xfrm>
              <a:off x="1064854"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6" name="Freeform 53">
              <a:extLst>
                <a:ext uri="{FF2B5EF4-FFF2-40B4-BE49-F238E27FC236}">
                  <a16:creationId xmlns:a16="http://schemas.microsoft.com/office/drawing/2014/main" xmlns="" id="{9BC2125B-AF0E-4411-AFA7-3F79B873BFBA}"/>
                </a:ext>
              </a:extLst>
            </p:cNvPr>
            <p:cNvSpPr>
              <a:spLocks/>
            </p:cNvSpPr>
            <p:nvPr userDrawn="1"/>
          </p:nvSpPr>
          <p:spPr bwMode="black">
            <a:xfrm>
              <a:off x="1159014" y="6259053"/>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7" name="Freeform 54">
              <a:extLst>
                <a:ext uri="{FF2B5EF4-FFF2-40B4-BE49-F238E27FC236}">
                  <a16:creationId xmlns:a16="http://schemas.microsoft.com/office/drawing/2014/main" xmlns="" id="{1E5BE33C-9675-423A-802C-0A789DB1851B}"/>
                </a:ext>
              </a:extLst>
            </p:cNvPr>
            <p:cNvSpPr>
              <a:spLocks/>
            </p:cNvSpPr>
            <p:nvPr userDrawn="1"/>
          </p:nvSpPr>
          <p:spPr bwMode="black">
            <a:xfrm>
              <a:off x="1227018"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8" name="Freeform 55">
              <a:extLst>
                <a:ext uri="{FF2B5EF4-FFF2-40B4-BE49-F238E27FC236}">
                  <a16:creationId xmlns:a16="http://schemas.microsoft.com/office/drawing/2014/main" xmlns="" id="{FB04A8AC-9DA2-4FB3-985A-DD8E6439135C}"/>
                </a:ext>
              </a:extLst>
            </p:cNvPr>
            <p:cNvSpPr>
              <a:spLocks noEditPoints="1"/>
            </p:cNvSpPr>
            <p:nvPr userDrawn="1"/>
          </p:nvSpPr>
          <p:spPr bwMode="black">
            <a:xfrm>
              <a:off x="1298511"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9" name="Freeform 56">
              <a:extLst>
                <a:ext uri="{FF2B5EF4-FFF2-40B4-BE49-F238E27FC236}">
                  <a16:creationId xmlns:a16="http://schemas.microsoft.com/office/drawing/2014/main" xmlns="" id="{F365BB87-C861-4F40-A844-477BAA1EAA55}"/>
                </a:ext>
              </a:extLst>
            </p:cNvPr>
            <p:cNvSpPr>
              <a:spLocks/>
            </p:cNvSpPr>
            <p:nvPr userDrawn="1"/>
          </p:nvSpPr>
          <p:spPr bwMode="black">
            <a:xfrm>
              <a:off x="1403134" y="6293927"/>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0" name="Freeform 57">
              <a:extLst>
                <a:ext uri="{FF2B5EF4-FFF2-40B4-BE49-F238E27FC236}">
                  <a16:creationId xmlns:a16="http://schemas.microsoft.com/office/drawing/2014/main" xmlns="" id="{8B7E2806-AAFA-45B5-B801-55C79A927799}"/>
                </a:ext>
              </a:extLst>
            </p:cNvPr>
            <p:cNvSpPr>
              <a:spLocks/>
            </p:cNvSpPr>
            <p:nvPr userDrawn="1"/>
          </p:nvSpPr>
          <p:spPr bwMode="black">
            <a:xfrm>
              <a:off x="1514732"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1" name="Freeform 58">
              <a:extLst>
                <a:ext uri="{FF2B5EF4-FFF2-40B4-BE49-F238E27FC236}">
                  <a16:creationId xmlns:a16="http://schemas.microsoft.com/office/drawing/2014/main" xmlns="" id="{7A49B80F-B4C0-4F31-9238-8123D3E20D16}"/>
                </a:ext>
              </a:extLst>
            </p:cNvPr>
            <p:cNvSpPr>
              <a:spLocks/>
            </p:cNvSpPr>
            <p:nvPr userDrawn="1"/>
          </p:nvSpPr>
          <p:spPr bwMode="black">
            <a:xfrm>
              <a:off x="1593199" y="6259053"/>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2" name="Freeform 59">
              <a:extLst>
                <a:ext uri="{FF2B5EF4-FFF2-40B4-BE49-F238E27FC236}">
                  <a16:creationId xmlns:a16="http://schemas.microsoft.com/office/drawing/2014/main" xmlns="" id="{9C60C45F-865F-4118-A4B0-174C696B472F}"/>
                </a:ext>
              </a:extLst>
            </p:cNvPr>
            <p:cNvSpPr>
              <a:spLocks noEditPoints="1"/>
            </p:cNvSpPr>
            <p:nvPr userDrawn="1"/>
          </p:nvSpPr>
          <p:spPr bwMode="black">
            <a:xfrm>
              <a:off x="1690847" y="6293927"/>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3" name="Freeform 60">
              <a:extLst>
                <a:ext uri="{FF2B5EF4-FFF2-40B4-BE49-F238E27FC236}">
                  <a16:creationId xmlns:a16="http://schemas.microsoft.com/office/drawing/2014/main" xmlns="" id="{15FBF980-B96C-472B-A46B-A731CA164E92}"/>
                </a:ext>
              </a:extLst>
            </p:cNvPr>
            <p:cNvSpPr>
              <a:spLocks/>
            </p:cNvSpPr>
            <p:nvPr userDrawn="1"/>
          </p:nvSpPr>
          <p:spPr bwMode="black">
            <a:xfrm>
              <a:off x="1835576" y="6297415"/>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4" name="Freeform 61">
              <a:extLst>
                <a:ext uri="{FF2B5EF4-FFF2-40B4-BE49-F238E27FC236}">
                  <a16:creationId xmlns:a16="http://schemas.microsoft.com/office/drawing/2014/main" xmlns="" id="{64F1DD18-05EE-4F9F-9E6B-E03C4C500F21}"/>
                </a:ext>
              </a:extLst>
            </p:cNvPr>
            <p:cNvSpPr>
              <a:spLocks noEditPoints="1"/>
            </p:cNvSpPr>
            <p:nvPr userDrawn="1"/>
          </p:nvSpPr>
          <p:spPr bwMode="black">
            <a:xfrm>
              <a:off x="1968098" y="6293927"/>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5" name="Freeform 62">
              <a:extLst>
                <a:ext uri="{FF2B5EF4-FFF2-40B4-BE49-F238E27FC236}">
                  <a16:creationId xmlns:a16="http://schemas.microsoft.com/office/drawing/2014/main" xmlns="" id="{6051CC00-BFF2-4334-9855-62AD588546F7}"/>
                </a:ext>
              </a:extLst>
            </p:cNvPr>
            <p:cNvSpPr>
              <a:spLocks/>
            </p:cNvSpPr>
            <p:nvPr userDrawn="1"/>
          </p:nvSpPr>
          <p:spPr bwMode="black">
            <a:xfrm>
              <a:off x="2076208" y="6293927"/>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6" name="Freeform 63">
              <a:extLst>
                <a:ext uri="{FF2B5EF4-FFF2-40B4-BE49-F238E27FC236}">
                  <a16:creationId xmlns:a16="http://schemas.microsoft.com/office/drawing/2014/main" xmlns="" id="{905DD261-B224-46ED-8CEE-E8D180BA4B72}"/>
                </a:ext>
              </a:extLst>
            </p:cNvPr>
            <p:cNvSpPr>
              <a:spLocks/>
            </p:cNvSpPr>
            <p:nvPr userDrawn="1"/>
          </p:nvSpPr>
          <p:spPr bwMode="black">
            <a:xfrm>
              <a:off x="2151187" y="6259053"/>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7" name="Freeform 64">
              <a:extLst>
                <a:ext uri="{FF2B5EF4-FFF2-40B4-BE49-F238E27FC236}">
                  <a16:creationId xmlns:a16="http://schemas.microsoft.com/office/drawing/2014/main" xmlns="" id="{A23129DF-0296-4CA9-9723-124682F0A70E}"/>
                </a:ext>
              </a:extLst>
            </p:cNvPr>
            <p:cNvSpPr>
              <a:spLocks noEditPoints="1"/>
            </p:cNvSpPr>
            <p:nvPr userDrawn="1"/>
          </p:nvSpPr>
          <p:spPr bwMode="black">
            <a:xfrm>
              <a:off x="2193037" y="6259053"/>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8" name="Freeform 65">
              <a:extLst>
                <a:ext uri="{FF2B5EF4-FFF2-40B4-BE49-F238E27FC236}">
                  <a16:creationId xmlns:a16="http://schemas.microsoft.com/office/drawing/2014/main" xmlns="" id="{A2A2BF8E-DA3A-4AC0-B7EB-7CAABFC9E699}"/>
                </a:ext>
              </a:extLst>
            </p:cNvPr>
            <p:cNvSpPr>
              <a:spLocks/>
            </p:cNvSpPr>
            <p:nvPr userDrawn="1"/>
          </p:nvSpPr>
          <p:spPr bwMode="black">
            <a:xfrm>
              <a:off x="2337765" y="6297415"/>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9" name="Freeform 66">
              <a:extLst>
                <a:ext uri="{FF2B5EF4-FFF2-40B4-BE49-F238E27FC236}">
                  <a16:creationId xmlns:a16="http://schemas.microsoft.com/office/drawing/2014/main" xmlns="" id="{BEBFC1A4-92B9-418F-A0A9-2E210A37BCFF}"/>
                </a:ext>
              </a:extLst>
            </p:cNvPr>
            <p:cNvSpPr>
              <a:spLocks noEditPoints="1"/>
            </p:cNvSpPr>
            <p:nvPr userDrawn="1"/>
          </p:nvSpPr>
          <p:spPr bwMode="black">
            <a:xfrm>
              <a:off x="2470288" y="6293927"/>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0" name="Freeform 67">
              <a:extLst>
                <a:ext uri="{FF2B5EF4-FFF2-40B4-BE49-F238E27FC236}">
                  <a16:creationId xmlns:a16="http://schemas.microsoft.com/office/drawing/2014/main" xmlns="" id="{A28B9FD0-8354-4DD6-856A-157C5F8768EB}"/>
                </a:ext>
              </a:extLst>
            </p:cNvPr>
            <p:cNvSpPr>
              <a:spLocks/>
            </p:cNvSpPr>
            <p:nvPr userDrawn="1"/>
          </p:nvSpPr>
          <p:spPr bwMode="black">
            <a:xfrm>
              <a:off x="2576655" y="6293927"/>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1" name="Freeform 68">
              <a:extLst>
                <a:ext uri="{FF2B5EF4-FFF2-40B4-BE49-F238E27FC236}">
                  <a16:creationId xmlns:a16="http://schemas.microsoft.com/office/drawing/2014/main" xmlns="" id="{83D3DEEE-A610-48BE-BADD-6BA188B5B86D}"/>
                </a:ext>
              </a:extLst>
            </p:cNvPr>
            <p:cNvSpPr>
              <a:spLocks/>
            </p:cNvSpPr>
            <p:nvPr userDrawn="1"/>
          </p:nvSpPr>
          <p:spPr bwMode="black">
            <a:xfrm>
              <a:off x="2653378" y="6259053"/>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2" name="Freeform 69">
              <a:extLst>
                <a:ext uri="{FF2B5EF4-FFF2-40B4-BE49-F238E27FC236}">
                  <a16:creationId xmlns:a16="http://schemas.microsoft.com/office/drawing/2014/main" xmlns="" id="{463C7ADB-C654-4D24-9055-0B6003A770A3}"/>
                </a:ext>
              </a:extLst>
            </p:cNvPr>
            <p:cNvSpPr>
              <a:spLocks/>
            </p:cNvSpPr>
            <p:nvPr userDrawn="1"/>
          </p:nvSpPr>
          <p:spPr bwMode="black">
            <a:xfrm>
              <a:off x="2737077" y="6293927"/>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3" name="Freeform 70">
              <a:extLst>
                <a:ext uri="{FF2B5EF4-FFF2-40B4-BE49-F238E27FC236}">
                  <a16:creationId xmlns:a16="http://schemas.microsoft.com/office/drawing/2014/main" xmlns="" id="{40CF3793-E792-4DB3-8064-4B43F4706A3D}"/>
                </a:ext>
              </a:extLst>
            </p:cNvPr>
            <p:cNvSpPr>
              <a:spLocks/>
            </p:cNvSpPr>
            <p:nvPr userDrawn="1"/>
          </p:nvSpPr>
          <p:spPr bwMode="black">
            <a:xfrm>
              <a:off x="2831237" y="6365420"/>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grpSp>
      <p:sp>
        <p:nvSpPr>
          <p:cNvPr id="18" name="Title 1"/>
          <p:cNvSpPr>
            <a:spLocks noGrp="1"/>
          </p:cNvSpPr>
          <p:nvPr userDrawn="1">
            <p:ph type="ctrTitle"/>
          </p:nvPr>
        </p:nvSpPr>
        <p:spPr>
          <a:xfrm>
            <a:off x="1053021" y="2158329"/>
            <a:ext cx="4783882" cy="860400"/>
          </a:xfrm>
          <a:prstGeom prst="rect">
            <a:avLst/>
          </a:prstGeo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1053213" y="3200329"/>
            <a:ext cx="4808028" cy="645742"/>
          </a:xfrm>
          <a:prstGeom prst="rect">
            <a:avLst/>
          </a:prstGeom>
        </p:spPr>
        <p:txBody>
          <a:bodyPr/>
          <a:lstStyle>
            <a:lvl1pPr marL="0" indent="0" algn="l">
              <a:buNone/>
              <a:defRPr sz="1600">
                <a:solidFill>
                  <a:schemeClr val="bg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xmlns="" id="{44A731D0-020D-4D8E-955D-2354AF0FE452}"/>
              </a:ext>
            </a:extLst>
          </p:cNvPr>
          <p:cNvSpPr/>
          <p:nvPr userDrawn="1"/>
        </p:nvSpPr>
        <p:spPr>
          <a:xfrm>
            <a:off x="597507"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sp>
        <p:nvSpPr>
          <p:cNvPr id="4" name="Freeform: Shape 3">
            <a:extLst>
              <a:ext uri="{FF2B5EF4-FFF2-40B4-BE49-F238E27FC236}">
                <a16:creationId xmlns:a16="http://schemas.microsoft.com/office/drawing/2014/main" xmlns="" id="{15324C54-B75E-4AC0-90C2-FA558C7716F7}"/>
              </a:ext>
            </a:extLst>
          </p:cNvPr>
          <p:cNvSpPr/>
          <p:nvPr userDrawn="1"/>
        </p:nvSpPr>
        <p:spPr>
          <a:xfrm>
            <a:off x="59750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sp>
        <p:nvSpPr>
          <p:cNvPr id="5" name="Freeform: Shape 4">
            <a:extLst>
              <a:ext uri="{FF2B5EF4-FFF2-40B4-BE49-F238E27FC236}">
                <a16:creationId xmlns:a16="http://schemas.microsoft.com/office/drawing/2014/main" xmlns="" id="{CAA95478-C099-485F-AD95-A617656C6C7C}"/>
              </a:ext>
            </a:extLst>
          </p:cNvPr>
          <p:cNvSpPr/>
          <p:nvPr userDrawn="1"/>
        </p:nvSpPr>
        <p:spPr>
          <a:xfrm>
            <a:off x="882838"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sp>
        <p:nvSpPr>
          <p:cNvPr id="6" name="Freeform: Shape 5">
            <a:extLst>
              <a:ext uri="{FF2B5EF4-FFF2-40B4-BE49-F238E27FC236}">
                <a16:creationId xmlns:a16="http://schemas.microsoft.com/office/drawing/2014/main" xmlns="" id="{D65680A1-86D1-44C2-AA38-0DF5735F1F26}"/>
              </a:ext>
            </a:extLst>
          </p:cNvPr>
          <p:cNvSpPr/>
          <p:nvPr userDrawn="1"/>
        </p:nvSpPr>
        <p:spPr>
          <a:xfrm>
            <a:off x="1168051"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grpSp>
        <p:nvGrpSpPr>
          <p:cNvPr id="104" name="Group 4">
            <a:extLst>
              <a:ext uri="{FF2B5EF4-FFF2-40B4-BE49-F238E27FC236}">
                <a16:creationId xmlns:a16="http://schemas.microsoft.com/office/drawing/2014/main" xmlns="" id="{89402076-F24D-44C5-B8A7-1127F9C4B9B7}"/>
              </a:ext>
            </a:extLst>
          </p:cNvPr>
          <p:cNvGrpSpPr>
            <a:grpSpLocks noChangeAspect="1"/>
          </p:cNvGrpSpPr>
          <p:nvPr userDrawn="1"/>
        </p:nvGrpSpPr>
        <p:grpSpPr bwMode="black">
          <a:xfrm>
            <a:off x="10364788" y="4960938"/>
            <a:ext cx="1225550" cy="1435100"/>
            <a:chOff x="6529" y="3125"/>
            <a:chExt cx="772" cy="904"/>
          </a:xfrm>
        </p:grpSpPr>
        <p:sp>
          <p:nvSpPr>
            <p:cNvPr id="105" name="Freeform 5">
              <a:extLst>
                <a:ext uri="{FF2B5EF4-FFF2-40B4-BE49-F238E27FC236}">
                  <a16:creationId xmlns:a16="http://schemas.microsoft.com/office/drawing/2014/main" xmlns="" id="{A239DDBF-0740-4B20-9CF3-A05C2A0BF592}"/>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06" name="Freeform 6">
              <a:extLst>
                <a:ext uri="{FF2B5EF4-FFF2-40B4-BE49-F238E27FC236}">
                  <a16:creationId xmlns:a16="http://schemas.microsoft.com/office/drawing/2014/main" xmlns="" id="{380EECCA-3396-425E-AB04-F11ABB1B5092}"/>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306219230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r>
              <a:rPr lang="en-US"/>
              <a:t>Edit Master text styles</a:t>
            </a:r>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r>
              <a:rPr lang="en-US"/>
              <a:t>Edit Master text styles</a:t>
            </a:r>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xmlns="" id="{409FCCF0-19BC-4024-9BCA-E14DB77EAF2F}"/>
              </a:ext>
            </a:extLst>
          </p:cNvPr>
          <p:cNvSpPr>
            <a:spLocks noGrp="1"/>
          </p:cNvSpPr>
          <p:nvPr>
            <p:ph type="dt" sz="half" idx="14"/>
          </p:nvPr>
        </p:nvSpPr>
        <p:spPr/>
        <p:txBody>
          <a:bodyPr/>
          <a:lstStyle/>
          <a:p>
            <a:fld id="{37687341-9955-4CAD-9B22-FE72790616A1}"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12B54F7E-BDC4-4386-B2E2-1FC66609D14F}"/>
              </a:ext>
            </a:extLst>
          </p:cNvPr>
          <p:cNvSpPr>
            <a:spLocks noGrp="1"/>
          </p:cNvSpPr>
          <p:nvPr>
            <p:ph type="ftr" sz="quarter" idx="15"/>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B94FBF9A-EC9A-41E4-A24C-ECB5DC15CCD7}"/>
              </a:ext>
            </a:extLst>
          </p:cNvPr>
          <p:cNvSpPr>
            <a:spLocks noGrp="1"/>
          </p:cNvSpPr>
          <p:nvPr>
            <p:ph type="sldNum" sz="quarter" idx="16"/>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561902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8EDF149-816A-4257-A64D-E23E91A5063C}"/>
              </a:ext>
            </a:extLst>
          </p:cNvPr>
          <p:cNvSpPr>
            <a:spLocks noGrp="1"/>
          </p:cNvSpPr>
          <p:nvPr>
            <p:ph type="dt" sz="half" idx="10"/>
          </p:nvPr>
        </p:nvSpPr>
        <p:spPr/>
        <p:txBody>
          <a:bodyPr/>
          <a:lstStyle/>
          <a:p>
            <a:fld id="{64068C5E-9EA4-494A-B3CA-5B5CAFDE115B}"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4678256F-B716-4FA1-B0CC-85D20C72FCE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32344F6A-D6D0-4CE3-8495-873C004D38DC}"/>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1794348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139B669-D18F-448E-A005-0A353671C9CB}"/>
              </a:ext>
            </a:extLst>
          </p:cNvPr>
          <p:cNvSpPr>
            <a:spLocks noGrp="1"/>
          </p:cNvSpPr>
          <p:nvPr>
            <p:ph type="dt" sz="half" idx="10"/>
          </p:nvPr>
        </p:nvSpPr>
        <p:spPr/>
        <p:txBody>
          <a:bodyPr/>
          <a:lstStyle/>
          <a:p>
            <a:fld id="{6C585E23-686B-4111-8821-44A7AFAD85A6}"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A7031300-352D-4FEE-9216-28FB241372A5}"/>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CAADEB71-FD7D-4974-99DD-0F48E0466750}"/>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894867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70B882-5FC5-4C48-9562-890886DDEDF3}"/>
              </a:ext>
            </a:extLst>
          </p:cNvPr>
          <p:cNvSpPr>
            <a:spLocks noGrp="1"/>
          </p:cNvSpPr>
          <p:nvPr>
            <p:ph type="dt" sz="half" idx="10"/>
          </p:nvPr>
        </p:nvSpPr>
        <p:spPr/>
        <p:txBody>
          <a:bodyPr/>
          <a:lstStyle/>
          <a:p>
            <a:fld id="{A073A430-6439-42BA-8033-96CB71A1D1CB}"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992E7899-FE60-4FDA-8608-58147D09186A}"/>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BAA32B5C-3285-477F-B755-A6F2F0F4D3A2}"/>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40529053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7416E9-5919-4213-81D7-5E74B3B61EAA}"/>
              </a:ext>
            </a:extLst>
          </p:cNvPr>
          <p:cNvSpPr>
            <a:spLocks noGrp="1"/>
          </p:cNvSpPr>
          <p:nvPr>
            <p:ph type="dt" sz="half" idx="10"/>
          </p:nvPr>
        </p:nvSpPr>
        <p:spPr/>
        <p:txBody>
          <a:bodyPr/>
          <a:lstStyle/>
          <a:p>
            <a:fld id="{5ABA901B-766C-4056-9C93-CBCD70DC9478}"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6BDFF1B2-A745-40FB-B885-B3638A4F417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0DC9AD96-7B7E-4E05-90E8-1F98943B0720}"/>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1693793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438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xmlns="" id="{711B3654-4C35-482F-B580-02C23F975B92}"/>
              </a:ext>
            </a:extLst>
          </p:cNvPr>
          <p:cNvSpPr>
            <a:spLocks noGrp="1"/>
          </p:cNvSpPr>
          <p:nvPr>
            <p:ph type="dt" sz="half" idx="11"/>
          </p:nvPr>
        </p:nvSpPr>
        <p:spPr/>
        <p:txBody>
          <a:bodyPr/>
          <a:lstStyle/>
          <a:p>
            <a:fld id="{DD8F1203-942A-4CDD-BBA9-8D05D43A37C2}"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162EFEC5-10C4-4E79-B06E-F14B8F305F91}"/>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0CC05763-C066-4818-A1DF-64ED4D64BE2E}"/>
              </a:ext>
            </a:extLst>
          </p:cNvPr>
          <p:cNvSpPr>
            <a:spLocks noGrp="1"/>
          </p:cNvSpPr>
          <p:nvPr>
            <p:ph type="sldNum" sz="quarter" idx="13"/>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573040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bwMode="white">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anose="020B0604020202020204"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anose="020B0604020202020204"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Arial" panose="020B0604020202020204"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anose="020B0604020202020204"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Arial" panose="020B0604020202020204"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099236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xmlns=""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 y="0"/>
            <a:ext cx="12192000" cy="6858000"/>
          </a:xfrm>
          <a:prstGeom prst="rect">
            <a:avLst/>
          </a:prstGeom>
        </p:spPr>
      </p:pic>
      <p:sp>
        <p:nvSpPr>
          <p:cNvPr id="8" name="Content Placeholder 2"/>
          <p:cNvSpPr>
            <a:spLocks noGrp="1"/>
          </p:cNvSpPr>
          <p:nvPr>
            <p:ph idx="1"/>
          </p:nvPr>
        </p:nvSpPr>
        <p:spPr bwMode="white">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anose="020B0604020202020204"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anose="020B0604020202020204"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Arial" panose="020B0604020202020204"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anose="020B0604020202020204"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Arial" panose="020B0604020202020204"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91958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8" name="Content Placeholder 2"/>
          <p:cNvSpPr>
            <a:spLocks noGrp="1"/>
          </p:cNvSpPr>
          <p:nvPr>
            <p:ph idx="1"/>
          </p:nvPr>
        </p:nvSpPr>
        <p:spPr bwMode="white">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anose="020B0604020202020204"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anose="020B0604020202020204"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Arial" panose="020B0604020202020204"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anose="020B0604020202020204"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Arial" panose="020B0604020202020204"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8222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85" name="Graphic 84">
            <a:extLst>
              <a:ext uri="{FF2B5EF4-FFF2-40B4-BE49-F238E27FC236}">
                <a16:creationId xmlns:a16="http://schemas.microsoft.com/office/drawing/2014/main" xmlns="" id="{819BCB30-E1AA-4383-BEF0-0BE30C6425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06256" y="869576"/>
            <a:ext cx="4848024" cy="3933825"/>
          </a:xfrm>
          <a:prstGeom prst="rect">
            <a:avLst/>
          </a:prstGeom>
        </p:spPr>
      </p:pic>
      <p:sp>
        <p:nvSpPr>
          <p:cNvPr id="263" name="Title 1">
            <a:extLst>
              <a:ext uri="{FF2B5EF4-FFF2-40B4-BE49-F238E27FC236}">
                <a16:creationId xmlns:a16="http://schemas.microsoft.com/office/drawing/2014/main" xmlns="" id="{3F36D6CC-3534-47CC-AECE-83EDA4639FB5}"/>
              </a:ext>
            </a:extLst>
          </p:cNvPr>
          <p:cNvSpPr>
            <a:spLocks noGrp="1"/>
          </p:cNvSpPr>
          <p:nvPr>
            <p:ph type="ctrTitle"/>
          </p:nvPr>
        </p:nvSpPr>
        <p:spPr>
          <a:xfrm>
            <a:off x="1061770" y="2158329"/>
            <a:ext cx="4000436" cy="860400"/>
          </a:xfrm>
          <a:prstGeom prst="rect">
            <a:avLst/>
          </a:prstGeo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xmlns="" id="{C26FB38E-4E99-4AFB-8C8C-F03F7A963D9C}"/>
              </a:ext>
            </a:extLst>
          </p:cNvPr>
          <p:cNvSpPr>
            <a:spLocks noGrp="1"/>
          </p:cNvSpPr>
          <p:nvPr>
            <p:ph type="subTitle" idx="1"/>
          </p:nvPr>
        </p:nvSpPr>
        <p:spPr>
          <a:xfrm>
            <a:off x="1061962" y="3200329"/>
            <a:ext cx="4020628" cy="645742"/>
          </a:xfrm>
          <a:prstGeom prst="rect">
            <a:avLst/>
          </a:prstGeom>
        </p:spPr>
        <p:txBody>
          <a:bodyPr/>
          <a:lstStyle>
            <a:lvl1pPr marL="0" indent="0" algn="l">
              <a:buNone/>
              <a:defRPr sz="1600">
                <a:solidFill>
                  <a:schemeClr val="bg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82" name="Group 4">
            <a:extLst>
              <a:ext uri="{FF2B5EF4-FFF2-40B4-BE49-F238E27FC236}">
                <a16:creationId xmlns:a16="http://schemas.microsoft.com/office/drawing/2014/main" xmlns="" id="{A63454B3-EB4E-450A-98AA-6B5943D89732}"/>
              </a:ext>
            </a:extLst>
          </p:cNvPr>
          <p:cNvGrpSpPr>
            <a:grpSpLocks noChangeAspect="1"/>
          </p:cNvGrpSpPr>
          <p:nvPr userDrawn="1"/>
        </p:nvGrpSpPr>
        <p:grpSpPr bwMode="black">
          <a:xfrm>
            <a:off x="10364788" y="4960938"/>
            <a:ext cx="1225550" cy="1435100"/>
            <a:chOff x="6529" y="3125"/>
            <a:chExt cx="772" cy="904"/>
          </a:xfrm>
        </p:grpSpPr>
        <p:sp>
          <p:nvSpPr>
            <p:cNvPr id="83" name="Freeform 5">
              <a:extLst>
                <a:ext uri="{FF2B5EF4-FFF2-40B4-BE49-F238E27FC236}">
                  <a16:creationId xmlns:a16="http://schemas.microsoft.com/office/drawing/2014/main" xmlns="" id="{C4ED221A-C963-42C0-91ED-C597F6BDAF9C}"/>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84" name="Freeform 6">
              <a:extLst>
                <a:ext uri="{FF2B5EF4-FFF2-40B4-BE49-F238E27FC236}">
                  <a16:creationId xmlns:a16="http://schemas.microsoft.com/office/drawing/2014/main" xmlns="" id="{7956D1CB-5F24-4766-80AE-D75515383444}"/>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grpSp>
        <p:nvGrpSpPr>
          <p:cNvPr id="2" name="Group 1">
            <a:extLst>
              <a:ext uri="{FF2B5EF4-FFF2-40B4-BE49-F238E27FC236}">
                <a16:creationId xmlns:a16="http://schemas.microsoft.com/office/drawing/2014/main" xmlns="" id="{3866816A-225D-4941-8833-C0875AC305B7}"/>
              </a:ext>
            </a:extLst>
          </p:cNvPr>
          <p:cNvGrpSpPr/>
          <p:nvPr userDrawn="1"/>
        </p:nvGrpSpPr>
        <p:grpSpPr>
          <a:xfrm>
            <a:off x="606256" y="5826612"/>
            <a:ext cx="3878023" cy="570195"/>
            <a:chOff x="606256" y="5826612"/>
            <a:chExt cx="3878023" cy="570195"/>
          </a:xfrm>
        </p:grpSpPr>
        <p:sp>
          <p:nvSpPr>
            <p:cNvPr id="76" name="Rectangle 75">
              <a:extLst>
                <a:ext uri="{FF2B5EF4-FFF2-40B4-BE49-F238E27FC236}">
                  <a16:creationId xmlns:a16="http://schemas.microsoft.com/office/drawing/2014/main" xmlns="" id="{68EBEB4C-A235-4AAA-AC57-4B3B4639073F}"/>
                </a:ext>
              </a:extLst>
            </p:cNvPr>
            <p:cNvSpPr>
              <a:spLocks noChangeArrowheads="1"/>
            </p:cNvSpPr>
            <p:nvPr userDrawn="1"/>
          </p:nvSpPr>
          <p:spPr bwMode="auto">
            <a:xfrm>
              <a:off x="606256"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77" name="Rectangle 6">
              <a:extLst>
                <a:ext uri="{FF2B5EF4-FFF2-40B4-BE49-F238E27FC236}">
                  <a16:creationId xmlns:a16="http://schemas.microsoft.com/office/drawing/2014/main" xmlns="" id="{29FCB468-D775-43D1-A928-20134F2D24E6}"/>
                </a:ext>
              </a:extLst>
            </p:cNvPr>
            <p:cNvSpPr>
              <a:spLocks noChangeArrowheads="1"/>
            </p:cNvSpPr>
            <p:nvPr userDrawn="1"/>
          </p:nvSpPr>
          <p:spPr bwMode="auto">
            <a:xfrm>
              <a:off x="801552"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78" name="Rectangle 7">
              <a:extLst>
                <a:ext uri="{FF2B5EF4-FFF2-40B4-BE49-F238E27FC236}">
                  <a16:creationId xmlns:a16="http://schemas.microsoft.com/office/drawing/2014/main" xmlns="" id="{64148D2D-1952-48FF-AAA4-52ADC98574A9}"/>
                </a:ext>
              </a:extLst>
            </p:cNvPr>
            <p:cNvSpPr>
              <a:spLocks noChangeArrowheads="1"/>
            </p:cNvSpPr>
            <p:nvPr userDrawn="1"/>
          </p:nvSpPr>
          <p:spPr bwMode="auto">
            <a:xfrm>
              <a:off x="998592"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79" name="Freeform 8">
              <a:extLst>
                <a:ext uri="{FF2B5EF4-FFF2-40B4-BE49-F238E27FC236}">
                  <a16:creationId xmlns:a16="http://schemas.microsoft.com/office/drawing/2014/main" xmlns="" id="{D485CBC2-CFA7-4861-A1FE-44719EA8E4CB}"/>
                </a:ext>
              </a:extLst>
            </p:cNvPr>
            <p:cNvSpPr>
              <a:spLocks/>
            </p:cNvSpPr>
            <p:nvPr userDrawn="1"/>
          </p:nvSpPr>
          <p:spPr bwMode="black">
            <a:xfrm>
              <a:off x="606256" y="6056782"/>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0" name="Freeform 9">
              <a:extLst>
                <a:ext uri="{FF2B5EF4-FFF2-40B4-BE49-F238E27FC236}">
                  <a16:creationId xmlns:a16="http://schemas.microsoft.com/office/drawing/2014/main" xmlns="" id="{1CB2A9E7-ABC1-4A07-A680-8EE4990448F4}"/>
                </a:ext>
              </a:extLst>
            </p:cNvPr>
            <p:cNvSpPr>
              <a:spLocks/>
            </p:cNvSpPr>
            <p:nvPr userDrawn="1"/>
          </p:nvSpPr>
          <p:spPr bwMode="black">
            <a:xfrm>
              <a:off x="717854" y="6049807"/>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1" name="Freeform 10">
              <a:extLst>
                <a:ext uri="{FF2B5EF4-FFF2-40B4-BE49-F238E27FC236}">
                  <a16:creationId xmlns:a16="http://schemas.microsoft.com/office/drawing/2014/main" xmlns="" id="{E4B925BC-2EFD-424C-8DB1-3ABFB2B9E2CD}"/>
                </a:ext>
              </a:extLst>
            </p:cNvPr>
            <p:cNvSpPr>
              <a:spLocks noEditPoints="1"/>
            </p:cNvSpPr>
            <p:nvPr userDrawn="1"/>
          </p:nvSpPr>
          <p:spPr bwMode="black">
            <a:xfrm>
              <a:off x="813759" y="6088169"/>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6" name="Freeform 11">
              <a:extLst>
                <a:ext uri="{FF2B5EF4-FFF2-40B4-BE49-F238E27FC236}">
                  <a16:creationId xmlns:a16="http://schemas.microsoft.com/office/drawing/2014/main" xmlns="" id="{C43AF4E8-1291-49F3-B287-C2E4492292E2}"/>
                </a:ext>
              </a:extLst>
            </p:cNvPr>
            <p:cNvSpPr>
              <a:spLocks noEditPoints="1"/>
            </p:cNvSpPr>
            <p:nvPr userDrawn="1"/>
          </p:nvSpPr>
          <p:spPr bwMode="black">
            <a:xfrm>
              <a:off x="965461" y="6049807"/>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7" name="Freeform 12">
              <a:extLst>
                <a:ext uri="{FF2B5EF4-FFF2-40B4-BE49-F238E27FC236}">
                  <a16:creationId xmlns:a16="http://schemas.microsoft.com/office/drawing/2014/main" xmlns="" id="{92B8FD60-49E1-465F-B7F2-1AD41971CCB9}"/>
                </a:ext>
              </a:extLst>
            </p:cNvPr>
            <p:cNvSpPr>
              <a:spLocks noEditPoints="1"/>
            </p:cNvSpPr>
            <p:nvPr userDrawn="1"/>
          </p:nvSpPr>
          <p:spPr bwMode="black">
            <a:xfrm>
              <a:off x="1064854"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8" name="Freeform 13">
              <a:extLst>
                <a:ext uri="{FF2B5EF4-FFF2-40B4-BE49-F238E27FC236}">
                  <a16:creationId xmlns:a16="http://schemas.microsoft.com/office/drawing/2014/main" xmlns="" id="{69D622BE-5169-414B-AF7C-BB7C0109373B}"/>
                </a:ext>
              </a:extLst>
            </p:cNvPr>
            <p:cNvSpPr>
              <a:spLocks/>
            </p:cNvSpPr>
            <p:nvPr userDrawn="1"/>
          </p:nvSpPr>
          <p:spPr bwMode="black">
            <a:xfrm>
              <a:off x="1159014" y="6049807"/>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9" name="Freeform 14">
              <a:extLst>
                <a:ext uri="{FF2B5EF4-FFF2-40B4-BE49-F238E27FC236}">
                  <a16:creationId xmlns:a16="http://schemas.microsoft.com/office/drawing/2014/main" xmlns="" id="{5B899AB3-F1E8-4570-BF5D-FF5211035FC2}"/>
                </a:ext>
              </a:extLst>
            </p:cNvPr>
            <p:cNvSpPr>
              <a:spLocks/>
            </p:cNvSpPr>
            <p:nvPr userDrawn="1"/>
          </p:nvSpPr>
          <p:spPr bwMode="black">
            <a:xfrm>
              <a:off x="1227018"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0" name="Freeform 15">
              <a:extLst>
                <a:ext uri="{FF2B5EF4-FFF2-40B4-BE49-F238E27FC236}">
                  <a16:creationId xmlns:a16="http://schemas.microsoft.com/office/drawing/2014/main" xmlns="" id="{E8C0CB74-8087-4E85-B500-BE4546C52760}"/>
                </a:ext>
              </a:extLst>
            </p:cNvPr>
            <p:cNvSpPr>
              <a:spLocks noEditPoints="1"/>
            </p:cNvSpPr>
            <p:nvPr userDrawn="1"/>
          </p:nvSpPr>
          <p:spPr bwMode="black">
            <a:xfrm>
              <a:off x="1298511"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1" name="Freeform 16">
              <a:extLst>
                <a:ext uri="{FF2B5EF4-FFF2-40B4-BE49-F238E27FC236}">
                  <a16:creationId xmlns:a16="http://schemas.microsoft.com/office/drawing/2014/main" xmlns="" id="{373D412E-BD55-4C88-B64D-F003591378CE}"/>
                </a:ext>
              </a:extLst>
            </p:cNvPr>
            <p:cNvSpPr>
              <a:spLocks/>
            </p:cNvSpPr>
            <p:nvPr userDrawn="1"/>
          </p:nvSpPr>
          <p:spPr bwMode="black">
            <a:xfrm>
              <a:off x="1403134" y="6088169"/>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2" name="Freeform 17">
              <a:extLst>
                <a:ext uri="{FF2B5EF4-FFF2-40B4-BE49-F238E27FC236}">
                  <a16:creationId xmlns:a16="http://schemas.microsoft.com/office/drawing/2014/main" xmlns="" id="{6351B638-0516-4418-BA9C-331B01CA3521}"/>
                </a:ext>
              </a:extLst>
            </p:cNvPr>
            <p:cNvSpPr>
              <a:spLocks/>
            </p:cNvSpPr>
            <p:nvPr userDrawn="1"/>
          </p:nvSpPr>
          <p:spPr bwMode="black">
            <a:xfrm>
              <a:off x="1514732"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3" name="Freeform 18">
              <a:extLst>
                <a:ext uri="{FF2B5EF4-FFF2-40B4-BE49-F238E27FC236}">
                  <a16:creationId xmlns:a16="http://schemas.microsoft.com/office/drawing/2014/main" xmlns="" id="{5CC3C79A-6E67-470C-BCEE-1EB62C95AF0F}"/>
                </a:ext>
              </a:extLst>
            </p:cNvPr>
            <p:cNvSpPr>
              <a:spLocks/>
            </p:cNvSpPr>
            <p:nvPr userDrawn="1"/>
          </p:nvSpPr>
          <p:spPr bwMode="black">
            <a:xfrm>
              <a:off x="1593199"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4" name="Freeform 19">
              <a:extLst>
                <a:ext uri="{FF2B5EF4-FFF2-40B4-BE49-F238E27FC236}">
                  <a16:creationId xmlns:a16="http://schemas.microsoft.com/office/drawing/2014/main" xmlns="" id="{71395AFF-525A-433D-B912-DA0A57AFF288}"/>
                </a:ext>
              </a:extLst>
            </p:cNvPr>
            <p:cNvSpPr>
              <a:spLocks noEditPoints="1"/>
            </p:cNvSpPr>
            <p:nvPr userDrawn="1"/>
          </p:nvSpPr>
          <p:spPr bwMode="black">
            <a:xfrm>
              <a:off x="1690847"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5" name="Freeform 20">
              <a:extLst>
                <a:ext uri="{FF2B5EF4-FFF2-40B4-BE49-F238E27FC236}">
                  <a16:creationId xmlns:a16="http://schemas.microsoft.com/office/drawing/2014/main" xmlns="" id="{84B9728F-75B4-4476-80FE-B83AD694380B}"/>
                </a:ext>
              </a:extLst>
            </p:cNvPr>
            <p:cNvSpPr>
              <a:spLocks noEditPoints="1"/>
            </p:cNvSpPr>
            <p:nvPr userDrawn="1"/>
          </p:nvSpPr>
          <p:spPr bwMode="black">
            <a:xfrm>
              <a:off x="1839063" y="6088169"/>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6" name="Freeform 21">
              <a:extLst>
                <a:ext uri="{FF2B5EF4-FFF2-40B4-BE49-F238E27FC236}">
                  <a16:creationId xmlns:a16="http://schemas.microsoft.com/office/drawing/2014/main" xmlns="" id="{8D0465A5-9AB2-4873-AE4D-3719BA465A43}"/>
                </a:ext>
              </a:extLst>
            </p:cNvPr>
            <p:cNvSpPr>
              <a:spLocks/>
            </p:cNvSpPr>
            <p:nvPr userDrawn="1"/>
          </p:nvSpPr>
          <p:spPr bwMode="black">
            <a:xfrm>
              <a:off x="1943686" y="6088169"/>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7" name="Freeform 22">
              <a:extLst>
                <a:ext uri="{FF2B5EF4-FFF2-40B4-BE49-F238E27FC236}">
                  <a16:creationId xmlns:a16="http://schemas.microsoft.com/office/drawing/2014/main" xmlns="" id="{82467338-C7C8-4745-9C76-B0C57EE376AC}"/>
                </a:ext>
              </a:extLst>
            </p:cNvPr>
            <p:cNvSpPr>
              <a:spLocks noEditPoints="1"/>
            </p:cNvSpPr>
            <p:nvPr userDrawn="1"/>
          </p:nvSpPr>
          <p:spPr bwMode="black">
            <a:xfrm>
              <a:off x="2043077"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8" name="Freeform 23">
              <a:extLst>
                <a:ext uri="{FF2B5EF4-FFF2-40B4-BE49-F238E27FC236}">
                  <a16:creationId xmlns:a16="http://schemas.microsoft.com/office/drawing/2014/main" xmlns="" id="{1A478E4C-0829-4268-9506-98807596B8A0}"/>
                </a:ext>
              </a:extLst>
            </p:cNvPr>
            <p:cNvSpPr>
              <a:spLocks/>
            </p:cNvSpPr>
            <p:nvPr userDrawn="1"/>
          </p:nvSpPr>
          <p:spPr bwMode="black">
            <a:xfrm>
              <a:off x="2138982"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9" name="Freeform 24">
              <a:extLst>
                <a:ext uri="{FF2B5EF4-FFF2-40B4-BE49-F238E27FC236}">
                  <a16:creationId xmlns:a16="http://schemas.microsoft.com/office/drawing/2014/main" xmlns="" id="{DAFD5736-B236-4B46-9A90-A3080EE70F41}"/>
                </a:ext>
              </a:extLst>
            </p:cNvPr>
            <p:cNvSpPr>
              <a:spLocks/>
            </p:cNvSpPr>
            <p:nvPr userDrawn="1"/>
          </p:nvSpPr>
          <p:spPr bwMode="black">
            <a:xfrm>
              <a:off x="2226168"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0" name="Freeform 25">
              <a:extLst>
                <a:ext uri="{FF2B5EF4-FFF2-40B4-BE49-F238E27FC236}">
                  <a16:creationId xmlns:a16="http://schemas.microsoft.com/office/drawing/2014/main" xmlns="" id="{2FE5766D-DE8E-4F89-9B4C-64103797D684}"/>
                </a:ext>
              </a:extLst>
            </p:cNvPr>
            <p:cNvSpPr>
              <a:spLocks noEditPoints="1"/>
            </p:cNvSpPr>
            <p:nvPr userDrawn="1"/>
          </p:nvSpPr>
          <p:spPr bwMode="black">
            <a:xfrm>
              <a:off x="2302891" y="6051552"/>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1" name="Freeform 26">
              <a:extLst>
                <a:ext uri="{FF2B5EF4-FFF2-40B4-BE49-F238E27FC236}">
                  <a16:creationId xmlns:a16="http://schemas.microsoft.com/office/drawing/2014/main" xmlns="" id="{3DDFD7D8-5449-4C7A-A277-B90479C23628}"/>
                </a:ext>
              </a:extLst>
            </p:cNvPr>
            <p:cNvSpPr>
              <a:spLocks noEditPoints="1"/>
            </p:cNvSpPr>
            <p:nvPr userDrawn="1"/>
          </p:nvSpPr>
          <p:spPr bwMode="black">
            <a:xfrm>
              <a:off x="2344740" y="6088169"/>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2" name="Freeform 27">
              <a:extLst>
                <a:ext uri="{FF2B5EF4-FFF2-40B4-BE49-F238E27FC236}">
                  <a16:creationId xmlns:a16="http://schemas.microsoft.com/office/drawing/2014/main" xmlns="" id="{86505141-EC7A-4366-9592-86B075A59B50}"/>
                </a:ext>
              </a:extLst>
            </p:cNvPr>
            <p:cNvSpPr>
              <a:spLocks/>
            </p:cNvSpPr>
            <p:nvPr userDrawn="1"/>
          </p:nvSpPr>
          <p:spPr bwMode="black">
            <a:xfrm>
              <a:off x="2452851" y="6088169"/>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3" name="Freeform 28">
              <a:extLst>
                <a:ext uri="{FF2B5EF4-FFF2-40B4-BE49-F238E27FC236}">
                  <a16:creationId xmlns:a16="http://schemas.microsoft.com/office/drawing/2014/main" xmlns="" id="{CCC0CE55-A085-4993-9028-5CB81D02959D}"/>
                </a:ext>
              </a:extLst>
            </p:cNvPr>
            <p:cNvSpPr>
              <a:spLocks/>
            </p:cNvSpPr>
            <p:nvPr userDrawn="1"/>
          </p:nvSpPr>
          <p:spPr bwMode="black">
            <a:xfrm>
              <a:off x="2553986" y="6159662"/>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4" name="Freeform 29">
              <a:extLst>
                <a:ext uri="{FF2B5EF4-FFF2-40B4-BE49-F238E27FC236}">
                  <a16:creationId xmlns:a16="http://schemas.microsoft.com/office/drawing/2014/main" xmlns="" id="{148198C4-7F52-439D-ABF7-192868FBF1D1}"/>
                </a:ext>
              </a:extLst>
            </p:cNvPr>
            <p:cNvSpPr>
              <a:spLocks/>
            </p:cNvSpPr>
            <p:nvPr userDrawn="1"/>
          </p:nvSpPr>
          <p:spPr bwMode="black">
            <a:xfrm>
              <a:off x="2648147" y="6056782"/>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5" name="Freeform 30">
              <a:extLst>
                <a:ext uri="{FF2B5EF4-FFF2-40B4-BE49-F238E27FC236}">
                  <a16:creationId xmlns:a16="http://schemas.microsoft.com/office/drawing/2014/main" xmlns="" id="{C2A02E85-8802-451A-9BC3-0DA2B7CAA0A9}"/>
                </a:ext>
              </a:extLst>
            </p:cNvPr>
            <p:cNvSpPr>
              <a:spLocks/>
            </p:cNvSpPr>
            <p:nvPr userDrawn="1"/>
          </p:nvSpPr>
          <p:spPr bwMode="black">
            <a:xfrm>
              <a:off x="2759744" y="6049807"/>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6" name="Freeform 31">
              <a:extLst>
                <a:ext uri="{FF2B5EF4-FFF2-40B4-BE49-F238E27FC236}">
                  <a16:creationId xmlns:a16="http://schemas.microsoft.com/office/drawing/2014/main" xmlns="" id="{D73DEB4A-A5BA-443A-8688-0D54E4B7436C}"/>
                </a:ext>
              </a:extLst>
            </p:cNvPr>
            <p:cNvSpPr>
              <a:spLocks noEditPoints="1"/>
            </p:cNvSpPr>
            <p:nvPr userDrawn="1"/>
          </p:nvSpPr>
          <p:spPr bwMode="black">
            <a:xfrm>
              <a:off x="2859137" y="6088169"/>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7" name="Freeform 32">
              <a:extLst>
                <a:ext uri="{FF2B5EF4-FFF2-40B4-BE49-F238E27FC236}">
                  <a16:creationId xmlns:a16="http://schemas.microsoft.com/office/drawing/2014/main" xmlns="" id="{5ED9E991-65F9-4894-85FD-CC79CFB5839B}"/>
                </a:ext>
              </a:extLst>
            </p:cNvPr>
            <p:cNvSpPr>
              <a:spLocks noEditPoints="1"/>
            </p:cNvSpPr>
            <p:nvPr userDrawn="1"/>
          </p:nvSpPr>
          <p:spPr bwMode="black">
            <a:xfrm>
              <a:off x="3010839" y="6049807"/>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8" name="Freeform 33">
              <a:extLst>
                <a:ext uri="{FF2B5EF4-FFF2-40B4-BE49-F238E27FC236}">
                  <a16:creationId xmlns:a16="http://schemas.microsoft.com/office/drawing/2014/main" xmlns="" id="{239E1285-B5A3-4B18-9808-428A1BE89FA6}"/>
                </a:ext>
              </a:extLst>
            </p:cNvPr>
            <p:cNvSpPr>
              <a:spLocks noEditPoints="1"/>
            </p:cNvSpPr>
            <p:nvPr userDrawn="1"/>
          </p:nvSpPr>
          <p:spPr bwMode="black">
            <a:xfrm>
              <a:off x="3106744"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9" name="Freeform 34">
              <a:extLst>
                <a:ext uri="{FF2B5EF4-FFF2-40B4-BE49-F238E27FC236}">
                  <a16:creationId xmlns:a16="http://schemas.microsoft.com/office/drawing/2014/main" xmlns="" id="{DE4770D2-1334-4ED0-BA16-C9F875497848}"/>
                </a:ext>
              </a:extLst>
            </p:cNvPr>
            <p:cNvSpPr>
              <a:spLocks/>
            </p:cNvSpPr>
            <p:nvPr userDrawn="1"/>
          </p:nvSpPr>
          <p:spPr bwMode="black">
            <a:xfrm>
              <a:off x="3204392"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0" name="Freeform 35">
              <a:extLst>
                <a:ext uri="{FF2B5EF4-FFF2-40B4-BE49-F238E27FC236}">
                  <a16:creationId xmlns:a16="http://schemas.microsoft.com/office/drawing/2014/main" xmlns="" id="{87A8E5B0-FE39-48B1-B470-BEEC90EB9466}"/>
                </a:ext>
              </a:extLst>
            </p:cNvPr>
            <p:cNvSpPr>
              <a:spLocks/>
            </p:cNvSpPr>
            <p:nvPr userDrawn="1"/>
          </p:nvSpPr>
          <p:spPr bwMode="black">
            <a:xfrm>
              <a:off x="3272397" y="6049807"/>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1" name="Freeform 36">
              <a:extLst>
                <a:ext uri="{FF2B5EF4-FFF2-40B4-BE49-F238E27FC236}">
                  <a16:creationId xmlns:a16="http://schemas.microsoft.com/office/drawing/2014/main" xmlns="" id="{4BBB7CCF-7B1A-4211-8E72-3F6126C8BFB1}"/>
                </a:ext>
              </a:extLst>
            </p:cNvPr>
            <p:cNvSpPr>
              <a:spLocks noEditPoints="1"/>
            </p:cNvSpPr>
            <p:nvPr userDrawn="1"/>
          </p:nvSpPr>
          <p:spPr bwMode="black">
            <a:xfrm>
              <a:off x="3342145"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2" name="Freeform 37">
              <a:extLst>
                <a:ext uri="{FF2B5EF4-FFF2-40B4-BE49-F238E27FC236}">
                  <a16:creationId xmlns:a16="http://schemas.microsoft.com/office/drawing/2014/main" xmlns="" id="{1549A2C9-4371-4AC5-8B27-6F9591FD9043}"/>
                </a:ext>
              </a:extLst>
            </p:cNvPr>
            <p:cNvSpPr>
              <a:spLocks/>
            </p:cNvSpPr>
            <p:nvPr userDrawn="1"/>
          </p:nvSpPr>
          <p:spPr bwMode="black">
            <a:xfrm>
              <a:off x="3445025" y="6088169"/>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3" name="Freeform 38">
              <a:extLst>
                <a:ext uri="{FF2B5EF4-FFF2-40B4-BE49-F238E27FC236}">
                  <a16:creationId xmlns:a16="http://schemas.microsoft.com/office/drawing/2014/main" xmlns="" id="{541458EE-347D-455A-A0BB-7167A7250CC5}"/>
                </a:ext>
              </a:extLst>
            </p:cNvPr>
            <p:cNvSpPr>
              <a:spLocks/>
            </p:cNvSpPr>
            <p:nvPr userDrawn="1"/>
          </p:nvSpPr>
          <p:spPr bwMode="black">
            <a:xfrm>
              <a:off x="3560110"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4" name="Freeform 39">
              <a:extLst>
                <a:ext uri="{FF2B5EF4-FFF2-40B4-BE49-F238E27FC236}">
                  <a16:creationId xmlns:a16="http://schemas.microsoft.com/office/drawing/2014/main" xmlns="" id="{551D9B67-7D4B-4046-87FD-4BA716A8D8FF}"/>
                </a:ext>
              </a:extLst>
            </p:cNvPr>
            <p:cNvSpPr>
              <a:spLocks/>
            </p:cNvSpPr>
            <p:nvPr userDrawn="1"/>
          </p:nvSpPr>
          <p:spPr bwMode="black">
            <a:xfrm>
              <a:off x="3638577"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5" name="Freeform 40">
              <a:extLst>
                <a:ext uri="{FF2B5EF4-FFF2-40B4-BE49-F238E27FC236}">
                  <a16:creationId xmlns:a16="http://schemas.microsoft.com/office/drawing/2014/main" xmlns="" id="{F51056FE-F314-4436-982A-787E749BEC35}"/>
                </a:ext>
              </a:extLst>
            </p:cNvPr>
            <p:cNvSpPr>
              <a:spLocks noEditPoints="1"/>
            </p:cNvSpPr>
            <p:nvPr userDrawn="1"/>
          </p:nvSpPr>
          <p:spPr bwMode="black">
            <a:xfrm>
              <a:off x="3736225"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6" name="Freeform 41">
              <a:extLst>
                <a:ext uri="{FF2B5EF4-FFF2-40B4-BE49-F238E27FC236}">
                  <a16:creationId xmlns:a16="http://schemas.microsoft.com/office/drawing/2014/main" xmlns="" id="{7AEE9FC9-002B-4E1E-BF44-6FFA7EDA965C}"/>
                </a:ext>
              </a:extLst>
            </p:cNvPr>
            <p:cNvSpPr>
              <a:spLocks noEditPoints="1"/>
            </p:cNvSpPr>
            <p:nvPr userDrawn="1"/>
          </p:nvSpPr>
          <p:spPr bwMode="black">
            <a:xfrm>
              <a:off x="3880954" y="6088169"/>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7" name="Freeform 42">
              <a:extLst>
                <a:ext uri="{FF2B5EF4-FFF2-40B4-BE49-F238E27FC236}">
                  <a16:creationId xmlns:a16="http://schemas.microsoft.com/office/drawing/2014/main" xmlns="" id="{B63E6EFD-223F-4D24-87CF-30C1CADF4818}"/>
                </a:ext>
              </a:extLst>
            </p:cNvPr>
            <p:cNvSpPr>
              <a:spLocks/>
            </p:cNvSpPr>
            <p:nvPr userDrawn="1"/>
          </p:nvSpPr>
          <p:spPr bwMode="black">
            <a:xfrm>
              <a:off x="3985577" y="6088169"/>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8" name="Freeform 43">
              <a:extLst>
                <a:ext uri="{FF2B5EF4-FFF2-40B4-BE49-F238E27FC236}">
                  <a16:creationId xmlns:a16="http://schemas.microsoft.com/office/drawing/2014/main" xmlns="" id="{FF5D03E3-B48A-4A25-9CFE-673C7BBB4FFA}"/>
                </a:ext>
              </a:extLst>
            </p:cNvPr>
            <p:cNvSpPr>
              <a:spLocks/>
            </p:cNvSpPr>
            <p:nvPr userDrawn="1"/>
          </p:nvSpPr>
          <p:spPr bwMode="black">
            <a:xfrm>
              <a:off x="4083225"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9" name="Freeform 44">
              <a:extLst>
                <a:ext uri="{FF2B5EF4-FFF2-40B4-BE49-F238E27FC236}">
                  <a16:creationId xmlns:a16="http://schemas.microsoft.com/office/drawing/2014/main" xmlns="" id="{34329961-7A72-499F-B755-E519E029D77B}"/>
                </a:ext>
              </a:extLst>
            </p:cNvPr>
            <p:cNvSpPr>
              <a:spLocks/>
            </p:cNvSpPr>
            <p:nvPr userDrawn="1"/>
          </p:nvSpPr>
          <p:spPr bwMode="black">
            <a:xfrm>
              <a:off x="4166923" y="6088169"/>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0" name="Freeform 45">
              <a:extLst>
                <a:ext uri="{FF2B5EF4-FFF2-40B4-BE49-F238E27FC236}">
                  <a16:creationId xmlns:a16="http://schemas.microsoft.com/office/drawing/2014/main" xmlns="" id="{841971FC-7D78-4620-83C8-E5ED9F210625}"/>
                </a:ext>
              </a:extLst>
            </p:cNvPr>
            <p:cNvSpPr>
              <a:spLocks noEditPoints="1"/>
            </p:cNvSpPr>
            <p:nvPr userDrawn="1"/>
          </p:nvSpPr>
          <p:spPr bwMode="black">
            <a:xfrm>
              <a:off x="4299445"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1" name="Freeform 46">
              <a:extLst>
                <a:ext uri="{FF2B5EF4-FFF2-40B4-BE49-F238E27FC236}">
                  <a16:creationId xmlns:a16="http://schemas.microsoft.com/office/drawing/2014/main" xmlns="" id="{D66DAAA2-52B0-41E6-992D-6ED2BE0E899D}"/>
                </a:ext>
              </a:extLst>
            </p:cNvPr>
            <p:cNvSpPr>
              <a:spLocks/>
            </p:cNvSpPr>
            <p:nvPr userDrawn="1"/>
          </p:nvSpPr>
          <p:spPr bwMode="black">
            <a:xfrm>
              <a:off x="4404068" y="6088169"/>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2" name="Freeform 47">
              <a:extLst>
                <a:ext uri="{FF2B5EF4-FFF2-40B4-BE49-F238E27FC236}">
                  <a16:creationId xmlns:a16="http://schemas.microsoft.com/office/drawing/2014/main" xmlns="" id="{B3108124-FD8F-45F8-9104-14FB75F6B76D}"/>
                </a:ext>
              </a:extLst>
            </p:cNvPr>
            <p:cNvSpPr>
              <a:spLocks/>
            </p:cNvSpPr>
            <p:nvPr userDrawn="1"/>
          </p:nvSpPr>
          <p:spPr bwMode="black">
            <a:xfrm>
              <a:off x="4454635" y="6159662"/>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3" name="Freeform 48">
              <a:extLst>
                <a:ext uri="{FF2B5EF4-FFF2-40B4-BE49-F238E27FC236}">
                  <a16:creationId xmlns:a16="http://schemas.microsoft.com/office/drawing/2014/main" xmlns="" id="{391D1B15-877D-4E5E-9FF0-FCFD36E545FF}"/>
                </a:ext>
              </a:extLst>
            </p:cNvPr>
            <p:cNvSpPr>
              <a:spLocks/>
            </p:cNvSpPr>
            <p:nvPr userDrawn="1"/>
          </p:nvSpPr>
          <p:spPr bwMode="black">
            <a:xfrm>
              <a:off x="606256" y="6264285"/>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4" name="Freeform 49">
              <a:extLst>
                <a:ext uri="{FF2B5EF4-FFF2-40B4-BE49-F238E27FC236}">
                  <a16:creationId xmlns:a16="http://schemas.microsoft.com/office/drawing/2014/main" xmlns="" id="{8DF41F20-9F25-4D6B-BF69-C3E4675D6EF7}"/>
                </a:ext>
              </a:extLst>
            </p:cNvPr>
            <p:cNvSpPr>
              <a:spLocks/>
            </p:cNvSpPr>
            <p:nvPr userDrawn="1"/>
          </p:nvSpPr>
          <p:spPr bwMode="black">
            <a:xfrm>
              <a:off x="717854" y="6259053"/>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5" name="Freeform 50">
              <a:extLst>
                <a:ext uri="{FF2B5EF4-FFF2-40B4-BE49-F238E27FC236}">
                  <a16:creationId xmlns:a16="http://schemas.microsoft.com/office/drawing/2014/main" xmlns="" id="{BF5E59EE-A440-40BC-95D2-615EE11AF581}"/>
                </a:ext>
              </a:extLst>
            </p:cNvPr>
            <p:cNvSpPr>
              <a:spLocks noEditPoints="1"/>
            </p:cNvSpPr>
            <p:nvPr userDrawn="1"/>
          </p:nvSpPr>
          <p:spPr bwMode="black">
            <a:xfrm>
              <a:off x="813759" y="6293927"/>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6" name="Freeform 51">
              <a:extLst>
                <a:ext uri="{FF2B5EF4-FFF2-40B4-BE49-F238E27FC236}">
                  <a16:creationId xmlns:a16="http://schemas.microsoft.com/office/drawing/2014/main" xmlns="" id="{38C5E079-6C5F-4836-AC96-7522AFE1275E}"/>
                </a:ext>
              </a:extLst>
            </p:cNvPr>
            <p:cNvSpPr>
              <a:spLocks noEditPoints="1"/>
            </p:cNvSpPr>
            <p:nvPr userDrawn="1"/>
          </p:nvSpPr>
          <p:spPr bwMode="black">
            <a:xfrm>
              <a:off x="965461" y="6259053"/>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7" name="Freeform 52">
              <a:extLst>
                <a:ext uri="{FF2B5EF4-FFF2-40B4-BE49-F238E27FC236}">
                  <a16:creationId xmlns:a16="http://schemas.microsoft.com/office/drawing/2014/main" xmlns="" id="{84D4B2A2-C47D-4049-A2FB-6D5E49B241CC}"/>
                </a:ext>
              </a:extLst>
            </p:cNvPr>
            <p:cNvSpPr>
              <a:spLocks noEditPoints="1"/>
            </p:cNvSpPr>
            <p:nvPr userDrawn="1"/>
          </p:nvSpPr>
          <p:spPr bwMode="black">
            <a:xfrm>
              <a:off x="1064854"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8" name="Freeform 53">
              <a:extLst>
                <a:ext uri="{FF2B5EF4-FFF2-40B4-BE49-F238E27FC236}">
                  <a16:creationId xmlns:a16="http://schemas.microsoft.com/office/drawing/2014/main" xmlns="" id="{3097D19B-BF23-4A30-AD47-61B6FF716398}"/>
                </a:ext>
              </a:extLst>
            </p:cNvPr>
            <p:cNvSpPr>
              <a:spLocks/>
            </p:cNvSpPr>
            <p:nvPr userDrawn="1"/>
          </p:nvSpPr>
          <p:spPr bwMode="black">
            <a:xfrm>
              <a:off x="1159014" y="6259053"/>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9" name="Freeform 54">
              <a:extLst>
                <a:ext uri="{FF2B5EF4-FFF2-40B4-BE49-F238E27FC236}">
                  <a16:creationId xmlns:a16="http://schemas.microsoft.com/office/drawing/2014/main" xmlns="" id="{0AE03D28-3E13-4F2D-BACB-895BCB5E4714}"/>
                </a:ext>
              </a:extLst>
            </p:cNvPr>
            <p:cNvSpPr>
              <a:spLocks/>
            </p:cNvSpPr>
            <p:nvPr userDrawn="1"/>
          </p:nvSpPr>
          <p:spPr bwMode="black">
            <a:xfrm>
              <a:off x="1227018"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0" name="Freeform 55">
              <a:extLst>
                <a:ext uri="{FF2B5EF4-FFF2-40B4-BE49-F238E27FC236}">
                  <a16:creationId xmlns:a16="http://schemas.microsoft.com/office/drawing/2014/main" xmlns="" id="{370CEA9A-944B-41E5-8D5F-0E776412F39C}"/>
                </a:ext>
              </a:extLst>
            </p:cNvPr>
            <p:cNvSpPr>
              <a:spLocks noEditPoints="1"/>
            </p:cNvSpPr>
            <p:nvPr userDrawn="1"/>
          </p:nvSpPr>
          <p:spPr bwMode="black">
            <a:xfrm>
              <a:off x="1298511"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1" name="Freeform 56">
              <a:extLst>
                <a:ext uri="{FF2B5EF4-FFF2-40B4-BE49-F238E27FC236}">
                  <a16:creationId xmlns:a16="http://schemas.microsoft.com/office/drawing/2014/main" xmlns="" id="{E20DF38A-4A1A-4494-A2BD-8389A0010D5A}"/>
                </a:ext>
              </a:extLst>
            </p:cNvPr>
            <p:cNvSpPr>
              <a:spLocks/>
            </p:cNvSpPr>
            <p:nvPr userDrawn="1"/>
          </p:nvSpPr>
          <p:spPr bwMode="black">
            <a:xfrm>
              <a:off x="1403134" y="6293927"/>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2" name="Freeform 57">
              <a:extLst>
                <a:ext uri="{FF2B5EF4-FFF2-40B4-BE49-F238E27FC236}">
                  <a16:creationId xmlns:a16="http://schemas.microsoft.com/office/drawing/2014/main" xmlns="" id="{96DB7CC2-3B0B-4678-9523-704B4D166737}"/>
                </a:ext>
              </a:extLst>
            </p:cNvPr>
            <p:cNvSpPr>
              <a:spLocks/>
            </p:cNvSpPr>
            <p:nvPr userDrawn="1"/>
          </p:nvSpPr>
          <p:spPr bwMode="black">
            <a:xfrm>
              <a:off x="1514732"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3" name="Freeform 58">
              <a:extLst>
                <a:ext uri="{FF2B5EF4-FFF2-40B4-BE49-F238E27FC236}">
                  <a16:creationId xmlns:a16="http://schemas.microsoft.com/office/drawing/2014/main" xmlns="" id="{0A251F87-EE7B-4A32-A766-D1FAE8F65037}"/>
                </a:ext>
              </a:extLst>
            </p:cNvPr>
            <p:cNvSpPr>
              <a:spLocks/>
            </p:cNvSpPr>
            <p:nvPr userDrawn="1"/>
          </p:nvSpPr>
          <p:spPr bwMode="black">
            <a:xfrm>
              <a:off x="1593199" y="6259053"/>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4" name="Freeform 59">
              <a:extLst>
                <a:ext uri="{FF2B5EF4-FFF2-40B4-BE49-F238E27FC236}">
                  <a16:creationId xmlns:a16="http://schemas.microsoft.com/office/drawing/2014/main" xmlns="" id="{B56F6049-66D8-4FDF-8E05-063230B2500F}"/>
                </a:ext>
              </a:extLst>
            </p:cNvPr>
            <p:cNvSpPr>
              <a:spLocks noEditPoints="1"/>
            </p:cNvSpPr>
            <p:nvPr userDrawn="1"/>
          </p:nvSpPr>
          <p:spPr bwMode="black">
            <a:xfrm>
              <a:off x="1690847" y="6293927"/>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5" name="Freeform 60">
              <a:extLst>
                <a:ext uri="{FF2B5EF4-FFF2-40B4-BE49-F238E27FC236}">
                  <a16:creationId xmlns:a16="http://schemas.microsoft.com/office/drawing/2014/main" xmlns="" id="{E5B074CD-5D82-4C63-84C4-5224634305C5}"/>
                </a:ext>
              </a:extLst>
            </p:cNvPr>
            <p:cNvSpPr>
              <a:spLocks/>
            </p:cNvSpPr>
            <p:nvPr userDrawn="1"/>
          </p:nvSpPr>
          <p:spPr bwMode="black">
            <a:xfrm>
              <a:off x="1835576" y="6297415"/>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6" name="Freeform 61">
              <a:extLst>
                <a:ext uri="{FF2B5EF4-FFF2-40B4-BE49-F238E27FC236}">
                  <a16:creationId xmlns:a16="http://schemas.microsoft.com/office/drawing/2014/main" xmlns="" id="{CDBEB843-F4D3-4980-AC13-0C733100EA90}"/>
                </a:ext>
              </a:extLst>
            </p:cNvPr>
            <p:cNvSpPr>
              <a:spLocks noEditPoints="1"/>
            </p:cNvSpPr>
            <p:nvPr userDrawn="1"/>
          </p:nvSpPr>
          <p:spPr bwMode="black">
            <a:xfrm>
              <a:off x="1968098" y="6293927"/>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7" name="Freeform 62">
              <a:extLst>
                <a:ext uri="{FF2B5EF4-FFF2-40B4-BE49-F238E27FC236}">
                  <a16:creationId xmlns:a16="http://schemas.microsoft.com/office/drawing/2014/main" xmlns="" id="{505657B4-7676-4223-92E5-14CC4164B925}"/>
                </a:ext>
              </a:extLst>
            </p:cNvPr>
            <p:cNvSpPr>
              <a:spLocks/>
            </p:cNvSpPr>
            <p:nvPr userDrawn="1"/>
          </p:nvSpPr>
          <p:spPr bwMode="black">
            <a:xfrm>
              <a:off x="2076208" y="6293927"/>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8" name="Freeform 63">
              <a:extLst>
                <a:ext uri="{FF2B5EF4-FFF2-40B4-BE49-F238E27FC236}">
                  <a16:creationId xmlns:a16="http://schemas.microsoft.com/office/drawing/2014/main" xmlns="" id="{F4424F78-D32C-4611-9258-F5551F84B5F4}"/>
                </a:ext>
              </a:extLst>
            </p:cNvPr>
            <p:cNvSpPr>
              <a:spLocks/>
            </p:cNvSpPr>
            <p:nvPr userDrawn="1"/>
          </p:nvSpPr>
          <p:spPr bwMode="black">
            <a:xfrm>
              <a:off x="2151187" y="6259053"/>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9" name="Freeform 64">
              <a:extLst>
                <a:ext uri="{FF2B5EF4-FFF2-40B4-BE49-F238E27FC236}">
                  <a16:creationId xmlns:a16="http://schemas.microsoft.com/office/drawing/2014/main" xmlns="" id="{50145C06-E5E0-437E-A6D7-EADABE45DEB9}"/>
                </a:ext>
              </a:extLst>
            </p:cNvPr>
            <p:cNvSpPr>
              <a:spLocks noEditPoints="1"/>
            </p:cNvSpPr>
            <p:nvPr userDrawn="1"/>
          </p:nvSpPr>
          <p:spPr bwMode="black">
            <a:xfrm>
              <a:off x="2193037" y="6259053"/>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0" name="Freeform 65">
              <a:extLst>
                <a:ext uri="{FF2B5EF4-FFF2-40B4-BE49-F238E27FC236}">
                  <a16:creationId xmlns:a16="http://schemas.microsoft.com/office/drawing/2014/main" xmlns="" id="{8271F1C9-BFBF-4F63-B78E-C92EF6FBFBC0}"/>
                </a:ext>
              </a:extLst>
            </p:cNvPr>
            <p:cNvSpPr>
              <a:spLocks/>
            </p:cNvSpPr>
            <p:nvPr userDrawn="1"/>
          </p:nvSpPr>
          <p:spPr bwMode="black">
            <a:xfrm>
              <a:off x="2337765" y="6297415"/>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1" name="Freeform 66">
              <a:extLst>
                <a:ext uri="{FF2B5EF4-FFF2-40B4-BE49-F238E27FC236}">
                  <a16:creationId xmlns:a16="http://schemas.microsoft.com/office/drawing/2014/main" xmlns="" id="{5D20AFDF-7BF6-4D37-9363-185492AFDD32}"/>
                </a:ext>
              </a:extLst>
            </p:cNvPr>
            <p:cNvSpPr>
              <a:spLocks noEditPoints="1"/>
            </p:cNvSpPr>
            <p:nvPr userDrawn="1"/>
          </p:nvSpPr>
          <p:spPr bwMode="black">
            <a:xfrm>
              <a:off x="2470288" y="6293927"/>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2" name="Freeform 67">
              <a:extLst>
                <a:ext uri="{FF2B5EF4-FFF2-40B4-BE49-F238E27FC236}">
                  <a16:creationId xmlns:a16="http://schemas.microsoft.com/office/drawing/2014/main" xmlns="" id="{65AC05C6-4B82-4C24-877A-1133CEB1FF22}"/>
                </a:ext>
              </a:extLst>
            </p:cNvPr>
            <p:cNvSpPr>
              <a:spLocks/>
            </p:cNvSpPr>
            <p:nvPr userDrawn="1"/>
          </p:nvSpPr>
          <p:spPr bwMode="black">
            <a:xfrm>
              <a:off x="2576655" y="6293927"/>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3" name="Freeform 68">
              <a:extLst>
                <a:ext uri="{FF2B5EF4-FFF2-40B4-BE49-F238E27FC236}">
                  <a16:creationId xmlns:a16="http://schemas.microsoft.com/office/drawing/2014/main" xmlns="" id="{8A6DC8A4-F4C0-46F0-9F56-4EA9071BF57F}"/>
                </a:ext>
              </a:extLst>
            </p:cNvPr>
            <p:cNvSpPr>
              <a:spLocks/>
            </p:cNvSpPr>
            <p:nvPr userDrawn="1"/>
          </p:nvSpPr>
          <p:spPr bwMode="black">
            <a:xfrm>
              <a:off x="2653378" y="6259053"/>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4" name="Freeform 69">
              <a:extLst>
                <a:ext uri="{FF2B5EF4-FFF2-40B4-BE49-F238E27FC236}">
                  <a16:creationId xmlns:a16="http://schemas.microsoft.com/office/drawing/2014/main" xmlns="" id="{F1019B02-6D28-47A3-8937-02980C698ED3}"/>
                </a:ext>
              </a:extLst>
            </p:cNvPr>
            <p:cNvSpPr>
              <a:spLocks/>
            </p:cNvSpPr>
            <p:nvPr userDrawn="1"/>
          </p:nvSpPr>
          <p:spPr bwMode="black">
            <a:xfrm>
              <a:off x="2737077" y="6293927"/>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5" name="Freeform 70">
              <a:extLst>
                <a:ext uri="{FF2B5EF4-FFF2-40B4-BE49-F238E27FC236}">
                  <a16:creationId xmlns:a16="http://schemas.microsoft.com/office/drawing/2014/main" xmlns="" id="{4D0A71E5-6BDC-4F0E-A416-4CCA910AB6DA}"/>
                </a:ext>
              </a:extLst>
            </p:cNvPr>
            <p:cNvSpPr>
              <a:spLocks/>
            </p:cNvSpPr>
            <p:nvPr userDrawn="1"/>
          </p:nvSpPr>
          <p:spPr bwMode="black">
            <a:xfrm>
              <a:off x="2831237" y="6365420"/>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149616778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880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8175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anose="020B0604020202020204"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anose="020B0604020202020204"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Arial" panose="020B0604020202020204"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anose="020B0604020202020204"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Arial" panose="020B0604020202020204"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613118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xmlns="" id="{0A222D3B-DC43-4E13-AA6F-77E50A04421F}"/>
              </a:ext>
            </a:extLst>
          </p:cNvPr>
          <p:cNvSpPr>
            <a:spLocks noGrp="1"/>
          </p:cNvSpPr>
          <p:nvPr>
            <p:ph type="title"/>
          </p:nvPr>
        </p:nvSpPr>
        <p:spPr>
          <a:xfrm>
            <a:off x="450849" y="411878"/>
            <a:ext cx="11297443" cy="5969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xmlns="" id="{BD16CF3C-F75B-4695-AAB9-ED646037C2BC}"/>
              </a:ext>
            </a:extLst>
          </p:cNvPr>
          <p:cNvSpPr>
            <a:spLocks noGrp="1"/>
          </p:cNvSpPr>
          <p:nvPr>
            <p:ph type="body" sz="quarter" idx="10"/>
          </p:nvPr>
        </p:nvSpPr>
        <p:spPr>
          <a:xfrm>
            <a:off x="450850" y="1133475"/>
            <a:ext cx="11299825" cy="4932363"/>
          </a:xfrm>
        </p:spPr>
        <p:txBody>
          <a:bodyPr/>
          <a:lstStyle>
            <a:lvl1pPr marL="0" indent="0">
              <a:buFontTx/>
              <a:buNone/>
              <a:defRPr/>
            </a:lvl1pPr>
          </a:lstStyle>
          <a:p>
            <a:pPr lvl="0"/>
            <a:r>
              <a:rPr lang="en-US" dirty="0"/>
              <a:t>Edit Master text styles</a:t>
            </a:r>
          </a:p>
        </p:txBody>
      </p:sp>
    </p:spTree>
    <p:extLst>
      <p:ext uri="{BB962C8B-B14F-4D97-AF65-F5344CB8AC3E}">
        <p14:creationId xmlns:p14="http://schemas.microsoft.com/office/powerpoint/2010/main" val="1284652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xmlns=""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xmlns=""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xmlns="" id="{A9465B6B-DFD4-4E0C-9ACE-E88CA2220464}"/>
              </a:ext>
            </a:extLst>
          </p:cNvPr>
          <p:cNvSpPr>
            <a:spLocks noGrp="1"/>
          </p:cNvSpPr>
          <p:nvPr>
            <p:ph type="body" sz="quarter" idx="14" hasCustomPrompt="1"/>
          </p:nvPr>
        </p:nvSpPr>
        <p:spPr>
          <a:xfrm>
            <a:off x="13331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xmlns="" id="{A1F2ED22-5637-4AB8-ABD8-3693A6EA55FD}"/>
              </a:ext>
            </a:extLst>
          </p:cNvPr>
          <p:cNvSpPr>
            <a:spLocks noGrp="1"/>
          </p:cNvSpPr>
          <p:nvPr>
            <p:ph type="body" sz="quarter" idx="15" hasCustomPrompt="1"/>
          </p:nvPr>
        </p:nvSpPr>
        <p:spPr>
          <a:xfrm>
            <a:off x="13331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xmlns="" id="{29A5E1BC-8F6B-43EF-9FF6-8242E7708BDA}"/>
              </a:ext>
            </a:extLst>
          </p:cNvPr>
          <p:cNvSpPr>
            <a:spLocks noGrp="1"/>
          </p:cNvSpPr>
          <p:nvPr>
            <p:ph type="pic" sz="quarter" idx="16"/>
          </p:nvPr>
        </p:nvSpPr>
        <p:spPr>
          <a:xfrm>
            <a:off x="461983" y="5914642"/>
            <a:ext cx="5760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xmlns="" id="{63F02F42-4916-4588-807F-4BB7367EB0EC}"/>
              </a:ext>
            </a:extLst>
          </p:cNvPr>
          <p:cNvGrpSpPr>
            <a:grpSpLocks noChangeAspect="1"/>
          </p:cNvGrpSpPr>
          <p:nvPr userDrawn="1"/>
        </p:nvGrpSpPr>
        <p:grpSpPr bwMode="auto">
          <a:xfrm>
            <a:off x="10364788" y="4960938"/>
            <a:ext cx="1225550" cy="1435100"/>
            <a:chOff x="6529" y="3125"/>
            <a:chExt cx="772" cy="904"/>
          </a:xfrm>
        </p:grpSpPr>
        <p:sp>
          <p:nvSpPr>
            <p:cNvPr id="4" name="Freeform 5">
              <a:extLst>
                <a:ext uri="{FF2B5EF4-FFF2-40B4-BE49-F238E27FC236}">
                  <a16:creationId xmlns:a16="http://schemas.microsoft.com/office/drawing/2014/main" xmlns=""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xmlns=""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36077179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xmlns=""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xmlns=""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xmlns="" id="{A9465B6B-DFD4-4E0C-9ACE-E88CA2220464}"/>
              </a:ext>
            </a:extLst>
          </p:cNvPr>
          <p:cNvSpPr>
            <a:spLocks noGrp="1"/>
          </p:cNvSpPr>
          <p:nvPr>
            <p:ph type="body" sz="quarter" idx="14" hasCustomPrompt="1"/>
          </p:nvPr>
        </p:nvSpPr>
        <p:spPr>
          <a:xfrm>
            <a:off x="4619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xmlns="" id="{A1F2ED22-5637-4AB8-ABD8-3693A6EA55FD}"/>
              </a:ext>
            </a:extLst>
          </p:cNvPr>
          <p:cNvSpPr>
            <a:spLocks noGrp="1"/>
          </p:cNvSpPr>
          <p:nvPr>
            <p:ph type="body" sz="quarter" idx="15" hasCustomPrompt="1"/>
          </p:nvPr>
        </p:nvSpPr>
        <p:spPr>
          <a:xfrm>
            <a:off x="4619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grpSp>
        <p:nvGrpSpPr>
          <p:cNvPr id="14" name="Group 4">
            <a:extLst>
              <a:ext uri="{FF2B5EF4-FFF2-40B4-BE49-F238E27FC236}">
                <a16:creationId xmlns:a16="http://schemas.microsoft.com/office/drawing/2014/main" xmlns="" id="{5CE71800-5B4B-4F94-8DA1-A2C05D9E8750}"/>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xmlns=""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xmlns=""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542303874"/>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xmlns="" id="{5342E118-6F1D-4C46-956E-4CCCBCAA7952}"/>
              </a:ext>
            </a:extLst>
          </p:cNvPr>
          <p:cNvGrpSpPr/>
          <p:nvPr userDrawn="1"/>
        </p:nvGrpSpPr>
        <p:grpSpPr>
          <a:xfrm>
            <a:off x="498115" y="5826612"/>
            <a:ext cx="3878023" cy="570195"/>
            <a:chOff x="498115" y="5951018"/>
            <a:chExt cx="3878023" cy="570195"/>
          </a:xfrm>
        </p:grpSpPr>
        <p:sp>
          <p:nvSpPr>
            <p:cNvPr id="168" name="Rectangle 167">
              <a:extLst>
                <a:ext uri="{FF2B5EF4-FFF2-40B4-BE49-F238E27FC236}">
                  <a16:creationId xmlns:a16="http://schemas.microsoft.com/office/drawing/2014/main" xmlns=""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Rectangle 6">
              <a:extLst>
                <a:ext uri="{FF2B5EF4-FFF2-40B4-BE49-F238E27FC236}">
                  <a16:creationId xmlns:a16="http://schemas.microsoft.com/office/drawing/2014/main" xmlns=""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Rectangle 7">
              <a:extLst>
                <a:ext uri="{FF2B5EF4-FFF2-40B4-BE49-F238E27FC236}">
                  <a16:creationId xmlns:a16="http://schemas.microsoft.com/office/drawing/2014/main" xmlns=""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8">
              <a:extLst>
                <a:ext uri="{FF2B5EF4-FFF2-40B4-BE49-F238E27FC236}">
                  <a16:creationId xmlns:a16="http://schemas.microsoft.com/office/drawing/2014/main" xmlns=""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2" name="Freeform 9">
              <a:extLst>
                <a:ext uri="{FF2B5EF4-FFF2-40B4-BE49-F238E27FC236}">
                  <a16:creationId xmlns:a16="http://schemas.microsoft.com/office/drawing/2014/main" xmlns=""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3" name="Freeform 10">
              <a:extLst>
                <a:ext uri="{FF2B5EF4-FFF2-40B4-BE49-F238E27FC236}">
                  <a16:creationId xmlns:a16="http://schemas.microsoft.com/office/drawing/2014/main" xmlns=""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4" name="Freeform 11">
              <a:extLst>
                <a:ext uri="{FF2B5EF4-FFF2-40B4-BE49-F238E27FC236}">
                  <a16:creationId xmlns:a16="http://schemas.microsoft.com/office/drawing/2014/main" xmlns=""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5" name="Freeform 12">
              <a:extLst>
                <a:ext uri="{FF2B5EF4-FFF2-40B4-BE49-F238E27FC236}">
                  <a16:creationId xmlns:a16="http://schemas.microsoft.com/office/drawing/2014/main" xmlns=""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6" name="Freeform 13">
              <a:extLst>
                <a:ext uri="{FF2B5EF4-FFF2-40B4-BE49-F238E27FC236}">
                  <a16:creationId xmlns:a16="http://schemas.microsoft.com/office/drawing/2014/main" xmlns=""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7" name="Freeform 14">
              <a:extLst>
                <a:ext uri="{FF2B5EF4-FFF2-40B4-BE49-F238E27FC236}">
                  <a16:creationId xmlns:a16="http://schemas.microsoft.com/office/drawing/2014/main" xmlns=""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8" name="Freeform 15">
              <a:extLst>
                <a:ext uri="{FF2B5EF4-FFF2-40B4-BE49-F238E27FC236}">
                  <a16:creationId xmlns:a16="http://schemas.microsoft.com/office/drawing/2014/main" xmlns=""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9" name="Freeform 16">
              <a:extLst>
                <a:ext uri="{FF2B5EF4-FFF2-40B4-BE49-F238E27FC236}">
                  <a16:creationId xmlns:a16="http://schemas.microsoft.com/office/drawing/2014/main" xmlns=""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0" name="Freeform 17">
              <a:extLst>
                <a:ext uri="{FF2B5EF4-FFF2-40B4-BE49-F238E27FC236}">
                  <a16:creationId xmlns:a16="http://schemas.microsoft.com/office/drawing/2014/main" xmlns=""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1" name="Freeform 18">
              <a:extLst>
                <a:ext uri="{FF2B5EF4-FFF2-40B4-BE49-F238E27FC236}">
                  <a16:creationId xmlns:a16="http://schemas.microsoft.com/office/drawing/2014/main" xmlns=""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2" name="Freeform 19">
              <a:extLst>
                <a:ext uri="{FF2B5EF4-FFF2-40B4-BE49-F238E27FC236}">
                  <a16:creationId xmlns:a16="http://schemas.microsoft.com/office/drawing/2014/main" xmlns=""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3" name="Freeform 20">
              <a:extLst>
                <a:ext uri="{FF2B5EF4-FFF2-40B4-BE49-F238E27FC236}">
                  <a16:creationId xmlns:a16="http://schemas.microsoft.com/office/drawing/2014/main" xmlns=""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4" name="Freeform 21">
              <a:extLst>
                <a:ext uri="{FF2B5EF4-FFF2-40B4-BE49-F238E27FC236}">
                  <a16:creationId xmlns:a16="http://schemas.microsoft.com/office/drawing/2014/main" xmlns=""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5" name="Freeform 22">
              <a:extLst>
                <a:ext uri="{FF2B5EF4-FFF2-40B4-BE49-F238E27FC236}">
                  <a16:creationId xmlns:a16="http://schemas.microsoft.com/office/drawing/2014/main" xmlns=""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6" name="Freeform 23">
              <a:extLst>
                <a:ext uri="{FF2B5EF4-FFF2-40B4-BE49-F238E27FC236}">
                  <a16:creationId xmlns:a16="http://schemas.microsoft.com/office/drawing/2014/main" xmlns=""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7" name="Freeform 24">
              <a:extLst>
                <a:ext uri="{FF2B5EF4-FFF2-40B4-BE49-F238E27FC236}">
                  <a16:creationId xmlns:a16="http://schemas.microsoft.com/office/drawing/2014/main" xmlns=""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8" name="Freeform 25">
              <a:extLst>
                <a:ext uri="{FF2B5EF4-FFF2-40B4-BE49-F238E27FC236}">
                  <a16:creationId xmlns:a16="http://schemas.microsoft.com/office/drawing/2014/main" xmlns=""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9" name="Freeform 26">
              <a:extLst>
                <a:ext uri="{FF2B5EF4-FFF2-40B4-BE49-F238E27FC236}">
                  <a16:creationId xmlns:a16="http://schemas.microsoft.com/office/drawing/2014/main" xmlns=""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0" name="Freeform 27">
              <a:extLst>
                <a:ext uri="{FF2B5EF4-FFF2-40B4-BE49-F238E27FC236}">
                  <a16:creationId xmlns:a16="http://schemas.microsoft.com/office/drawing/2014/main" xmlns=""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28">
              <a:extLst>
                <a:ext uri="{FF2B5EF4-FFF2-40B4-BE49-F238E27FC236}">
                  <a16:creationId xmlns:a16="http://schemas.microsoft.com/office/drawing/2014/main" xmlns=""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29">
              <a:extLst>
                <a:ext uri="{FF2B5EF4-FFF2-40B4-BE49-F238E27FC236}">
                  <a16:creationId xmlns:a16="http://schemas.microsoft.com/office/drawing/2014/main" xmlns=""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30">
              <a:extLst>
                <a:ext uri="{FF2B5EF4-FFF2-40B4-BE49-F238E27FC236}">
                  <a16:creationId xmlns:a16="http://schemas.microsoft.com/office/drawing/2014/main" xmlns=""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31">
              <a:extLst>
                <a:ext uri="{FF2B5EF4-FFF2-40B4-BE49-F238E27FC236}">
                  <a16:creationId xmlns:a16="http://schemas.microsoft.com/office/drawing/2014/main" xmlns=""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32">
              <a:extLst>
                <a:ext uri="{FF2B5EF4-FFF2-40B4-BE49-F238E27FC236}">
                  <a16:creationId xmlns:a16="http://schemas.microsoft.com/office/drawing/2014/main" xmlns=""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33">
              <a:extLst>
                <a:ext uri="{FF2B5EF4-FFF2-40B4-BE49-F238E27FC236}">
                  <a16:creationId xmlns:a16="http://schemas.microsoft.com/office/drawing/2014/main" xmlns=""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34">
              <a:extLst>
                <a:ext uri="{FF2B5EF4-FFF2-40B4-BE49-F238E27FC236}">
                  <a16:creationId xmlns:a16="http://schemas.microsoft.com/office/drawing/2014/main" xmlns=""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35">
              <a:extLst>
                <a:ext uri="{FF2B5EF4-FFF2-40B4-BE49-F238E27FC236}">
                  <a16:creationId xmlns:a16="http://schemas.microsoft.com/office/drawing/2014/main" xmlns=""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36">
              <a:extLst>
                <a:ext uri="{FF2B5EF4-FFF2-40B4-BE49-F238E27FC236}">
                  <a16:creationId xmlns:a16="http://schemas.microsoft.com/office/drawing/2014/main" xmlns=""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37">
              <a:extLst>
                <a:ext uri="{FF2B5EF4-FFF2-40B4-BE49-F238E27FC236}">
                  <a16:creationId xmlns:a16="http://schemas.microsoft.com/office/drawing/2014/main" xmlns=""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38">
              <a:extLst>
                <a:ext uri="{FF2B5EF4-FFF2-40B4-BE49-F238E27FC236}">
                  <a16:creationId xmlns:a16="http://schemas.microsoft.com/office/drawing/2014/main" xmlns=""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39">
              <a:extLst>
                <a:ext uri="{FF2B5EF4-FFF2-40B4-BE49-F238E27FC236}">
                  <a16:creationId xmlns:a16="http://schemas.microsoft.com/office/drawing/2014/main" xmlns=""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40">
              <a:extLst>
                <a:ext uri="{FF2B5EF4-FFF2-40B4-BE49-F238E27FC236}">
                  <a16:creationId xmlns:a16="http://schemas.microsoft.com/office/drawing/2014/main" xmlns=""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41">
              <a:extLst>
                <a:ext uri="{FF2B5EF4-FFF2-40B4-BE49-F238E27FC236}">
                  <a16:creationId xmlns:a16="http://schemas.microsoft.com/office/drawing/2014/main" xmlns=""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42">
              <a:extLst>
                <a:ext uri="{FF2B5EF4-FFF2-40B4-BE49-F238E27FC236}">
                  <a16:creationId xmlns:a16="http://schemas.microsoft.com/office/drawing/2014/main" xmlns=""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43">
              <a:extLst>
                <a:ext uri="{FF2B5EF4-FFF2-40B4-BE49-F238E27FC236}">
                  <a16:creationId xmlns:a16="http://schemas.microsoft.com/office/drawing/2014/main" xmlns=""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44">
              <a:extLst>
                <a:ext uri="{FF2B5EF4-FFF2-40B4-BE49-F238E27FC236}">
                  <a16:creationId xmlns:a16="http://schemas.microsoft.com/office/drawing/2014/main" xmlns=""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45">
              <a:extLst>
                <a:ext uri="{FF2B5EF4-FFF2-40B4-BE49-F238E27FC236}">
                  <a16:creationId xmlns:a16="http://schemas.microsoft.com/office/drawing/2014/main" xmlns=""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46">
              <a:extLst>
                <a:ext uri="{FF2B5EF4-FFF2-40B4-BE49-F238E27FC236}">
                  <a16:creationId xmlns:a16="http://schemas.microsoft.com/office/drawing/2014/main" xmlns=""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47">
              <a:extLst>
                <a:ext uri="{FF2B5EF4-FFF2-40B4-BE49-F238E27FC236}">
                  <a16:creationId xmlns:a16="http://schemas.microsoft.com/office/drawing/2014/main" xmlns=""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48">
              <a:extLst>
                <a:ext uri="{FF2B5EF4-FFF2-40B4-BE49-F238E27FC236}">
                  <a16:creationId xmlns:a16="http://schemas.microsoft.com/office/drawing/2014/main" xmlns=""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49">
              <a:extLst>
                <a:ext uri="{FF2B5EF4-FFF2-40B4-BE49-F238E27FC236}">
                  <a16:creationId xmlns:a16="http://schemas.microsoft.com/office/drawing/2014/main" xmlns=""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50">
              <a:extLst>
                <a:ext uri="{FF2B5EF4-FFF2-40B4-BE49-F238E27FC236}">
                  <a16:creationId xmlns:a16="http://schemas.microsoft.com/office/drawing/2014/main" xmlns=""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51">
              <a:extLst>
                <a:ext uri="{FF2B5EF4-FFF2-40B4-BE49-F238E27FC236}">
                  <a16:creationId xmlns:a16="http://schemas.microsoft.com/office/drawing/2014/main" xmlns=""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52">
              <a:extLst>
                <a:ext uri="{FF2B5EF4-FFF2-40B4-BE49-F238E27FC236}">
                  <a16:creationId xmlns:a16="http://schemas.microsoft.com/office/drawing/2014/main" xmlns=""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53">
              <a:extLst>
                <a:ext uri="{FF2B5EF4-FFF2-40B4-BE49-F238E27FC236}">
                  <a16:creationId xmlns:a16="http://schemas.microsoft.com/office/drawing/2014/main" xmlns=""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54">
              <a:extLst>
                <a:ext uri="{FF2B5EF4-FFF2-40B4-BE49-F238E27FC236}">
                  <a16:creationId xmlns:a16="http://schemas.microsoft.com/office/drawing/2014/main" xmlns=""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55">
              <a:extLst>
                <a:ext uri="{FF2B5EF4-FFF2-40B4-BE49-F238E27FC236}">
                  <a16:creationId xmlns:a16="http://schemas.microsoft.com/office/drawing/2014/main" xmlns=""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56">
              <a:extLst>
                <a:ext uri="{FF2B5EF4-FFF2-40B4-BE49-F238E27FC236}">
                  <a16:creationId xmlns:a16="http://schemas.microsoft.com/office/drawing/2014/main" xmlns=""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57">
              <a:extLst>
                <a:ext uri="{FF2B5EF4-FFF2-40B4-BE49-F238E27FC236}">
                  <a16:creationId xmlns:a16="http://schemas.microsoft.com/office/drawing/2014/main" xmlns=""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58">
              <a:extLst>
                <a:ext uri="{FF2B5EF4-FFF2-40B4-BE49-F238E27FC236}">
                  <a16:creationId xmlns:a16="http://schemas.microsoft.com/office/drawing/2014/main" xmlns=""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59">
              <a:extLst>
                <a:ext uri="{FF2B5EF4-FFF2-40B4-BE49-F238E27FC236}">
                  <a16:creationId xmlns:a16="http://schemas.microsoft.com/office/drawing/2014/main" xmlns=""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60">
              <a:extLst>
                <a:ext uri="{FF2B5EF4-FFF2-40B4-BE49-F238E27FC236}">
                  <a16:creationId xmlns:a16="http://schemas.microsoft.com/office/drawing/2014/main" xmlns=""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61">
              <a:extLst>
                <a:ext uri="{FF2B5EF4-FFF2-40B4-BE49-F238E27FC236}">
                  <a16:creationId xmlns:a16="http://schemas.microsoft.com/office/drawing/2014/main" xmlns=""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62">
              <a:extLst>
                <a:ext uri="{FF2B5EF4-FFF2-40B4-BE49-F238E27FC236}">
                  <a16:creationId xmlns:a16="http://schemas.microsoft.com/office/drawing/2014/main" xmlns=""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63">
              <a:extLst>
                <a:ext uri="{FF2B5EF4-FFF2-40B4-BE49-F238E27FC236}">
                  <a16:creationId xmlns:a16="http://schemas.microsoft.com/office/drawing/2014/main" xmlns=""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64">
              <a:extLst>
                <a:ext uri="{FF2B5EF4-FFF2-40B4-BE49-F238E27FC236}">
                  <a16:creationId xmlns:a16="http://schemas.microsoft.com/office/drawing/2014/main" xmlns=""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65">
              <a:extLst>
                <a:ext uri="{FF2B5EF4-FFF2-40B4-BE49-F238E27FC236}">
                  <a16:creationId xmlns:a16="http://schemas.microsoft.com/office/drawing/2014/main" xmlns=""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66">
              <a:extLst>
                <a:ext uri="{FF2B5EF4-FFF2-40B4-BE49-F238E27FC236}">
                  <a16:creationId xmlns:a16="http://schemas.microsoft.com/office/drawing/2014/main" xmlns=""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67">
              <a:extLst>
                <a:ext uri="{FF2B5EF4-FFF2-40B4-BE49-F238E27FC236}">
                  <a16:creationId xmlns:a16="http://schemas.microsoft.com/office/drawing/2014/main" xmlns=""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68">
              <a:extLst>
                <a:ext uri="{FF2B5EF4-FFF2-40B4-BE49-F238E27FC236}">
                  <a16:creationId xmlns:a16="http://schemas.microsoft.com/office/drawing/2014/main" xmlns=""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69">
              <a:extLst>
                <a:ext uri="{FF2B5EF4-FFF2-40B4-BE49-F238E27FC236}">
                  <a16:creationId xmlns:a16="http://schemas.microsoft.com/office/drawing/2014/main" xmlns=""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70">
              <a:extLst>
                <a:ext uri="{FF2B5EF4-FFF2-40B4-BE49-F238E27FC236}">
                  <a16:creationId xmlns:a16="http://schemas.microsoft.com/office/drawing/2014/main" xmlns=""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xmlns=""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xmlns="" id="{15324C54-B75E-4AC0-90C2-FA558C7716F7}"/>
              </a:ext>
            </a:extLst>
          </p:cNvPr>
          <p:cNvSpPr/>
          <p:nvPr/>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xmlns="" id="{CAA95478-C099-485F-AD95-A617656C6C7C}"/>
              </a:ext>
            </a:extLst>
          </p:cNvPr>
          <p:cNvSpPr/>
          <p:nvPr/>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xmlns="" id="{D65680A1-86D1-44C2-AA38-0DF5735F1F26}"/>
              </a:ext>
            </a:extLst>
          </p:cNvPr>
          <p:cNvSpPr/>
          <p:nvPr/>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grpSp>
        <p:nvGrpSpPr>
          <p:cNvPr id="76" name="Group 4">
            <a:extLst>
              <a:ext uri="{FF2B5EF4-FFF2-40B4-BE49-F238E27FC236}">
                <a16:creationId xmlns:a16="http://schemas.microsoft.com/office/drawing/2014/main" xmlns=""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xmlns=""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6">
              <a:extLst>
                <a:ext uri="{FF2B5EF4-FFF2-40B4-BE49-F238E27FC236}">
                  <a16:creationId xmlns:a16="http://schemas.microsoft.com/office/drawing/2014/main" xmlns=""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51222342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xmlns=""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xmlns=""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Rectangle 6">
              <a:extLst>
                <a:ext uri="{FF2B5EF4-FFF2-40B4-BE49-F238E27FC236}">
                  <a16:creationId xmlns:a16="http://schemas.microsoft.com/office/drawing/2014/main" xmlns=""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Rectangle 7">
              <a:extLst>
                <a:ext uri="{FF2B5EF4-FFF2-40B4-BE49-F238E27FC236}">
                  <a16:creationId xmlns:a16="http://schemas.microsoft.com/office/drawing/2014/main" xmlns=""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8">
              <a:extLst>
                <a:ext uri="{FF2B5EF4-FFF2-40B4-BE49-F238E27FC236}">
                  <a16:creationId xmlns:a16="http://schemas.microsoft.com/office/drawing/2014/main" xmlns=""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9">
              <a:extLst>
                <a:ext uri="{FF2B5EF4-FFF2-40B4-BE49-F238E27FC236}">
                  <a16:creationId xmlns:a16="http://schemas.microsoft.com/office/drawing/2014/main" xmlns=""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10">
              <a:extLst>
                <a:ext uri="{FF2B5EF4-FFF2-40B4-BE49-F238E27FC236}">
                  <a16:creationId xmlns:a16="http://schemas.microsoft.com/office/drawing/2014/main" xmlns=""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11">
              <a:extLst>
                <a:ext uri="{FF2B5EF4-FFF2-40B4-BE49-F238E27FC236}">
                  <a16:creationId xmlns:a16="http://schemas.microsoft.com/office/drawing/2014/main" xmlns=""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12">
              <a:extLst>
                <a:ext uri="{FF2B5EF4-FFF2-40B4-BE49-F238E27FC236}">
                  <a16:creationId xmlns:a16="http://schemas.microsoft.com/office/drawing/2014/main" xmlns=""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13">
              <a:extLst>
                <a:ext uri="{FF2B5EF4-FFF2-40B4-BE49-F238E27FC236}">
                  <a16:creationId xmlns:a16="http://schemas.microsoft.com/office/drawing/2014/main" xmlns=""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14">
              <a:extLst>
                <a:ext uri="{FF2B5EF4-FFF2-40B4-BE49-F238E27FC236}">
                  <a16:creationId xmlns:a16="http://schemas.microsoft.com/office/drawing/2014/main" xmlns=""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15">
              <a:extLst>
                <a:ext uri="{FF2B5EF4-FFF2-40B4-BE49-F238E27FC236}">
                  <a16:creationId xmlns:a16="http://schemas.microsoft.com/office/drawing/2014/main" xmlns=""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16">
              <a:extLst>
                <a:ext uri="{FF2B5EF4-FFF2-40B4-BE49-F238E27FC236}">
                  <a16:creationId xmlns:a16="http://schemas.microsoft.com/office/drawing/2014/main" xmlns=""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17">
              <a:extLst>
                <a:ext uri="{FF2B5EF4-FFF2-40B4-BE49-F238E27FC236}">
                  <a16:creationId xmlns:a16="http://schemas.microsoft.com/office/drawing/2014/main" xmlns=""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18">
              <a:extLst>
                <a:ext uri="{FF2B5EF4-FFF2-40B4-BE49-F238E27FC236}">
                  <a16:creationId xmlns:a16="http://schemas.microsoft.com/office/drawing/2014/main" xmlns=""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19">
              <a:extLst>
                <a:ext uri="{FF2B5EF4-FFF2-40B4-BE49-F238E27FC236}">
                  <a16:creationId xmlns:a16="http://schemas.microsoft.com/office/drawing/2014/main" xmlns=""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20">
              <a:extLst>
                <a:ext uri="{FF2B5EF4-FFF2-40B4-BE49-F238E27FC236}">
                  <a16:creationId xmlns:a16="http://schemas.microsoft.com/office/drawing/2014/main" xmlns=""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21">
              <a:extLst>
                <a:ext uri="{FF2B5EF4-FFF2-40B4-BE49-F238E27FC236}">
                  <a16:creationId xmlns:a16="http://schemas.microsoft.com/office/drawing/2014/main" xmlns=""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22">
              <a:extLst>
                <a:ext uri="{FF2B5EF4-FFF2-40B4-BE49-F238E27FC236}">
                  <a16:creationId xmlns:a16="http://schemas.microsoft.com/office/drawing/2014/main" xmlns=""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23">
              <a:extLst>
                <a:ext uri="{FF2B5EF4-FFF2-40B4-BE49-F238E27FC236}">
                  <a16:creationId xmlns:a16="http://schemas.microsoft.com/office/drawing/2014/main" xmlns=""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24">
              <a:extLst>
                <a:ext uri="{FF2B5EF4-FFF2-40B4-BE49-F238E27FC236}">
                  <a16:creationId xmlns:a16="http://schemas.microsoft.com/office/drawing/2014/main" xmlns=""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25">
              <a:extLst>
                <a:ext uri="{FF2B5EF4-FFF2-40B4-BE49-F238E27FC236}">
                  <a16:creationId xmlns:a16="http://schemas.microsoft.com/office/drawing/2014/main" xmlns=""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26">
              <a:extLst>
                <a:ext uri="{FF2B5EF4-FFF2-40B4-BE49-F238E27FC236}">
                  <a16:creationId xmlns:a16="http://schemas.microsoft.com/office/drawing/2014/main" xmlns=""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27">
              <a:extLst>
                <a:ext uri="{FF2B5EF4-FFF2-40B4-BE49-F238E27FC236}">
                  <a16:creationId xmlns:a16="http://schemas.microsoft.com/office/drawing/2014/main" xmlns=""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28">
              <a:extLst>
                <a:ext uri="{FF2B5EF4-FFF2-40B4-BE49-F238E27FC236}">
                  <a16:creationId xmlns:a16="http://schemas.microsoft.com/office/drawing/2014/main" xmlns=""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29">
              <a:extLst>
                <a:ext uri="{FF2B5EF4-FFF2-40B4-BE49-F238E27FC236}">
                  <a16:creationId xmlns:a16="http://schemas.microsoft.com/office/drawing/2014/main" xmlns=""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30">
              <a:extLst>
                <a:ext uri="{FF2B5EF4-FFF2-40B4-BE49-F238E27FC236}">
                  <a16:creationId xmlns:a16="http://schemas.microsoft.com/office/drawing/2014/main" xmlns=""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31">
              <a:extLst>
                <a:ext uri="{FF2B5EF4-FFF2-40B4-BE49-F238E27FC236}">
                  <a16:creationId xmlns:a16="http://schemas.microsoft.com/office/drawing/2014/main" xmlns=""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32">
              <a:extLst>
                <a:ext uri="{FF2B5EF4-FFF2-40B4-BE49-F238E27FC236}">
                  <a16:creationId xmlns:a16="http://schemas.microsoft.com/office/drawing/2014/main" xmlns=""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33">
              <a:extLst>
                <a:ext uri="{FF2B5EF4-FFF2-40B4-BE49-F238E27FC236}">
                  <a16:creationId xmlns:a16="http://schemas.microsoft.com/office/drawing/2014/main" xmlns=""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34">
              <a:extLst>
                <a:ext uri="{FF2B5EF4-FFF2-40B4-BE49-F238E27FC236}">
                  <a16:creationId xmlns:a16="http://schemas.microsoft.com/office/drawing/2014/main" xmlns=""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35">
              <a:extLst>
                <a:ext uri="{FF2B5EF4-FFF2-40B4-BE49-F238E27FC236}">
                  <a16:creationId xmlns:a16="http://schemas.microsoft.com/office/drawing/2014/main" xmlns=""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36">
              <a:extLst>
                <a:ext uri="{FF2B5EF4-FFF2-40B4-BE49-F238E27FC236}">
                  <a16:creationId xmlns:a16="http://schemas.microsoft.com/office/drawing/2014/main" xmlns=""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37">
              <a:extLst>
                <a:ext uri="{FF2B5EF4-FFF2-40B4-BE49-F238E27FC236}">
                  <a16:creationId xmlns:a16="http://schemas.microsoft.com/office/drawing/2014/main" xmlns=""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38">
              <a:extLst>
                <a:ext uri="{FF2B5EF4-FFF2-40B4-BE49-F238E27FC236}">
                  <a16:creationId xmlns:a16="http://schemas.microsoft.com/office/drawing/2014/main" xmlns=""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39">
              <a:extLst>
                <a:ext uri="{FF2B5EF4-FFF2-40B4-BE49-F238E27FC236}">
                  <a16:creationId xmlns:a16="http://schemas.microsoft.com/office/drawing/2014/main" xmlns=""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40">
              <a:extLst>
                <a:ext uri="{FF2B5EF4-FFF2-40B4-BE49-F238E27FC236}">
                  <a16:creationId xmlns:a16="http://schemas.microsoft.com/office/drawing/2014/main" xmlns=""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41">
              <a:extLst>
                <a:ext uri="{FF2B5EF4-FFF2-40B4-BE49-F238E27FC236}">
                  <a16:creationId xmlns:a16="http://schemas.microsoft.com/office/drawing/2014/main" xmlns=""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42">
              <a:extLst>
                <a:ext uri="{FF2B5EF4-FFF2-40B4-BE49-F238E27FC236}">
                  <a16:creationId xmlns:a16="http://schemas.microsoft.com/office/drawing/2014/main" xmlns=""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43">
              <a:extLst>
                <a:ext uri="{FF2B5EF4-FFF2-40B4-BE49-F238E27FC236}">
                  <a16:creationId xmlns:a16="http://schemas.microsoft.com/office/drawing/2014/main" xmlns=""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44">
              <a:extLst>
                <a:ext uri="{FF2B5EF4-FFF2-40B4-BE49-F238E27FC236}">
                  <a16:creationId xmlns:a16="http://schemas.microsoft.com/office/drawing/2014/main" xmlns=""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45">
              <a:extLst>
                <a:ext uri="{FF2B5EF4-FFF2-40B4-BE49-F238E27FC236}">
                  <a16:creationId xmlns:a16="http://schemas.microsoft.com/office/drawing/2014/main" xmlns=""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46">
              <a:extLst>
                <a:ext uri="{FF2B5EF4-FFF2-40B4-BE49-F238E27FC236}">
                  <a16:creationId xmlns:a16="http://schemas.microsoft.com/office/drawing/2014/main" xmlns=""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47">
              <a:extLst>
                <a:ext uri="{FF2B5EF4-FFF2-40B4-BE49-F238E27FC236}">
                  <a16:creationId xmlns:a16="http://schemas.microsoft.com/office/drawing/2014/main" xmlns=""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48">
              <a:extLst>
                <a:ext uri="{FF2B5EF4-FFF2-40B4-BE49-F238E27FC236}">
                  <a16:creationId xmlns:a16="http://schemas.microsoft.com/office/drawing/2014/main" xmlns=""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49">
              <a:extLst>
                <a:ext uri="{FF2B5EF4-FFF2-40B4-BE49-F238E27FC236}">
                  <a16:creationId xmlns:a16="http://schemas.microsoft.com/office/drawing/2014/main" xmlns=""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50">
              <a:extLst>
                <a:ext uri="{FF2B5EF4-FFF2-40B4-BE49-F238E27FC236}">
                  <a16:creationId xmlns:a16="http://schemas.microsoft.com/office/drawing/2014/main" xmlns=""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51">
              <a:extLst>
                <a:ext uri="{FF2B5EF4-FFF2-40B4-BE49-F238E27FC236}">
                  <a16:creationId xmlns:a16="http://schemas.microsoft.com/office/drawing/2014/main" xmlns=""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4" name="Freeform 52">
              <a:extLst>
                <a:ext uri="{FF2B5EF4-FFF2-40B4-BE49-F238E27FC236}">
                  <a16:creationId xmlns:a16="http://schemas.microsoft.com/office/drawing/2014/main" xmlns=""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5" name="Freeform 53">
              <a:extLst>
                <a:ext uri="{FF2B5EF4-FFF2-40B4-BE49-F238E27FC236}">
                  <a16:creationId xmlns:a16="http://schemas.microsoft.com/office/drawing/2014/main" xmlns=""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6" name="Freeform 54">
              <a:extLst>
                <a:ext uri="{FF2B5EF4-FFF2-40B4-BE49-F238E27FC236}">
                  <a16:creationId xmlns:a16="http://schemas.microsoft.com/office/drawing/2014/main" xmlns=""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7" name="Freeform 55">
              <a:extLst>
                <a:ext uri="{FF2B5EF4-FFF2-40B4-BE49-F238E27FC236}">
                  <a16:creationId xmlns:a16="http://schemas.microsoft.com/office/drawing/2014/main" xmlns=""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8" name="Freeform 56">
              <a:extLst>
                <a:ext uri="{FF2B5EF4-FFF2-40B4-BE49-F238E27FC236}">
                  <a16:creationId xmlns:a16="http://schemas.microsoft.com/office/drawing/2014/main" xmlns=""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9" name="Freeform 57">
              <a:extLst>
                <a:ext uri="{FF2B5EF4-FFF2-40B4-BE49-F238E27FC236}">
                  <a16:creationId xmlns:a16="http://schemas.microsoft.com/office/drawing/2014/main" xmlns=""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0" name="Freeform 58">
              <a:extLst>
                <a:ext uri="{FF2B5EF4-FFF2-40B4-BE49-F238E27FC236}">
                  <a16:creationId xmlns:a16="http://schemas.microsoft.com/office/drawing/2014/main" xmlns=""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1" name="Freeform 59">
              <a:extLst>
                <a:ext uri="{FF2B5EF4-FFF2-40B4-BE49-F238E27FC236}">
                  <a16:creationId xmlns:a16="http://schemas.microsoft.com/office/drawing/2014/main" xmlns=""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2" name="Freeform 60">
              <a:extLst>
                <a:ext uri="{FF2B5EF4-FFF2-40B4-BE49-F238E27FC236}">
                  <a16:creationId xmlns:a16="http://schemas.microsoft.com/office/drawing/2014/main" xmlns=""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3" name="Freeform 61">
              <a:extLst>
                <a:ext uri="{FF2B5EF4-FFF2-40B4-BE49-F238E27FC236}">
                  <a16:creationId xmlns:a16="http://schemas.microsoft.com/office/drawing/2014/main" xmlns=""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4" name="Freeform 62">
              <a:extLst>
                <a:ext uri="{FF2B5EF4-FFF2-40B4-BE49-F238E27FC236}">
                  <a16:creationId xmlns:a16="http://schemas.microsoft.com/office/drawing/2014/main" xmlns=""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5" name="Freeform 63">
              <a:extLst>
                <a:ext uri="{FF2B5EF4-FFF2-40B4-BE49-F238E27FC236}">
                  <a16:creationId xmlns:a16="http://schemas.microsoft.com/office/drawing/2014/main" xmlns=""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6" name="Freeform 64">
              <a:extLst>
                <a:ext uri="{FF2B5EF4-FFF2-40B4-BE49-F238E27FC236}">
                  <a16:creationId xmlns:a16="http://schemas.microsoft.com/office/drawing/2014/main" xmlns=""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7" name="Freeform 65">
              <a:extLst>
                <a:ext uri="{FF2B5EF4-FFF2-40B4-BE49-F238E27FC236}">
                  <a16:creationId xmlns:a16="http://schemas.microsoft.com/office/drawing/2014/main" xmlns=""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8" name="Freeform 66">
              <a:extLst>
                <a:ext uri="{FF2B5EF4-FFF2-40B4-BE49-F238E27FC236}">
                  <a16:creationId xmlns:a16="http://schemas.microsoft.com/office/drawing/2014/main" xmlns=""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9" name="Freeform 67">
              <a:extLst>
                <a:ext uri="{FF2B5EF4-FFF2-40B4-BE49-F238E27FC236}">
                  <a16:creationId xmlns:a16="http://schemas.microsoft.com/office/drawing/2014/main" xmlns=""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0" name="Freeform 68">
              <a:extLst>
                <a:ext uri="{FF2B5EF4-FFF2-40B4-BE49-F238E27FC236}">
                  <a16:creationId xmlns:a16="http://schemas.microsoft.com/office/drawing/2014/main" xmlns=""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1" name="Freeform 69">
              <a:extLst>
                <a:ext uri="{FF2B5EF4-FFF2-40B4-BE49-F238E27FC236}">
                  <a16:creationId xmlns:a16="http://schemas.microsoft.com/office/drawing/2014/main" xmlns=""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2" name="Freeform 70">
              <a:extLst>
                <a:ext uri="{FF2B5EF4-FFF2-40B4-BE49-F238E27FC236}">
                  <a16:creationId xmlns:a16="http://schemas.microsoft.com/office/drawing/2014/main" xmlns=""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263" name="Title 1">
            <a:extLst>
              <a:ext uri="{FF2B5EF4-FFF2-40B4-BE49-F238E27FC236}">
                <a16:creationId xmlns:a16="http://schemas.microsoft.com/office/drawing/2014/main" xmlns="" id="{3F36D6CC-3534-47CC-AECE-83EDA4639FB5}"/>
              </a:ext>
            </a:extLst>
          </p:cNvPr>
          <p:cNvSpPr>
            <a:spLocks noGrp="1"/>
          </p:cNvSpPr>
          <p:nvPr>
            <p:ph type="ctrTitle"/>
          </p:nvPr>
        </p:nvSpPr>
        <p:spPr>
          <a:xfrm>
            <a:off x="944880" y="2158329"/>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xmlns=""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xmlns="" id="{AE95BC52-A56D-4358-A294-750179EBB698}"/>
              </a:ext>
            </a:extLst>
          </p:cNvPr>
          <p:cNvGrpSpPr/>
          <p:nvPr userDrawn="1"/>
        </p:nvGrpSpPr>
        <p:grpSpPr>
          <a:xfrm>
            <a:off x="489366" y="876058"/>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xmlns=""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xmlns=""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xmlns=""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xmlns=""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grpSp>
      <p:grpSp>
        <p:nvGrpSpPr>
          <p:cNvPr id="82" name="Group 4">
            <a:extLst>
              <a:ext uri="{FF2B5EF4-FFF2-40B4-BE49-F238E27FC236}">
                <a16:creationId xmlns:a16="http://schemas.microsoft.com/office/drawing/2014/main" xmlns="" id="{C5FADEE5-07C4-41A9-88D6-C6D2ED1362B8}"/>
              </a:ext>
            </a:extLst>
          </p:cNvPr>
          <p:cNvGrpSpPr>
            <a:grpSpLocks noChangeAspect="1"/>
          </p:cNvGrpSpPr>
          <p:nvPr userDrawn="1"/>
        </p:nvGrpSpPr>
        <p:grpSpPr bwMode="auto">
          <a:xfrm>
            <a:off x="10364788" y="4960938"/>
            <a:ext cx="1225550" cy="1435100"/>
            <a:chOff x="6529" y="3125"/>
            <a:chExt cx="772" cy="904"/>
          </a:xfrm>
        </p:grpSpPr>
        <p:sp>
          <p:nvSpPr>
            <p:cNvPr id="83" name="Freeform 5">
              <a:extLst>
                <a:ext uri="{FF2B5EF4-FFF2-40B4-BE49-F238E27FC236}">
                  <a16:creationId xmlns:a16="http://schemas.microsoft.com/office/drawing/2014/main" xmlns=""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6">
              <a:extLst>
                <a:ext uri="{FF2B5EF4-FFF2-40B4-BE49-F238E27FC236}">
                  <a16:creationId xmlns:a16="http://schemas.microsoft.com/office/drawing/2014/main" xmlns=""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422087751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68442"/>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xmlns=""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xmlns=""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xmlns="" id="{39369FE1-2141-4E78-8B01-84E57EEFE06A}"/>
              </a:ext>
            </a:extLst>
          </p:cNvPr>
          <p:cNvSpPr>
            <a:spLocks noGrp="1"/>
          </p:cNvSpPr>
          <p:nvPr>
            <p:ph type="dt" sz="half" idx="10"/>
          </p:nvPr>
        </p:nvSpPr>
        <p:spPr/>
        <p:txBody>
          <a:bodyPr/>
          <a:lstStyle/>
          <a:p>
            <a:fld id="{16D63E5D-D4D4-47A0-B3D2-9C348E301267}"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714482B3-B946-42D6-98EA-72EE48EEB847}"/>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xmlns=""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740437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xmlns=""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xmlns="" id="{7BD5E823-546D-4100-9D33-42F450A382EF}"/>
              </a:ext>
            </a:extLst>
          </p:cNvPr>
          <p:cNvSpPr>
            <a:spLocks noGrp="1"/>
          </p:cNvSpPr>
          <p:nvPr>
            <p:ph type="dt" sz="half" idx="10"/>
          </p:nvPr>
        </p:nvSpPr>
        <p:spPr/>
        <p:txBody>
          <a:bodyPr/>
          <a:lstStyle/>
          <a:p>
            <a:fld id="{C3A9E02A-78D6-48B7-A389-464ED573BA5D}"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D4EEA008-3E80-49A8-A128-C1EEB8A02F06}"/>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xmlns=""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76945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p:txBody>
          <a:bodyPr/>
          <a:lstStyle/>
          <a:p>
            <a:fld id="{90B8C42C-32FA-4B49-8860-C789386CFFFD}"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a:xfrm>
            <a:off x="609918" y="1425600"/>
            <a:ext cx="10978515" cy="46980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1">
            <a:extLst>
              <a:ext uri="{FF2B5EF4-FFF2-40B4-BE49-F238E27FC236}">
                <a16:creationId xmlns:a16="http://schemas.microsoft.com/office/drawing/2014/main" xmlns="" id="{C2FAF1E9-585F-487F-9998-BC0380DD7344}"/>
              </a:ext>
            </a:extLst>
          </p:cNvPr>
          <p:cNvSpPr>
            <a:spLocks noGrp="1"/>
          </p:cNvSpPr>
          <p:nvPr>
            <p:ph type="title"/>
          </p:nvPr>
        </p:nvSpPr>
        <p:spPr>
          <a:xfrm>
            <a:off x="609918" y="333680"/>
            <a:ext cx="10978515" cy="860400"/>
          </a:xfrm>
        </p:spPr>
        <p:txBody>
          <a:bodyPr/>
          <a:lstStyle>
            <a:lvl1pPr>
              <a:defRPr sz="2400">
                <a:solidFill>
                  <a:schemeClr val="bg1"/>
                </a:solidFill>
              </a:defRPr>
            </a:lvl1pPr>
          </a:lstStyle>
          <a:p>
            <a:r>
              <a:rPr lang="en-US"/>
              <a:t>Click to edit Master title style</a:t>
            </a:r>
            <a:endParaRPr lang="en-GB" dirty="0"/>
          </a:p>
        </p:txBody>
      </p:sp>
      <p:grpSp>
        <p:nvGrpSpPr>
          <p:cNvPr id="7" name="Group 6">
            <a:extLst>
              <a:ext uri="{FF2B5EF4-FFF2-40B4-BE49-F238E27FC236}">
                <a16:creationId xmlns:a16="http://schemas.microsoft.com/office/drawing/2014/main" xmlns="" id="{37A6CB30-DD70-4AA6-B134-AA05D0671F22}"/>
              </a:ext>
            </a:extLst>
          </p:cNvPr>
          <p:cNvGrpSpPr/>
          <p:nvPr userDrawn="1"/>
        </p:nvGrpSpPr>
        <p:grpSpPr>
          <a:xfrm>
            <a:off x="207581" y="6264810"/>
            <a:ext cx="402336" cy="412867"/>
            <a:chOff x="11345957" y="6283589"/>
            <a:chExt cx="402336" cy="412867"/>
          </a:xfrm>
        </p:grpSpPr>
        <p:sp>
          <p:nvSpPr>
            <p:cNvPr id="9" name="Freeform 5">
              <a:extLst>
                <a:ext uri="{FF2B5EF4-FFF2-40B4-BE49-F238E27FC236}">
                  <a16:creationId xmlns:a16="http://schemas.microsoft.com/office/drawing/2014/main" xmlns="" id="{B48DF1C5-CE11-4963-9139-921595CF6C10}"/>
                </a:ext>
              </a:extLst>
            </p:cNvPr>
            <p:cNvSpPr>
              <a:spLocks/>
            </p:cNvSpPr>
            <p:nvPr userDrawn="1"/>
          </p:nvSpPr>
          <p:spPr bwMode="auto">
            <a:xfrm>
              <a:off x="11345957" y="6283589"/>
              <a:ext cx="402336" cy="147453"/>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10" name="Freeform 6">
              <a:extLst>
                <a:ext uri="{FF2B5EF4-FFF2-40B4-BE49-F238E27FC236}">
                  <a16:creationId xmlns:a16="http://schemas.microsoft.com/office/drawing/2014/main" xmlns="" id="{2CE364A8-6DF5-4838-9968-26F900CDACC4}"/>
                </a:ext>
              </a:extLst>
            </p:cNvPr>
            <p:cNvSpPr>
              <a:spLocks/>
            </p:cNvSpPr>
            <p:nvPr userDrawn="1"/>
          </p:nvSpPr>
          <p:spPr bwMode="auto">
            <a:xfrm>
              <a:off x="11348063" y="6492129"/>
              <a:ext cx="164305" cy="20432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11" name="Freeform 7">
              <a:extLst>
                <a:ext uri="{FF2B5EF4-FFF2-40B4-BE49-F238E27FC236}">
                  <a16:creationId xmlns:a16="http://schemas.microsoft.com/office/drawing/2014/main" xmlns="" id="{7B310FB4-8ACC-4C76-9FE7-38C44FABCCF0}"/>
                </a:ext>
              </a:extLst>
            </p:cNvPr>
            <p:cNvSpPr>
              <a:spLocks/>
            </p:cNvSpPr>
            <p:nvPr userDrawn="1"/>
          </p:nvSpPr>
          <p:spPr bwMode="auto">
            <a:xfrm>
              <a:off x="11484984" y="6492129"/>
              <a:ext cx="202221" cy="20432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999396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xmlns=""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xmlns=""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xmlns=""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xmlns="" id="{2073C7F4-1F66-48B4-8A7F-96C64986A204}"/>
              </a:ext>
            </a:extLst>
          </p:cNvPr>
          <p:cNvSpPr>
            <a:spLocks noGrp="1"/>
          </p:cNvSpPr>
          <p:nvPr>
            <p:ph type="dt" sz="half" idx="14"/>
          </p:nvPr>
        </p:nvSpPr>
        <p:spPr/>
        <p:txBody>
          <a:bodyPr/>
          <a:lstStyle/>
          <a:p>
            <a:fld id="{0E49E8CE-5235-4494-B0FD-9ECC8206E96E}"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628F1198-1F5C-4C8B-A7E4-2658430FBCFA}"/>
              </a:ext>
            </a:extLst>
          </p:cNvPr>
          <p:cNvSpPr>
            <a:spLocks noGrp="1"/>
          </p:cNvSpPr>
          <p:nvPr>
            <p:ph type="ftr" sz="quarter" idx="15"/>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xmlns=""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01451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80593A0-4211-460E-B6CF-FE2D9CE6D9CB}"/>
              </a:ext>
            </a:extLst>
          </p:cNvPr>
          <p:cNvSpPr>
            <a:spLocks noGrp="1"/>
          </p:cNvSpPr>
          <p:nvPr>
            <p:ph type="pic" sz="quarter" idx="10"/>
          </p:nvPr>
        </p:nvSpPr>
        <p:spPr>
          <a:xfrm>
            <a:off x="0" y="0"/>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xmlns=""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xmlns=""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xmlns=""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xmlns="" id="{118571DE-086F-444C-976E-D386CED54CF9}"/>
              </a:ext>
            </a:extLst>
          </p:cNvPr>
          <p:cNvSpPr>
            <a:spLocks noGrp="1"/>
          </p:cNvSpPr>
          <p:nvPr>
            <p:ph type="dt" sz="half" idx="13"/>
          </p:nvPr>
        </p:nvSpPr>
        <p:spPr/>
        <p:txBody>
          <a:bodyPr/>
          <a:lstStyle/>
          <a:p>
            <a:fld id="{CFB1ADCF-7548-48F2-B4E3-18B2C0EE8460}"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A5178D09-F6E9-4981-B6E0-209D099207E6}"/>
              </a:ext>
            </a:extLst>
          </p:cNvPr>
          <p:cNvSpPr>
            <a:spLocks noGrp="1"/>
          </p:cNvSpPr>
          <p:nvPr>
            <p:ph type="ftr" sz="quarter" idx="14"/>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xmlns=""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440311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xmlns=""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xmlns="" id="{40354617-5A1F-4D8E-8075-F2918D0E9DCE}"/>
              </a:ext>
            </a:extLst>
          </p:cNvPr>
          <p:cNvSpPr>
            <a:spLocks noGrp="1"/>
          </p:cNvSpPr>
          <p:nvPr>
            <p:ph type="dt" sz="half" idx="10"/>
          </p:nvPr>
        </p:nvSpPr>
        <p:spPr/>
        <p:txBody>
          <a:bodyPr/>
          <a:lstStyle/>
          <a:p>
            <a:fld id="{9166D130-B426-4A46-85E5-B0049A4DA5C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C9DAB026-E283-44F4-8795-984385684671}"/>
              </a:ext>
            </a:extLst>
          </p:cNvPr>
          <p:cNvSpPr>
            <a:spLocks noGrp="1"/>
          </p:cNvSpPr>
          <p:nvPr>
            <p:ph type="ftr" sz="quarter" idx="11"/>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xmlns=""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4286731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xmlns="" id="{D00C2D9D-B0D7-494E-9184-FCD6E94AACE5}"/>
              </a:ext>
            </a:extLst>
          </p:cNvPr>
          <p:cNvSpPr>
            <a:spLocks noGrp="1"/>
          </p:cNvSpPr>
          <p:nvPr>
            <p:ph type="dt" sz="half" idx="11"/>
          </p:nvPr>
        </p:nvSpPr>
        <p:spPr/>
        <p:txBody>
          <a:bodyPr/>
          <a:lstStyle/>
          <a:p>
            <a:fld id="{6A95EDC0-9791-477B-BA1D-1692FE9BFBAA}"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587FD91A-AB40-450B-8784-9A5D99C62D81}"/>
              </a:ext>
            </a:extLst>
          </p:cNvPr>
          <p:cNvSpPr>
            <a:spLocks noGrp="1"/>
          </p:cNvSpPr>
          <p:nvPr>
            <p:ph type="ftr" sz="quarter" idx="12"/>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xmlns=""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996444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xmlns="" id="{88C87A56-4269-4E89-A9DC-9C8F44424A97}"/>
              </a:ext>
            </a:extLst>
          </p:cNvPr>
          <p:cNvSpPr>
            <a:spLocks noGrp="1"/>
          </p:cNvSpPr>
          <p:nvPr>
            <p:ph type="dt" sz="half" idx="11"/>
          </p:nvPr>
        </p:nvSpPr>
        <p:spPr/>
        <p:txBody>
          <a:bodyPr/>
          <a:lstStyle/>
          <a:p>
            <a:fld id="{BBFBFE83-FB75-47BB-81F0-F0FF13E5BA5A}"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E0FA45C8-6E1A-407F-B671-050EFF08143B}"/>
              </a:ext>
            </a:extLst>
          </p:cNvPr>
          <p:cNvSpPr>
            <a:spLocks noGrp="1"/>
          </p:cNvSpPr>
          <p:nvPr>
            <p:ph type="ftr" sz="quarter" idx="12"/>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xmlns=""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387846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xmlns=""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xmlns=""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xmlns=""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xmlns=""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756611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xmlns=""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xmlns=""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xmlns=""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xmlns=""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180497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xmlns=""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xmlns=""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xmlns="" id="{E3EABBDA-A77F-45A2-9996-90CD0EE5C388}"/>
              </a:ext>
            </a:extLst>
          </p:cNvPr>
          <p:cNvSpPr>
            <a:spLocks noGrp="1"/>
          </p:cNvSpPr>
          <p:nvPr>
            <p:ph type="dt" sz="half" idx="13"/>
          </p:nvPr>
        </p:nvSpPr>
        <p:spPr/>
        <p:txBody>
          <a:bodyPr/>
          <a:lstStyle/>
          <a:p>
            <a:fld id="{1057AB47-DE48-402E-B5B7-CB9A0D0B7D44}"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0F883B36-3BA3-42B4-A811-65C0AF01A86F}"/>
              </a:ext>
            </a:extLst>
          </p:cNvPr>
          <p:cNvSpPr>
            <a:spLocks noGrp="1"/>
          </p:cNvSpPr>
          <p:nvPr>
            <p:ph type="ftr" sz="quarter" idx="14"/>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xmlns=""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068385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xmlns="" id="{95A2BE92-ABF7-4A82-BC35-00F28F500FED}"/>
              </a:ext>
            </a:extLst>
          </p:cNvPr>
          <p:cNvSpPr>
            <a:spLocks noGrp="1"/>
          </p:cNvSpPr>
          <p:nvPr>
            <p:ph type="tbl" sz="quarter" idx="10"/>
          </p:nvPr>
        </p:nvSpPr>
        <p:spPr>
          <a:xfrm>
            <a:off x="609917" y="1137920"/>
            <a:ext cx="4957505" cy="4267457"/>
          </a:xfrm>
        </p:spPr>
        <p:txBody>
          <a:bodyPr/>
          <a:lstStyle/>
          <a:p>
            <a:endParaRPr lang="en-IN"/>
          </a:p>
        </p:txBody>
      </p:sp>
      <p:sp>
        <p:nvSpPr>
          <p:cNvPr id="10" name="Text Placeholder 16">
            <a:extLst>
              <a:ext uri="{FF2B5EF4-FFF2-40B4-BE49-F238E27FC236}">
                <a16:creationId xmlns:a16="http://schemas.microsoft.com/office/drawing/2014/main" xmlns=""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xmlns=""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xmlns=""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xmlns=""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xmlns=""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xmlns=""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xmlns="" id="{DA661012-3455-4F88-94AD-14869D2D5405}"/>
              </a:ext>
            </a:extLst>
          </p:cNvPr>
          <p:cNvSpPr>
            <a:spLocks noGrp="1"/>
          </p:cNvSpPr>
          <p:nvPr>
            <p:ph type="dt" sz="half" idx="19"/>
          </p:nvPr>
        </p:nvSpPr>
        <p:spPr/>
        <p:txBody>
          <a:bodyPr/>
          <a:lstStyle/>
          <a:p>
            <a:fld id="{86AD1DFC-053D-4B86-B715-9C611EC38679}"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F21FBA45-9D10-4CA1-B5FE-DF08BC4B79DE}"/>
              </a:ext>
            </a:extLst>
          </p:cNvPr>
          <p:cNvSpPr>
            <a:spLocks noGrp="1"/>
          </p:cNvSpPr>
          <p:nvPr>
            <p:ph type="ftr" sz="quarter" idx="20"/>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xmlns=""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980176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xmlns="" id="{4C1DA39D-5D13-4872-BC0A-CB8AB5BA72E1}"/>
              </a:ext>
            </a:extLst>
          </p:cNvPr>
          <p:cNvSpPr>
            <a:spLocks noGrp="1"/>
          </p:cNvSpPr>
          <p:nvPr>
            <p:ph type="dt" sz="half" idx="19"/>
          </p:nvPr>
        </p:nvSpPr>
        <p:spPr>
          <a:xfrm>
            <a:off x="1428928" y="6471244"/>
            <a:ext cx="1191258" cy="180000"/>
          </a:xfrm>
        </p:spPr>
        <p:txBody>
          <a:bodyPr/>
          <a:lstStyle>
            <a:lvl1pPr>
              <a:defRPr>
                <a:solidFill>
                  <a:schemeClr val="tx1"/>
                </a:solidFill>
              </a:defRPr>
            </a:lvl1pPr>
          </a:lstStyle>
          <a:p>
            <a:fld id="{86AD1DFC-053D-4B86-B715-9C611EC38679}" type="datetime3">
              <a:rPr lang="en-US" smtClean="0"/>
              <a:pPr/>
              <a:t>16 September 2022</a:t>
            </a:fld>
            <a:endParaRPr lang="en-US" dirty="0"/>
          </a:p>
        </p:txBody>
      </p:sp>
      <p:sp>
        <p:nvSpPr>
          <p:cNvPr id="3" name="Footer Placeholder 3">
            <a:extLst>
              <a:ext uri="{FF2B5EF4-FFF2-40B4-BE49-F238E27FC236}">
                <a16:creationId xmlns:a16="http://schemas.microsoft.com/office/drawing/2014/main" xmlns="" id="{C6805F9C-AE33-484C-B4D0-CAEB9CD9CE08}"/>
              </a:ext>
            </a:extLst>
          </p:cNvPr>
          <p:cNvSpPr>
            <a:spLocks noGrp="1"/>
          </p:cNvSpPr>
          <p:nvPr>
            <p:ph type="ftr" sz="quarter" idx="20"/>
          </p:nvPr>
        </p:nvSpPr>
        <p:spPr>
          <a:xfrm>
            <a:off x="3239188" y="6471244"/>
            <a:ext cx="3086100" cy="180000"/>
          </a:xfrm>
        </p:spPr>
        <p:txBody>
          <a:bodyPr/>
          <a:lstStyle>
            <a:lvl1pPr>
              <a:defRPr>
                <a:solidFill>
                  <a:schemeClr val="tx1"/>
                </a:solidFill>
              </a:defRPr>
            </a:lvl1pPr>
          </a:lstStyle>
          <a:p>
            <a:r>
              <a:rPr lang="en-IN" dirty="0"/>
              <a:t>Presentation title</a:t>
            </a:r>
          </a:p>
        </p:txBody>
      </p:sp>
      <p:sp>
        <p:nvSpPr>
          <p:cNvPr id="4" name="Slide Number Placeholder 5">
            <a:extLst>
              <a:ext uri="{FF2B5EF4-FFF2-40B4-BE49-F238E27FC236}">
                <a16:creationId xmlns:a16="http://schemas.microsoft.com/office/drawing/2014/main" xmlns="" id="{12804EB2-F7DB-4D56-A6D4-7706480DB272}"/>
              </a:ext>
            </a:extLst>
          </p:cNvPr>
          <p:cNvSpPr>
            <a:spLocks noGrp="1"/>
          </p:cNvSpPr>
          <p:nvPr>
            <p:ph type="sldNum" sz="quarter" idx="21"/>
          </p:nvPr>
        </p:nvSpPr>
        <p:spPr>
          <a:xfrm>
            <a:off x="617221" y="6471244"/>
            <a:ext cx="663066" cy="180000"/>
          </a:xfrm>
        </p:spPr>
        <p:txBody>
          <a:bodyPr/>
          <a:lstStyle>
            <a:lvl1pPr>
              <a:defRPr>
                <a:solidFill>
                  <a:schemeClr val="tx1"/>
                </a:solidFill>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0668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696630" y="333680"/>
            <a:ext cx="9891803"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US" dirty="0"/>
              <a:t>Executive summary</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6" name="Group 15">
            <a:extLst>
              <a:ext uri="{FF2B5EF4-FFF2-40B4-BE49-F238E27FC236}">
                <a16:creationId xmlns:a16="http://schemas.microsoft.com/office/drawing/2014/main" xmlns="" id="{8280AD29-3125-4E84-B366-8D4ACEE05FB8}"/>
              </a:ext>
            </a:extLst>
          </p:cNvPr>
          <p:cNvGrpSpPr/>
          <p:nvPr userDrawn="1"/>
        </p:nvGrpSpPr>
        <p:grpSpPr>
          <a:xfrm>
            <a:off x="207581" y="6264810"/>
            <a:ext cx="402336" cy="412867"/>
            <a:chOff x="11345957" y="6283589"/>
            <a:chExt cx="402336" cy="412867"/>
          </a:xfrm>
        </p:grpSpPr>
        <p:sp>
          <p:nvSpPr>
            <p:cNvPr id="17" name="Freeform 5">
              <a:extLst>
                <a:ext uri="{FF2B5EF4-FFF2-40B4-BE49-F238E27FC236}">
                  <a16:creationId xmlns:a16="http://schemas.microsoft.com/office/drawing/2014/main" xmlns="" id="{1B406923-6878-4C38-8954-2F17FA3D5242}"/>
                </a:ext>
              </a:extLst>
            </p:cNvPr>
            <p:cNvSpPr>
              <a:spLocks/>
            </p:cNvSpPr>
            <p:nvPr userDrawn="1"/>
          </p:nvSpPr>
          <p:spPr bwMode="auto">
            <a:xfrm>
              <a:off x="11345957" y="6283589"/>
              <a:ext cx="402336" cy="147453"/>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18" name="Freeform 6">
              <a:extLst>
                <a:ext uri="{FF2B5EF4-FFF2-40B4-BE49-F238E27FC236}">
                  <a16:creationId xmlns:a16="http://schemas.microsoft.com/office/drawing/2014/main" xmlns="" id="{2E121CA5-5B55-430F-9FBA-574987F220DE}"/>
                </a:ext>
              </a:extLst>
            </p:cNvPr>
            <p:cNvSpPr>
              <a:spLocks/>
            </p:cNvSpPr>
            <p:nvPr userDrawn="1"/>
          </p:nvSpPr>
          <p:spPr bwMode="auto">
            <a:xfrm>
              <a:off x="11348063" y="6492129"/>
              <a:ext cx="164305" cy="20432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19" name="Freeform 7">
              <a:extLst>
                <a:ext uri="{FF2B5EF4-FFF2-40B4-BE49-F238E27FC236}">
                  <a16:creationId xmlns:a16="http://schemas.microsoft.com/office/drawing/2014/main" xmlns="" id="{A90E99CF-CA77-4BE9-A0F9-7FD829376416}"/>
                </a:ext>
              </a:extLst>
            </p:cNvPr>
            <p:cNvSpPr>
              <a:spLocks/>
            </p:cNvSpPr>
            <p:nvPr userDrawn="1"/>
          </p:nvSpPr>
          <p:spPr bwMode="auto">
            <a:xfrm>
              <a:off x="11484984" y="6492129"/>
              <a:ext cx="202221" cy="20432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1115986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xmlns="" id="{8D4CA674-C969-4C5C-9EA4-6D41FE961DE2}"/>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xmlns="" id="{8BEFDBB3-7C34-4E5E-AD13-1B49910A2654}"/>
              </a:ext>
            </a:extLst>
          </p:cNvPr>
          <p:cNvSpPr>
            <a:spLocks noGrp="1"/>
          </p:cNvSpPr>
          <p:nvPr>
            <p:ph type="dt" sz="half" idx="10"/>
          </p:nvPr>
        </p:nvSpPr>
        <p:spPr/>
        <p:txBody>
          <a:bodyPr/>
          <a:lstStyle/>
          <a:p>
            <a:fld id="{32C4D46D-36B7-425F-AEB7-676F0E436ACC}"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DAD0F565-A080-4523-A04C-6DEE2789C33A}"/>
              </a:ext>
            </a:extLst>
          </p:cNvPr>
          <p:cNvSpPr>
            <a:spLocks noGrp="1"/>
          </p:cNvSpPr>
          <p:nvPr>
            <p:ph type="ftr" sz="quarter" idx="11"/>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xmlns=""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996766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xmlns="" id="{97A26880-8DD7-4A78-ADAF-91ED2E744A7C}"/>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xmlns="" id="{8C197511-0A94-4CF5-9020-59041E7FD02E}"/>
              </a:ext>
            </a:extLst>
          </p:cNvPr>
          <p:cNvSpPr>
            <a:spLocks noGrp="1"/>
          </p:cNvSpPr>
          <p:nvPr>
            <p:ph type="dt" sz="half" idx="10"/>
          </p:nvPr>
        </p:nvSpPr>
        <p:spPr/>
        <p:txBody>
          <a:bodyPr/>
          <a:lstStyle/>
          <a:p>
            <a:fld id="{C9683591-978A-463D-B9B3-9852A288C9B6}"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C2EEF30F-48C0-4828-BF78-0AF655745C19}"/>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xmlns=""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482951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xmlns=""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xmlns="" id="{D64DE21E-2E07-4ED3-B534-8AED469C8F64}"/>
              </a:ext>
            </a:extLst>
          </p:cNvPr>
          <p:cNvSpPr>
            <a:spLocks noGrp="1"/>
          </p:cNvSpPr>
          <p:nvPr>
            <p:ph type="dt" sz="half" idx="10"/>
          </p:nvPr>
        </p:nvSpPr>
        <p:spPr/>
        <p:txBody>
          <a:bodyPr/>
          <a:lstStyle/>
          <a:p>
            <a:fld id="{FE6CAE4F-17A3-4837-8418-FB6AD56A8907}"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D8601461-720E-4840-BF9B-D9C7BF8C9E4E}"/>
              </a:ext>
            </a:extLst>
          </p:cNvPr>
          <p:cNvSpPr>
            <a:spLocks noGrp="1"/>
          </p:cNvSpPr>
          <p:nvPr>
            <p:ph type="ftr" sz="quarter" idx="11"/>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xmlns=""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722954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xmlns=""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xmlns="" id="{6A3CD3F7-62DC-4CC4-8F34-C353DB087D7C}"/>
              </a:ext>
            </a:extLst>
          </p:cNvPr>
          <p:cNvSpPr>
            <a:spLocks noGrp="1"/>
          </p:cNvSpPr>
          <p:nvPr>
            <p:ph type="dt" sz="half" idx="14"/>
          </p:nvPr>
        </p:nvSpPr>
        <p:spPr/>
        <p:txBody>
          <a:bodyPr/>
          <a:lstStyle/>
          <a:p>
            <a:fld id="{029E1942-EB53-47E3-BCA7-F99D05C795EC}"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4BD2EC01-3D34-4D32-9B76-5269D1AA4651}"/>
              </a:ext>
            </a:extLst>
          </p:cNvPr>
          <p:cNvSpPr>
            <a:spLocks noGrp="1"/>
          </p:cNvSpPr>
          <p:nvPr>
            <p:ph type="ftr" sz="quarter" idx="15"/>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xmlns=""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429335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C37B5C6B-B98B-4A4C-A8A7-B006989B59BC}"/>
              </a:ext>
            </a:extLst>
          </p:cNvPr>
          <p:cNvSpPr>
            <a:spLocks noGrp="1"/>
          </p:cNvSpPr>
          <p:nvPr>
            <p:ph type="dt" sz="half" idx="10"/>
          </p:nvPr>
        </p:nvSpPr>
        <p:spPr/>
        <p:txBody>
          <a:bodyPr/>
          <a:lstStyle/>
          <a:p>
            <a:fld id="{2A7C88E1-FE33-48AD-9218-9258D62CDCC4}" type="datetime3">
              <a:rPr lang="en-US" smtClean="0"/>
              <a:t>16 September 2022</a:t>
            </a:fld>
            <a:endParaRPr lang="en-IN" dirty="0"/>
          </a:p>
        </p:txBody>
      </p:sp>
      <p:sp>
        <p:nvSpPr>
          <p:cNvPr id="6" name="Footer Placeholder 5">
            <a:extLst>
              <a:ext uri="{FF2B5EF4-FFF2-40B4-BE49-F238E27FC236}">
                <a16:creationId xmlns:a16="http://schemas.microsoft.com/office/drawing/2014/main" xmlns="" id="{3CEF6675-2050-4038-B9E1-B80DB63D730E}"/>
              </a:ext>
            </a:extLst>
          </p:cNvPr>
          <p:cNvSpPr>
            <a:spLocks noGrp="1"/>
          </p:cNvSpPr>
          <p:nvPr>
            <p:ph type="ftr" sz="quarter" idx="11"/>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xmlns=""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4275136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97186E-D73E-46D0-965A-D83686BA73F7}"/>
              </a:ext>
            </a:extLst>
          </p:cNvPr>
          <p:cNvSpPr>
            <a:spLocks noGrp="1"/>
          </p:cNvSpPr>
          <p:nvPr>
            <p:ph type="dt" sz="half" idx="10"/>
          </p:nvPr>
        </p:nvSpPr>
        <p:spPr/>
        <p:txBody>
          <a:bodyPr/>
          <a:lstStyle/>
          <a:p>
            <a:fld id="{22FE8F4A-3FA1-4A64-AE77-2254BB85F3D2}"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9DEF40EA-FE63-4D50-8C90-EC25A860C0C3}"/>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xmlns=""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4168952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D5388A-86DF-494E-B137-EE20B7E1CF99}"/>
              </a:ext>
            </a:extLst>
          </p:cNvPr>
          <p:cNvSpPr>
            <a:spLocks noGrp="1"/>
          </p:cNvSpPr>
          <p:nvPr>
            <p:ph type="dt" sz="half" idx="10"/>
          </p:nvPr>
        </p:nvSpPr>
        <p:spPr/>
        <p:txBody>
          <a:bodyPr/>
          <a:lstStyle/>
          <a:p>
            <a:fld id="{51FBADE3-2F67-4EB8-B1F9-B00F8B809757}"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7297E548-6FF4-4D89-ADE0-60181F5365D0}"/>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xmlns=""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
        <p:nvSpPr>
          <p:cNvPr id="5" name="Line 10">
            <a:extLst>
              <a:ext uri="{FF2B5EF4-FFF2-40B4-BE49-F238E27FC236}">
                <a16:creationId xmlns:a16="http://schemas.microsoft.com/office/drawing/2014/main" xmlns="" id="{693D78F7-68C7-4885-9F49-F8D19DFF2A1A}"/>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78409441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2D9F631-BCA2-47E9-B382-A1254CE498E4}"/>
              </a:ext>
            </a:extLst>
          </p:cNvPr>
          <p:cNvSpPr>
            <a:spLocks noGrp="1"/>
          </p:cNvSpPr>
          <p:nvPr>
            <p:ph type="dt" sz="half" idx="10"/>
          </p:nvPr>
        </p:nvSpPr>
        <p:spPr/>
        <p:txBody>
          <a:bodyPr/>
          <a:lstStyle/>
          <a:p>
            <a:fld id="{8F6D9080-1DFC-4303-893C-6B8A3FEC05E8}" type="datetime3">
              <a:rPr lang="en-US" smtClean="0"/>
              <a:t>16 September 2022</a:t>
            </a:fld>
            <a:endParaRPr lang="en-IN" dirty="0"/>
          </a:p>
        </p:txBody>
      </p:sp>
      <p:sp>
        <p:nvSpPr>
          <p:cNvPr id="3" name="Footer Placeholder 2">
            <a:extLst>
              <a:ext uri="{FF2B5EF4-FFF2-40B4-BE49-F238E27FC236}">
                <a16:creationId xmlns:a16="http://schemas.microsoft.com/office/drawing/2014/main" xmlns="" id="{EC1D1872-1F65-44DE-8D43-3328C27B5870}"/>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xmlns=""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57946819"/>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4896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xmlns="" id="{E943830C-23AE-48E4-B9DE-E91E6CE0B8B9}"/>
              </a:ext>
            </a:extLst>
          </p:cNvPr>
          <p:cNvSpPr>
            <a:spLocks noGrp="1"/>
          </p:cNvSpPr>
          <p:nvPr>
            <p:ph type="dt" sz="half" idx="11"/>
          </p:nvPr>
        </p:nvSpPr>
        <p:spPr/>
        <p:txBody>
          <a:bodyPr/>
          <a:lstStyle/>
          <a:p>
            <a:fld id="{A8381BA6-C3FD-495B-9B56-A30783EC7416}" type="datetime3">
              <a:rPr lang="en-US" smtClean="0"/>
              <a:t>16 September 2022</a:t>
            </a:fld>
            <a:endParaRPr lang="en-IN" dirty="0"/>
          </a:p>
        </p:txBody>
      </p:sp>
      <p:sp>
        <p:nvSpPr>
          <p:cNvPr id="4" name="Footer Placeholder 3">
            <a:extLst>
              <a:ext uri="{FF2B5EF4-FFF2-40B4-BE49-F238E27FC236}">
                <a16:creationId xmlns:a16="http://schemas.microsoft.com/office/drawing/2014/main" xmlns="" id="{B0F742A9-BF69-4BF2-966C-3D76FC687FBA}"/>
              </a:ext>
            </a:extLst>
          </p:cNvPr>
          <p:cNvSpPr>
            <a:spLocks noGrp="1"/>
          </p:cNvSpPr>
          <p:nvPr>
            <p:ph type="ftr" sz="quarter" idx="12"/>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xmlns=""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441140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ution essential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696630" y="333680"/>
            <a:ext cx="9891803"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US" dirty="0"/>
              <a:t>Solution essentials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arallelogram 16">
            <a:hlinkClick r:id="rId2" action="ppaction://hlinksldjump"/>
            <a:extLst>
              <a:ext uri="{FF2B5EF4-FFF2-40B4-BE49-F238E27FC236}">
                <a16:creationId xmlns:a16="http://schemas.microsoft.com/office/drawing/2014/main" xmlns="" id="{FDC31451-CA33-4DD7-91B9-DE4A37D89590}"/>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84F261D7-5C3A-45B2-AA8D-C38F5918A4D7}"/>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59259B1D-66DC-46B2-A1B4-4DF13D058C19}"/>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D9B7FA6E-FEC4-4A4B-B182-746CBF24D3A4}"/>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4ABCBA4D-177C-4912-BBCB-37384974570F}"/>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1" name="Parallelogram 30">
            <a:hlinkClick r:id="" action="ppaction://noaction"/>
            <a:extLst>
              <a:ext uri="{FF2B5EF4-FFF2-40B4-BE49-F238E27FC236}">
                <a16:creationId xmlns:a16="http://schemas.microsoft.com/office/drawing/2014/main" xmlns="" id="{2F0BA77B-D794-48CC-A4A1-6D167A445D9E}"/>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2" name="Parallelogram 31">
            <a:hlinkClick r:id="" action="ppaction://noaction"/>
            <a:extLst>
              <a:ext uri="{FF2B5EF4-FFF2-40B4-BE49-F238E27FC236}">
                <a16:creationId xmlns:a16="http://schemas.microsoft.com/office/drawing/2014/main" xmlns="" id="{00F25CBC-42DC-44F2-9DF8-5714C64574B6}"/>
              </a:ext>
            </a:extLst>
          </p:cNvPr>
          <p:cNvSpPr/>
          <p:nvPr userDrawn="1"/>
        </p:nvSpPr>
        <p:spPr bwMode="gray">
          <a:xfrm>
            <a:off x="9398768"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33" name="Parallelogram 32">
            <a:hlinkClick r:id="" action="ppaction://noaction"/>
            <a:extLst>
              <a:ext uri="{FF2B5EF4-FFF2-40B4-BE49-F238E27FC236}">
                <a16:creationId xmlns:a16="http://schemas.microsoft.com/office/drawing/2014/main" xmlns="" id="{1FE0213C-56CB-4CF7-9DF1-9AE0873D5C0C}"/>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16880312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753683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xmlns=""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336246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xmlns=""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3924887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298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xmlns=""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xmlns=""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xmlns=""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xmlns=""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761383869"/>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3209" y="5340096"/>
            <a:ext cx="1317422" cy="1156968"/>
          </a:xfrm>
          <a:prstGeom prst="rect">
            <a:avLst/>
          </a:prstGeom>
        </p:spPr>
      </p:pic>
      <p:sp>
        <p:nvSpPr>
          <p:cNvPr id="16" name="Rectangle 1"/>
          <p:cNvSpPr>
            <a:spLocks noChangeAspect="1"/>
          </p:cNvSpPr>
          <p:nvPr userDrawn="1"/>
        </p:nvSpPr>
        <p:spPr>
          <a:xfrm>
            <a:off x="2578384" y="777241"/>
            <a:ext cx="9012167"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7" name="Title 1"/>
          <p:cNvSpPr>
            <a:spLocks noGrp="1"/>
          </p:cNvSpPr>
          <p:nvPr>
            <p:ph type="ctrTitle"/>
          </p:nvPr>
        </p:nvSpPr>
        <p:spPr>
          <a:xfrm>
            <a:off x="2951999" y="2240280"/>
            <a:ext cx="8294878"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8" name="Subtitle 2"/>
          <p:cNvSpPr>
            <a:spLocks noGrp="1"/>
          </p:cNvSpPr>
          <p:nvPr>
            <p:ph type="subTitle" idx="1"/>
          </p:nvPr>
        </p:nvSpPr>
        <p:spPr>
          <a:xfrm>
            <a:off x="2952001" y="3220754"/>
            <a:ext cx="8294878"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0" indent="0" algn="l">
              <a:buNone/>
              <a:defRPr sz="1600">
                <a:solidFill>
                  <a:srgbClr val="404040"/>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1258143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3209" y="5340096"/>
            <a:ext cx="1317422" cy="1156968"/>
          </a:xfrm>
          <a:prstGeom prst="rect">
            <a:avLst/>
          </a:prstGeom>
        </p:spPr>
      </p:pic>
      <p:sp>
        <p:nvSpPr>
          <p:cNvPr id="3" name="Freeform 5"/>
          <p:cNvSpPr>
            <a:spLocks noChangeAspect="1"/>
          </p:cNvSpPr>
          <p:nvPr userDrawn="1"/>
        </p:nvSpPr>
        <p:spPr bwMode="gray">
          <a:xfrm rot="10800000">
            <a:off x="587922" y="457200"/>
            <a:ext cx="6100208" cy="3860800"/>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4" name="Title 1"/>
          <p:cNvSpPr>
            <a:spLocks noGrp="1"/>
          </p:cNvSpPr>
          <p:nvPr>
            <p:ph type="ctrTitle"/>
          </p:nvPr>
        </p:nvSpPr>
        <p:spPr>
          <a:xfrm>
            <a:off x="792112" y="1677507"/>
            <a:ext cx="6538316"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5" name="Subtitle 2"/>
          <p:cNvSpPr>
            <a:spLocks noGrp="1"/>
          </p:cNvSpPr>
          <p:nvPr>
            <p:ph type="subTitle" idx="1"/>
          </p:nvPr>
        </p:nvSpPr>
        <p:spPr>
          <a:xfrm>
            <a:off x="792112" y="2685128"/>
            <a:ext cx="6538316"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15127671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Cover alternate">
    <p:spTree>
      <p:nvGrpSpPr>
        <p:cNvPr id="1" name=""/>
        <p:cNvGrpSpPr/>
        <p:nvPr/>
      </p:nvGrpSpPr>
      <p:grpSpPr>
        <a:xfrm>
          <a:off x="0" y="0"/>
          <a:ext cx="0" cy="0"/>
          <a:chOff x="0" y="0"/>
          <a:chExt cx="0" cy="0"/>
        </a:xfrm>
      </p:grpSpPr>
      <p:sp>
        <p:nvSpPr>
          <p:cNvPr id="2" name="Rectangle 1"/>
          <p:cNvSpPr/>
          <p:nvPr userDrawn="1"/>
        </p:nvSpPr>
        <p:spPr>
          <a:xfrm>
            <a:off x="0" y="0"/>
            <a:ext cx="12198350" cy="6858000"/>
          </a:xfrm>
          <a:prstGeom prst="rect">
            <a:avLst/>
          </a:prstGeom>
          <a:solidFill>
            <a:schemeClr val="bg1">
              <a:lumMod val="5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3" name="Picture 2"/>
          <p:cNvPicPr>
            <a:picLocks noChangeAspect="1"/>
          </p:cNvPicPr>
          <p:nvPr userDrawn="1"/>
        </p:nvPicPr>
        <p:blipFill>
          <a:blip r:embed="rId2"/>
          <a:stretch>
            <a:fillRect/>
          </a:stretch>
        </p:blipFill>
        <p:spPr>
          <a:xfrm rot="9900000">
            <a:off x="-2409509" y="-1879508"/>
            <a:ext cx="16430652" cy="1116453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209" y="5340096"/>
            <a:ext cx="1317422" cy="1156968"/>
          </a:xfrm>
          <a:prstGeom prst="rect">
            <a:avLst/>
          </a:prstGeom>
        </p:spPr>
      </p:pic>
      <p:sp>
        <p:nvSpPr>
          <p:cNvPr id="13" name="Freeform 5"/>
          <p:cNvSpPr>
            <a:spLocks noChangeAspect="1"/>
          </p:cNvSpPr>
          <p:nvPr userDrawn="1"/>
        </p:nvSpPr>
        <p:spPr bwMode="gray">
          <a:xfrm rot="10800000">
            <a:off x="738519" y="592694"/>
            <a:ext cx="5498214" cy="3479800"/>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4" name="Title 1"/>
          <p:cNvSpPr>
            <a:spLocks noGrp="1"/>
          </p:cNvSpPr>
          <p:nvPr>
            <p:ph type="ctrTitle"/>
          </p:nvPr>
        </p:nvSpPr>
        <p:spPr>
          <a:xfrm>
            <a:off x="1112133" y="1813002"/>
            <a:ext cx="4978110" cy="655087"/>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5" name="Subtitle 2"/>
          <p:cNvSpPr>
            <a:spLocks noGrp="1"/>
          </p:cNvSpPr>
          <p:nvPr>
            <p:ph type="subTitle" idx="1"/>
          </p:nvPr>
        </p:nvSpPr>
        <p:spPr>
          <a:xfrm>
            <a:off x="1112132" y="2820622"/>
            <a:ext cx="4978111" cy="49165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23554359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Cover alternate">
    <p:spTree>
      <p:nvGrpSpPr>
        <p:cNvPr id="1" name=""/>
        <p:cNvGrpSpPr/>
        <p:nvPr/>
      </p:nvGrpSpPr>
      <p:grpSpPr>
        <a:xfrm>
          <a:off x="0" y="0"/>
          <a:ext cx="0" cy="0"/>
          <a:chOff x="0" y="0"/>
          <a:chExt cx="0" cy="0"/>
        </a:xfrm>
      </p:grpSpPr>
      <p:pic>
        <p:nvPicPr>
          <p:cNvPr id="5" name="Picture 4" descr="iStock-515379352.jpg"/>
          <p:cNvPicPr>
            <a:picLocks noChangeAspect="1"/>
          </p:cNvPicPr>
          <p:nvPr userDrawn="1"/>
        </p:nvPicPr>
        <p:blipFill rotWithShape="1">
          <a:blip r:embed="rId2">
            <a:extLst>
              <a:ext uri="{28A0092B-C50C-407E-A947-70E740481C1C}">
                <a14:useLocalDpi xmlns:a14="http://schemas.microsoft.com/office/drawing/2010/main" val="0"/>
              </a:ext>
            </a:extLst>
          </a:blip>
          <a:srcRect l="2419" t="51" r="24430" b="17044"/>
          <a:stretch/>
        </p:blipFill>
        <p:spPr>
          <a:xfrm>
            <a:off x="-1" y="0"/>
            <a:ext cx="12198351"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209" y="5340096"/>
            <a:ext cx="1317422" cy="1156968"/>
          </a:xfrm>
          <a:prstGeom prst="rect">
            <a:avLst/>
          </a:prstGeom>
        </p:spPr>
      </p:pic>
      <p:sp>
        <p:nvSpPr>
          <p:cNvPr id="13" name="Freeform 5"/>
          <p:cNvSpPr>
            <a:spLocks noChangeAspect="1"/>
          </p:cNvSpPr>
          <p:nvPr userDrawn="1"/>
        </p:nvSpPr>
        <p:spPr bwMode="gray">
          <a:xfrm rot="10800000">
            <a:off x="738519" y="592694"/>
            <a:ext cx="5498214" cy="3479800"/>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4" name="Title 1"/>
          <p:cNvSpPr>
            <a:spLocks noGrp="1"/>
          </p:cNvSpPr>
          <p:nvPr>
            <p:ph type="ctrTitle"/>
          </p:nvPr>
        </p:nvSpPr>
        <p:spPr>
          <a:xfrm>
            <a:off x="1112133" y="1813002"/>
            <a:ext cx="4978110" cy="655087"/>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5" name="Subtitle 2"/>
          <p:cNvSpPr>
            <a:spLocks noGrp="1"/>
          </p:cNvSpPr>
          <p:nvPr>
            <p:ph type="subTitle" idx="1"/>
          </p:nvPr>
        </p:nvSpPr>
        <p:spPr>
          <a:xfrm>
            <a:off x="1112132" y="2820622"/>
            <a:ext cx="4978111" cy="49165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2259339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Cover alternate">
    <p:spTree>
      <p:nvGrpSpPr>
        <p:cNvPr id="1" name=""/>
        <p:cNvGrpSpPr/>
        <p:nvPr/>
      </p:nvGrpSpPr>
      <p:grpSpPr>
        <a:xfrm>
          <a:off x="0" y="0"/>
          <a:ext cx="0" cy="0"/>
          <a:chOff x="0" y="0"/>
          <a:chExt cx="0" cy="0"/>
        </a:xfrm>
      </p:grpSpPr>
      <p:pic>
        <p:nvPicPr>
          <p:cNvPr id="2" name="Picture 1" descr="iStock-646404888.jpg"/>
          <p:cNvPicPr>
            <a:picLocks noChangeAspect="1"/>
          </p:cNvPicPr>
          <p:nvPr userDrawn="1"/>
        </p:nvPicPr>
        <p:blipFill rotWithShape="1">
          <a:blip r:embed="rId2">
            <a:extLst>
              <a:ext uri="{28A0092B-C50C-407E-A947-70E740481C1C}">
                <a14:useLocalDpi xmlns:a14="http://schemas.microsoft.com/office/drawing/2010/main" val="0"/>
              </a:ext>
            </a:extLst>
          </a:blip>
          <a:srcRect l="12448" r="12448"/>
          <a:stretch/>
        </p:blipFill>
        <p:spPr>
          <a:xfrm>
            <a:off x="0" y="1"/>
            <a:ext cx="12198350" cy="683577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209" y="5340096"/>
            <a:ext cx="1317422" cy="1156968"/>
          </a:xfrm>
          <a:prstGeom prst="rect">
            <a:avLst/>
          </a:prstGeom>
        </p:spPr>
      </p:pic>
      <p:sp>
        <p:nvSpPr>
          <p:cNvPr id="13" name="Freeform 5"/>
          <p:cNvSpPr>
            <a:spLocks noChangeAspect="1"/>
          </p:cNvSpPr>
          <p:nvPr userDrawn="1"/>
        </p:nvSpPr>
        <p:spPr bwMode="gray">
          <a:xfrm rot="10800000">
            <a:off x="738519" y="592694"/>
            <a:ext cx="5498214" cy="3479800"/>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4" name="Title 1"/>
          <p:cNvSpPr>
            <a:spLocks noGrp="1"/>
          </p:cNvSpPr>
          <p:nvPr>
            <p:ph type="ctrTitle"/>
          </p:nvPr>
        </p:nvSpPr>
        <p:spPr>
          <a:xfrm>
            <a:off x="1112133" y="1813002"/>
            <a:ext cx="4978110" cy="655087"/>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5" name="Subtitle 2"/>
          <p:cNvSpPr>
            <a:spLocks noGrp="1"/>
          </p:cNvSpPr>
          <p:nvPr>
            <p:ph type="subTitle" idx="1"/>
          </p:nvPr>
        </p:nvSpPr>
        <p:spPr>
          <a:xfrm>
            <a:off x="1112132" y="2820622"/>
            <a:ext cx="4978111" cy="49165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421323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ient credential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696630" y="333680"/>
            <a:ext cx="9891803" cy="860400"/>
          </a:xfrm>
        </p:spPr>
        <p:txBody>
          <a:bodyPr/>
          <a:lstStyle>
            <a:lvl1pPr>
              <a:defRPr sz="24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xmlns="" id="{148806A2-2AA7-4EC7-8FA5-6DD8E9FC1AD1}"/>
              </a:ext>
            </a:extLst>
          </p:cNvPr>
          <p:cNvSpPr>
            <a:spLocks noGrp="1"/>
          </p:cNvSpPr>
          <p:nvPr>
            <p:ph type="dt" sz="half" idx="10"/>
          </p:nvPr>
        </p:nvSpPr>
        <p:spPr bwMode="gray"/>
        <p:txBody>
          <a:bodyPr/>
          <a:lstStyle/>
          <a:p>
            <a:fld id="{273DBD0B-F99A-459D-B5AF-202533F23507}" type="datetime3">
              <a:rPr lang="en-US" smtClean="0"/>
              <a:t>16 September 2022</a:t>
            </a:fld>
            <a:endParaRPr lang="en-IN" dirty="0"/>
          </a:p>
        </p:txBody>
      </p:sp>
      <p:sp>
        <p:nvSpPr>
          <p:cNvPr id="5" name="Footer Placeholder 4">
            <a:extLst>
              <a:ext uri="{FF2B5EF4-FFF2-40B4-BE49-F238E27FC236}">
                <a16:creationId xmlns:a16="http://schemas.microsoft.com/office/drawing/2014/main" xmlns="" id="{8C56F6B4-9E49-490D-8FE1-DB9035090F2D}"/>
              </a:ext>
            </a:extLst>
          </p:cNvPr>
          <p:cNvSpPr>
            <a:spLocks noGrp="1"/>
          </p:cNvSpPr>
          <p:nvPr>
            <p:ph type="ftr" sz="quarter" idx="11"/>
          </p:nvPr>
        </p:nvSpPr>
        <p:spPr bwMode="gray"/>
        <p:txBody>
          <a:bodyPr/>
          <a:lstStyle>
            <a:lvl1pPr>
              <a:defRPr/>
            </a:lvl1pPr>
          </a:lstStyle>
          <a:p>
            <a:r>
              <a:rPr lang="en-US" dirty="0"/>
              <a:t>Client credentials</a:t>
            </a:r>
          </a:p>
        </p:txBody>
      </p:sp>
      <p:sp>
        <p:nvSpPr>
          <p:cNvPr id="6" name="Slide Number Placeholder 5">
            <a:extLst>
              <a:ext uri="{FF2B5EF4-FFF2-40B4-BE49-F238E27FC236}">
                <a16:creationId xmlns:a16="http://schemas.microsoft.com/office/drawing/2014/main" xmlns="" id="{B3C35AEC-478D-4BBF-9883-4CE09EB36AB9}"/>
              </a:ext>
            </a:extLst>
          </p:cNvPr>
          <p:cNvSpPr>
            <a:spLocks noGrp="1"/>
          </p:cNvSpPr>
          <p:nvPr>
            <p:ph type="sldNum" sz="quarter" idx="12"/>
          </p:nvPr>
        </p:nvSpPr>
        <p:spPr bwMode="gray"/>
        <p:txBody>
          <a:bodyPr/>
          <a:lstStyle/>
          <a:p>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xmlns="" id="{2E60CAC9-F3BC-44FD-AF5B-0985D710542E}"/>
              </a:ext>
            </a:extLst>
          </p:cNvPr>
          <p:cNvSpPr>
            <a:spLocks noGrp="1"/>
          </p:cNvSpPr>
          <p:nvPr>
            <p:ph idx="1"/>
          </p:nvPr>
        </p:nvSpPr>
        <p:spPr bwMode="gray">
          <a:xfrm>
            <a:off x="609918" y="1425600"/>
            <a:ext cx="10978515" cy="46980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arallelogram 16">
            <a:hlinkClick r:id="rId2" action="ppaction://hlinksldjump"/>
            <a:extLst>
              <a:ext uri="{FF2B5EF4-FFF2-40B4-BE49-F238E27FC236}">
                <a16:creationId xmlns:a16="http://schemas.microsoft.com/office/drawing/2014/main" xmlns="" id="{B86B7AC4-9F1F-4E63-BC72-D71996D613F4}"/>
              </a:ext>
            </a:extLst>
          </p:cNvPr>
          <p:cNvSpPr/>
          <p:nvPr userDrawn="1"/>
        </p:nvSpPr>
        <p:spPr bwMode="gray">
          <a:xfrm>
            <a:off x="1688899"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700" dirty="0">
                <a:solidFill>
                  <a:schemeClr val="bg1"/>
                </a:solidFill>
                <a:latin typeface="Arial" panose="020B0604020202020204" pitchFamily="34" charset="0"/>
              </a:rPr>
              <a:t>Executive summary</a:t>
            </a:r>
          </a:p>
        </p:txBody>
      </p:sp>
      <p:sp>
        <p:nvSpPr>
          <p:cNvPr id="18" name="Parallelogram 17">
            <a:hlinkClick r:id="rId3" action="ppaction://hlinksldjump"/>
            <a:extLst>
              <a:ext uri="{FF2B5EF4-FFF2-40B4-BE49-F238E27FC236}">
                <a16:creationId xmlns:a16="http://schemas.microsoft.com/office/drawing/2014/main" xmlns="" id="{D1EC8038-0156-496F-BA02-2B5D8B1CFFA1}"/>
              </a:ext>
            </a:extLst>
          </p:cNvPr>
          <p:cNvSpPr/>
          <p:nvPr userDrawn="1"/>
        </p:nvSpPr>
        <p:spPr bwMode="gray">
          <a:xfrm>
            <a:off x="297387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Solution essentials</a:t>
            </a:r>
          </a:p>
        </p:txBody>
      </p:sp>
      <p:sp>
        <p:nvSpPr>
          <p:cNvPr id="19" name="Parallelogram 18">
            <a:hlinkClick r:id="" action="ppaction://noaction"/>
            <a:extLst>
              <a:ext uri="{FF2B5EF4-FFF2-40B4-BE49-F238E27FC236}">
                <a16:creationId xmlns:a16="http://schemas.microsoft.com/office/drawing/2014/main" xmlns="" id="{9DD22D3E-5359-4F8B-9D0C-E6F8C35AB918}"/>
              </a:ext>
            </a:extLst>
          </p:cNvPr>
          <p:cNvSpPr/>
          <p:nvPr userDrawn="1"/>
        </p:nvSpPr>
        <p:spPr bwMode="gray">
          <a:xfrm>
            <a:off x="4258855"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tx2"/>
                </a:solidFill>
                <a:latin typeface="Arial" panose="020B0604020202020204" pitchFamily="34" charset="0"/>
                <a:ea typeface="+mn-ea"/>
                <a:cs typeface="+mn-cs"/>
              </a:rPr>
              <a:t>Client credentials</a:t>
            </a:r>
          </a:p>
        </p:txBody>
      </p:sp>
      <p:sp>
        <p:nvSpPr>
          <p:cNvPr id="20" name="Parallelogram 19">
            <a:hlinkClick r:id="" action="ppaction://noaction"/>
            <a:extLst>
              <a:ext uri="{FF2B5EF4-FFF2-40B4-BE49-F238E27FC236}">
                <a16:creationId xmlns:a16="http://schemas.microsoft.com/office/drawing/2014/main" xmlns="" id="{B031EB65-A2A0-470F-BEC0-BC82B8CFE247}"/>
              </a:ext>
            </a:extLst>
          </p:cNvPr>
          <p:cNvSpPr/>
          <p:nvPr userDrawn="1"/>
        </p:nvSpPr>
        <p:spPr bwMode="gray">
          <a:xfrm>
            <a:off x="5543833"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Battle cards and </a:t>
            </a:r>
            <a:br>
              <a:rPr lang="en-IN" sz="700" kern="1200" dirty="0">
                <a:solidFill>
                  <a:schemeClr val="bg1"/>
                </a:solidFill>
                <a:latin typeface="Arial" panose="020B0604020202020204" pitchFamily="34" charset="0"/>
                <a:ea typeface="+mn-ea"/>
                <a:cs typeface="+mn-cs"/>
              </a:rPr>
            </a:br>
            <a:r>
              <a:rPr lang="en-IN" sz="700" kern="1200" dirty="0">
                <a:solidFill>
                  <a:schemeClr val="bg1"/>
                </a:solidFill>
                <a:latin typeface="Arial" panose="020B0604020202020204" pitchFamily="34" charset="0"/>
                <a:ea typeface="+mn-ea"/>
                <a:cs typeface="+mn-cs"/>
              </a:rPr>
              <a:t>competitive intelligence</a:t>
            </a:r>
          </a:p>
        </p:txBody>
      </p:sp>
      <p:sp>
        <p:nvSpPr>
          <p:cNvPr id="21" name="Parallelogram 20">
            <a:hlinkClick r:id="" action="ppaction://noaction"/>
            <a:extLst>
              <a:ext uri="{FF2B5EF4-FFF2-40B4-BE49-F238E27FC236}">
                <a16:creationId xmlns:a16="http://schemas.microsoft.com/office/drawing/2014/main" xmlns="" id="{A9F75B63-BA1C-46FC-90CC-BF7748F39F9A}"/>
              </a:ext>
            </a:extLst>
          </p:cNvPr>
          <p:cNvSpPr/>
          <p:nvPr userDrawn="1"/>
        </p:nvSpPr>
        <p:spPr bwMode="gray">
          <a:xfrm>
            <a:off x="6828812"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Sales and marketing materials</a:t>
            </a:r>
          </a:p>
        </p:txBody>
      </p:sp>
      <p:sp>
        <p:nvSpPr>
          <p:cNvPr id="31" name="Parallelogram 30">
            <a:hlinkClick r:id="" action="ppaction://noaction"/>
            <a:extLst>
              <a:ext uri="{FF2B5EF4-FFF2-40B4-BE49-F238E27FC236}">
                <a16:creationId xmlns:a16="http://schemas.microsoft.com/office/drawing/2014/main" xmlns="" id="{7B43B1AE-B15A-4FC7-897F-B6B6EDFB2026}"/>
              </a:ext>
            </a:extLst>
          </p:cNvPr>
          <p:cNvSpPr/>
          <p:nvPr userDrawn="1"/>
        </p:nvSpPr>
        <p:spPr bwMode="gray">
          <a:xfrm>
            <a:off x="8113790"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Frequently asked questions from clients </a:t>
            </a:r>
          </a:p>
        </p:txBody>
      </p:sp>
      <p:sp>
        <p:nvSpPr>
          <p:cNvPr id="32" name="Parallelogram 31">
            <a:hlinkClick r:id="" action="ppaction://noaction"/>
            <a:extLst>
              <a:ext uri="{FF2B5EF4-FFF2-40B4-BE49-F238E27FC236}">
                <a16:creationId xmlns:a16="http://schemas.microsoft.com/office/drawing/2014/main" xmlns="" id="{DB916B14-8BA0-4361-BB72-FF1A0EF350F5}"/>
              </a:ext>
            </a:extLst>
          </p:cNvPr>
          <p:cNvSpPr/>
          <p:nvPr userDrawn="1"/>
        </p:nvSpPr>
        <p:spPr bwMode="gray">
          <a:xfrm>
            <a:off x="9398767"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Call to action</a:t>
            </a:r>
          </a:p>
        </p:txBody>
      </p:sp>
      <p:sp>
        <p:nvSpPr>
          <p:cNvPr id="33" name="Parallelogram 32">
            <a:hlinkClick r:id="" action="ppaction://noaction"/>
            <a:extLst>
              <a:ext uri="{FF2B5EF4-FFF2-40B4-BE49-F238E27FC236}">
                <a16:creationId xmlns:a16="http://schemas.microsoft.com/office/drawing/2014/main" xmlns="" id="{D70EF335-E229-45BD-BB1A-9D0EF11B9921}"/>
              </a:ext>
            </a:extLst>
          </p:cNvPr>
          <p:cNvSpPr/>
          <p:nvPr userDrawn="1"/>
        </p:nvSpPr>
        <p:spPr bwMode="gray">
          <a:xfrm>
            <a:off x="10683746" y="0"/>
            <a:ext cx="1337153" cy="333680"/>
          </a:xfrm>
          <a:prstGeom prst="parallelogram">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4400" rtl="0" eaLnBrk="1" latinLnBrk="0" hangingPunct="1"/>
            <a:r>
              <a:rPr lang="en-IN" sz="700" kern="1200" dirty="0">
                <a:solidFill>
                  <a:schemeClr val="bg1"/>
                </a:solidFill>
                <a:latin typeface="Arial" panose="020B0604020202020204" pitchFamily="34" charset="0"/>
                <a:ea typeface="+mn-ea"/>
                <a:cs typeface="+mn-cs"/>
              </a:rPr>
              <a:t>EY contacts</a:t>
            </a:r>
          </a:p>
        </p:txBody>
      </p:sp>
    </p:spTree>
    <p:extLst>
      <p:ext uri="{BB962C8B-B14F-4D97-AF65-F5344CB8AC3E}">
        <p14:creationId xmlns:p14="http://schemas.microsoft.com/office/powerpoint/2010/main" val="697911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425601"/>
            <a:ext cx="10978515" cy="469897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9" name="Footer Placeholder 8"/>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4103152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918" y="1425599"/>
            <a:ext cx="10978515" cy="4698977"/>
          </a:xfrm>
          <a:prstGeom prst="rect">
            <a:avLst/>
          </a:prstGeo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5" name="Footer Placeholder 4"/>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4290040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918" y="1425599"/>
            <a:ext cx="10978515" cy="4698977"/>
          </a:xfrm>
          <a:prstGeom prst="rect">
            <a:avLst/>
          </a:prstGeo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5" name="Footer Placeholder 4"/>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3089107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6" name="Footer Placeholder 5"/>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3818169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6" name="Footer Placeholder 5"/>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4193275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7" y="1426465"/>
            <a:ext cx="5387605" cy="4691061"/>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426465"/>
            <a:ext cx="5387605" cy="4691061"/>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2"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9" name="Footer Placeholder 8"/>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2943578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7" y="2121114"/>
            <a:ext cx="5393208"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4830" y="2121114"/>
            <a:ext cx="5393208"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0" name="Text Placeholder 9"/>
          <p:cNvSpPr>
            <a:spLocks noGrp="1"/>
          </p:cNvSpPr>
          <p:nvPr>
            <p:ph type="body" sz="quarter" idx="12"/>
          </p:nvPr>
        </p:nvSpPr>
        <p:spPr>
          <a:xfrm>
            <a:off x="609917" y="1426464"/>
            <a:ext cx="5393208" cy="640800"/>
          </a:xfrm>
          <a:prstGeom prst="rect">
            <a:avLst/>
          </a:prstGeo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204830" y="1426464"/>
            <a:ext cx="5393208" cy="640800"/>
          </a:xfrm>
          <a:prstGeom prst="rect">
            <a:avLst/>
          </a:prstGeom>
        </p:spPr>
        <p:txBody>
          <a:bodyPr anchor="t" anchorCtr="0"/>
          <a:lstStyle>
            <a:lvl1pPr>
              <a:buNone/>
              <a:defRPr b="1">
                <a:solidFill>
                  <a:schemeClr val="bg1"/>
                </a:solidFill>
              </a:defRPr>
            </a:lvl1pPr>
          </a:lstStyle>
          <a:p>
            <a:pPr lvl="0"/>
            <a:endParaRPr lang="en-GB" dirty="0"/>
          </a:p>
        </p:txBody>
      </p:sp>
      <p:sp>
        <p:nvSpPr>
          <p:cNvPr id="9"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6" name="Footer Placeholder 5"/>
          <p:cNvSpPr>
            <a:spLocks noGrp="1"/>
          </p:cNvSpPr>
          <p:nvPr>
            <p:ph type="ftr" sz="quarter" idx="15"/>
          </p:nvPr>
        </p:nvSpPr>
        <p:spPr/>
        <p:txBody>
          <a:bodyPr/>
          <a:lstStyle/>
          <a:p>
            <a:r>
              <a:rPr lang="en-GB" dirty="0"/>
              <a:t>Presentation title</a:t>
            </a:r>
          </a:p>
        </p:txBody>
      </p:sp>
    </p:spTree>
    <p:extLst>
      <p:ext uri="{BB962C8B-B14F-4D97-AF65-F5344CB8AC3E}">
        <p14:creationId xmlns:p14="http://schemas.microsoft.com/office/powerpoint/2010/main" val="1673491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4129"/>
            <a:ext cx="10978515" cy="1643063"/>
          </a:xfrm>
          <a:prstGeom prst="rect">
            <a:avLst/>
          </a:prstGeo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endParaRPr>
          </a:p>
        </p:txBody>
      </p:sp>
      <p:sp>
        <p:nvSpPr>
          <p:cNvPr id="7" name="Footer Placeholder 6"/>
          <p:cNvSpPr>
            <a:spLocks noGrp="1"/>
          </p:cNvSpPr>
          <p:nvPr>
            <p:ph type="ftr" sz="quarter" idx="13"/>
          </p:nvPr>
        </p:nvSpPr>
        <p:spPr/>
        <p:txBody>
          <a:bodyPr/>
          <a:lstStyle/>
          <a:p>
            <a:r>
              <a:rPr lang="en-GB" dirty="0"/>
              <a:t>Presentation title</a:t>
            </a:r>
          </a:p>
        </p:txBody>
      </p:sp>
    </p:spTree>
    <p:extLst>
      <p:ext uri="{BB962C8B-B14F-4D97-AF65-F5344CB8AC3E}">
        <p14:creationId xmlns:p14="http://schemas.microsoft.com/office/powerpoint/2010/main" val="3887304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918" y="1042417"/>
            <a:ext cx="10978515"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7" name="Footer Placeholder 6"/>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2974519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918" y="1042417"/>
            <a:ext cx="10978515"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7" name="Footer Placeholder 6"/>
          <p:cNvSpPr>
            <a:spLocks noGrp="1"/>
          </p:cNvSpPr>
          <p:nvPr>
            <p:ph type="ftr" sz="quarter" idx="11"/>
          </p:nvPr>
        </p:nvSpPr>
        <p:spPr/>
        <p:txBody>
          <a:bodyPr/>
          <a:lstStyle/>
          <a:p>
            <a:r>
              <a:rPr lang="en-GB" dirty="0"/>
              <a:t>Presentation title</a:t>
            </a:r>
          </a:p>
        </p:txBody>
      </p:sp>
    </p:spTree>
    <p:extLst>
      <p:ext uri="{BB962C8B-B14F-4D97-AF65-F5344CB8AC3E}">
        <p14:creationId xmlns:p14="http://schemas.microsoft.com/office/powerpoint/2010/main" val="23902599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theme" Target="../theme/theme2.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image" Target="../media/image8.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ags" Target="../tags/tag1.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theme" Target="../theme/theme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image" Target="../media/image20.wmf"/><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theme" Target="../theme/theme5.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s>
</file>

<file path=ppt/slideMasters/_rels/slideMaster6.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179.xml"/><Relationship Id="rId7" Type="http://schemas.openxmlformats.org/officeDocument/2006/relationships/theme" Target="../theme/theme6.xml"/><Relationship Id="rId12" Type="http://schemas.openxmlformats.org/officeDocument/2006/relationships/image" Target="../media/image32.emf"/><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oleObject" Target="../embeddings/oleObject1.bin"/><Relationship Id="rId5" Type="http://schemas.openxmlformats.org/officeDocument/2006/relationships/slideLayout" Target="../slideLayouts/slideLayout181.xml"/><Relationship Id="rId10" Type="http://schemas.openxmlformats.org/officeDocument/2006/relationships/tags" Target="../tags/tag4.xml"/><Relationship Id="rId4" Type="http://schemas.openxmlformats.org/officeDocument/2006/relationships/slideLayout" Target="../slideLayouts/slideLayout180.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6" Type="http://schemas.openxmlformats.org/officeDocument/2006/relationships/theme" Target="../theme/theme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09918" y="333680"/>
            <a:ext cx="10978515" cy="86040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bwMode="gray">
          <a:xfrm>
            <a:off x="609918" y="1425600"/>
            <a:ext cx="10978515" cy="46980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Date Placeholder 3">
            <a:extLst>
              <a:ext uri="{FF2B5EF4-FFF2-40B4-BE49-F238E27FC236}">
                <a16:creationId xmlns:a16="http://schemas.microsoft.com/office/drawing/2014/main" xmlns="" id="{600772EA-C6B0-4F5D-AA59-01C0858EFADB}"/>
              </a:ext>
            </a:extLst>
          </p:cNvPr>
          <p:cNvSpPr>
            <a:spLocks noGrp="1"/>
          </p:cNvSpPr>
          <p:nvPr>
            <p:ph type="dt" sz="half" idx="2"/>
          </p:nvPr>
        </p:nvSpPr>
        <p:spPr bwMode="gray">
          <a:xfrm>
            <a:off x="2746694" y="6471244"/>
            <a:ext cx="1191258"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Arial" panose="020B0604020202020204" pitchFamily="34" charset="0"/>
                <a:ea typeface="+mn-ea"/>
                <a:cs typeface="+mn-cs"/>
              </a:defRPr>
            </a:lvl1pPr>
          </a:lstStyle>
          <a:p>
            <a:fld id="{EB9CE744-5761-457A-A91F-E35525B2F898}" type="datetime3">
              <a:rPr lang="en-US" smtClean="0"/>
              <a:pPr/>
              <a:t>16 September 2022</a:t>
            </a:fld>
            <a:endParaRPr lang="en-US" dirty="0"/>
          </a:p>
        </p:txBody>
      </p:sp>
      <p:sp>
        <p:nvSpPr>
          <p:cNvPr id="20" name="Footer Placeholder 4">
            <a:extLst>
              <a:ext uri="{FF2B5EF4-FFF2-40B4-BE49-F238E27FC236}">
                <a16:creationId xmlns:a16="http://schemas.microsoft.com/office/drawing/2014/main" xmlns="" id="{AC28FA70-87E4-49F4-AFDE-345AA28E0BE7}"/>
              </a:ext>
            </a:extLst>
          </p:cNvPr>
          <p:cNvSpPr>
            <a:spLocks noGrp="1"/>
          </p:cNvSpPr>
          <p:nvPr>
            <p:ph type="ftr" sz="quarter" idx="3"/>
          </p:nvPr>
        </p:nvSpPr>
        <p:spPr bwMode="gray">
          <a:xfrm>
            <a:off x="8167687" y="6471244"/>
            <a:ext cx="3086100" cy="180000"/>
          </a:xfrm>
          <a:prstGeom prst="rect">
            <a:avLst/>
          </a:prstGeom>
        </p:spPr>
        <p:txBody>
          <a:bodyPr vert="horz" lIns="0" tIns="0" rIns="0" bIns="0" rtlCol="0" anchor="ctr"/>
          <a:lstStyle>
            <a:lvl1pPr marL="0" algn="r" defTabSz="914400" rtl="0" eaLnBrk="1" latinLnBrk="0" hangingPunct="1">
              <a:defRPr lang="en-IN" sz="800" kern="1200" dirty="0">
                <a:solidFill>
                  <a:schemeClr val="tx2"/>
                </a:solidFill>
                <a:latin typeface="Arial" panose="020B0604020202020204" pitchFamily="34" charset="0"/>
                <a:ea typeface="+mn-ea"/>
                <a:cs typeface="+mn-cs"/>
              </a:defRPr>
            </a:lvl1pPr>
          </a:lstStyle>
          <a:p>
            <a:r>
              <a:rPr lang="en-US" dirty="0"/>
              <a:t>Malawi Budget Statement 2020/2021</a:t>
            </a:r>
          </a:p>
        </p:txBody>
      </p:sp>
      <p:sp>
        <p:nvSpPr>
          <p:cNvPr id="21" name="Slide Number Placeholder 5">
            <a:extLst>
              <a:ext uri="{FF2B5EF4-FFF2-40B4-BE49-F238E27FC236}">
                <a16:creationId xmlns:a16="http://schemas.microsoft.com/office/drawing/2014/main" xmlns="" id="{3B540F9A-D485-4BD0-B905-41F8A52593F8}"/>
              </a:ext>
            </a:extLst>
          </p:cNvPr>
          <p:cNvSpPr>
            <a:spLocks noGrp="1"/>
          </p:cNvSpPr>
          <p:nvPr>
            <p:ph type="sldNum" sz="quarter" idx="4"/>
          </p:nvPr>
        </p:nvSpPr>
        <p:spPr bwMode="gray">
          <a:xfrm>
            <a:off x="11377613" y="6471245"/>
            <a:ext cx="210820"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Arial" panose="020B0604020202020204" pitchFamily="34" charset="0"/>
                <a:ea typeface="+mn-ea"/>
                <a:cs typeface="+mn-cs"/>
              </a:defRPr>
            </a:lvl1pPr>
          </a:lstStyle>
          <a:p>
            <a:fld id="{F1BC30E3-FFE5-4B91-AA19-87A149EBB9EE}" type="slidenum">
              <a:rPr lang="en-IN" smtClean="0"/>
              <a:pPr/>
              <a:t>‹#›</a:t>
            </a:fld>
            <a:endParaRPr lang="en-IN" dirty="0"/>
          </a:p>
        </p:txBody>
      </p:sp>
      <p:cxnSp>
        <p:nvCxnSpPr>
          <p:cNvPr id="33" name="Straight Connector 32">
            <a:extLst>
              <a:ext uri="{FF2B5EF4-FFF2-40B4-BE49-F238E27FC236}">
                <a16:creationId xmlns:a16="http://schemas.microsoft.com/office/drawing/2014/main" xmlns="" id="{A553C3BC-DEE1-4E15-80C2-6FCFB85AB875}"/>
              </a:ext>
            </a:extLst>
          </p:cNvPr>
          <p:cNvCxnSpPr/>
          <p:nvPr userDrawn="1"/>
        </p:nvCxnSpPr>
        <p:spPr bwMode="gray">
          <a:xfrm>
            <a:off x="11315700" y="6460660"/>
            <a:ext cx="0" cy="201168"/>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714218"/>
      </p:ext>
    </p:extLst>
  </p:cSld>
  <p:clrMap bg1="lt1" tx1="dk1" bg2="lt2" tx2="dk2" accent1="accent1" accent2="accent2" accent3="accent3" accent4="accent4" accent5="accent5" accent6="accent6" hlink="hlink" folHlink="folHlink"/>
  <p:sldLayoutIdLst>
    <p:sldLayoutId id="2147483890" r:id="rId1"/>
    <p:sldLayoutId id="2147483987" r:id="rId2"/>
    <p:sldLayoutId id="2147483968" r:id="rId3"/>
    <p:sldLayoutId id="2147483825" r:id="rId4"/>
    <p:sldLayoutId id="2147483826" r:id="rId5"/>
    <p:sldLayoutId id="2147483827"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89"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8" r:id="rId24"/>
    <p:sldLayoutId id="2147484041" r:id="rId25"/>
    <p:sldLayoutId id="2147483875" r:id="rId26"/>
    <p:sldLayoutId id="2147484042" r:id="rId27"/>
    <p:sldLayoutId id="2147483873" r:id="rId28"/>
    <p:sldLayoutId id="2147483872" r:id="rId29"/>
    <p:sldLayoutId id="2147483828" r:id="rId30"/>
    <p:sldLayoutId id="2147483877" r:id="rId31"/>
    <p:sldLayoutId id="2147483876" r:id="rId32"/>
    <p:sldLayoutId id="2147483871" r:id="rId33"/>
    <p:sldLayoutId id="2147483829" r:id="rId34"/>
    <p:sldLayoutId id="2147483923" r:id="rId35"/>
    <p:sldLayoutId id="2147483921"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74" r:id="rId46"/>
    <p:sldLayoutId id="2147483839" r:id="rId47"/>
    <p:sldLayoutId id="2147483925" r:id="rId48"/>
    <p:sldLayoutId id="2147483926" r:id="rId49"/>
    <p:sldLayoutId id="2147483840" r:id="rId50"/>
    <p:sldLayoutId id="2147483956" r:id="rId51"/>
    <p:sldLayoutId id="2147483966" r:id="rId52"/>
    <p:sldLayoutId id="2147484203" r:id="rId53"/>
  </p:sldLayoutIdLst>
  <p:hf hdr="0" dt="0"/>
  <p:txStyles>
    <p:titleStyle>
      <a:lvl1pPr algn="l" defTabSz="914400" rtl="0" eaLnBrk="1" latinLnBrk="0" hangingPunct="1">
        <a:lnSpc>
          <a:spcPct val="85000"/>
        </a:lnSpc>
        <a:spcBef>
          <a:spcPct val="0"/>
        </a:spcBef>
        <a:buNone/>
        <a:defRPr sz="2400" b="0" kern="1200">
          <a:solidFill>
            <a:schemeClr val="bg1"/>
          </a:solidFill>
          <a:latin typeface="Arial" panose="020B0604020202020204" pitchFamily="34" charset="0"/>
          <a:ea typeface="+mj-ea"/>
          <a:cs typeface="Arial" pitchFamily="34" charset="0"/>
        </a:defRPr>
      </a:lvl1pPr>
    </p:titleStyle>
    <p:body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Arial" panose="020B0604020202020204" pitchFamily="34"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Arial" panose="020B0604020202020204" pitchFamily="34"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Arial" panose="020B0604020202020204" pitchFamily="34"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Arial" panose="020B0604020202020204" pitchFamily="34"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xmlns="" id="{7E89FB01-0304-4B7A-83F4-087FD710583C}"/>
              </a:ext>
            </a:extLst>
          </p:cNvPr>
          <p:cNvGrpSpPr>
            <a:grpSpLocks noChangeAspect="1"/>
          </p:cNvGrpSpPr>
          <p:nvPr userDrawn="1"/>
        </p:nvGrpSpPr>
        <p:grpSpPr bwMode="auto">
          <a:xfrm>
            <a:off x="11287125" y="6356350"/>
            <a:ext cx="303213" cy="311150"/>
            <a:chOff x="7110" y="4004"/>
            <a:chExt cx="191" cy="196"/>
          </a:xfrm>
        </p:grpSpPr>
        <p:sp>
          <p:nvSpPr>
            <p:cNvPr id="15" name="Freeform 5">
              <a:extLst>
                <a:ext uri="{FF2B5EF4-FFF2-40B4-BE49-F238E27FC236}">
                  <a16:creationId xmlns:a16="http://schemas.microsoft.com/office/drawing/2014/main" xmlns=""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xmlns=""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xmlns=""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0" name="Date Placeholder 3">
            <a:extLst>
              <a:ext uri="{FF2B5EF4-FFF2-40B4-BE49-F238E27FC236}">
                <a16:creationId xmlns:a16="http://schemas.microsoft.com/office/drawing/2014/main" xmlns="" id="{7FA7D49F-D989-4CDB-9335-913430F7425F}"/>
              </a:ext>
            </a:extLst>
          </p:cNvPr>
          <p:cNvSpPr>
            <a:spLocks noGrp="1"/>
          </p:cNvSpPr>
          <p:nvPr>
            <p:ph type="dt" sz="half" idx="2"/>
          </p:nvPr>
        </p:nvSpPr>
        <p:spPr>
          <a:xfrm>
            <a:off x="1428928" y="6471244"/>
            <a:ext cx="1191258" cy="180000"/>
          </a:xfrm>
          <a:prstGeom prst="rect">
            <a:avLst/>
          </a:prstGeom>
        </p:spPr>
        <p:txBody>
          <a:bodyPr/>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fld id="{A7100257-1BC6-4873-8F55-DA97C4F73818}" type="datetime3">
              <a:rPr lang="en-US" smtClean="0"/>
              <a:t>16 September 2022</a:t>
            </a:fld>
            <a:endParaRPr lang="en-IN" dirty="0"/>
          </a:p>
        </p:txBody>
      </p:sp>
      <p:sp>
        <p:nvSpPr>
          <p:cNvPr id="21" name="Footer Placeholder 4">
            <a:extLst>
              <a:ext uri="{FF2B5EF4-FFF2-40B4-BE49-F238E27FC236}">
                <a16:creationId xmlns:a16="http://schemas.microsoft.com/office/drawing/2014/main" xmlns="" id="{26944631-E8AF-4601-B721-3347E3AFB2F4}"/>
              </a:ext>
            </a:extLst>
          </p:cNvPr>
          <p:cNvSpPr>
            <a:spLocks noGrp="1"/>
          </p:cNvSpPr>
          <p:nvPr>
            <p:ph type="ftr" sz="quarter" idx="3"/>
          </p:nvPr>
        </p:nvSpPr>
        <p:spPr>
          <a:xfrm>
            <a:off x="3239188" y="6471244"/>
            <a:ext cx="3086100" cy="180000"/>
          </a:xfrm>
          <a:prstGeom prst="rect">
            <a:avLst/>
          </a:prstGeom>
        </p:spPr>
        <p:txBody>
          <a:bodyPr/>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r>
              <a:rPr lang="en-IN"/>
              <a:t>Presentation title</a:t>
            </a:r>
            <a:endParaRPr lang="en-IN" dirty="0"/>
          </a:p>
        </p:txBody>
      </p:sp>
      <p:sp>
        <p:nvSpPr>
          <p:cNvPr id="22" name="Slide Number Placeholder 5">
            <a:extLst>
              <a:ext uri="{FF2B5EF4-FFF2-40B4-BE49-F238E27FC236}">
                <a16:creationId xmlns:a16="http://schemas.microsoft.com/office/drawing/2014/main" xmlns="" id="{1E733AAD-1BCD-417D-A2A4-521F133E28CB}"/>
              </a:ext>
            </a:extLst>
          </p:cNvPr>
          <p:cNvSpPr>
            <a:spLocks noGrp="1"/>
          </p:cNvSpPr>
          <p:nvPr>
            <p:ph type="sldNum" sz="quarter" idx="4"/>
          </p:nvPr>
        </p:nvSpPr>
        <p:spPr>
          <a:xfrm>
            <a:off x="617221" y="6471244"/>
            <a:ext cx="663066" cy="180000"/>
          </a:xfrm>
          <a:prstGeom prst="rect">
            <a:avLst/>
          </a:prstGeom>
        </p:spPr>
        <p:txBody>
          <a:bodyPr/>
          <a:lstStyle>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807311195"/>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5" name="Text Placeholder 2"/>
          <p:cNvSpPr>
            <a:spLocks noGrp="1"/>
          </p:cNvSpPr>
          <p:nvPr>
            <p:ph type="body" idx="1"/>
          </p:nvPr>
        </p:nvSpPr>
        <p:spPr>
          <a:xfrm>
            <a:off x="609918" y="1425601"/>
            <a:ext cx="10978515" cy="469897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4"/>
          <p:cNvSpPr>
            <a:spLocks noGrp="1"/>
          </p:cNvSpPr>
          <p:nvPr>
            <p:ph type="ftr" sz="quarter" idx="3"/>
          </p:nvPr>
        </p:nvSpPr>
        <p:spPr>
          <a:xfrm>
            <a:off x="3452998" y="6492240"/>
            <a:ext cx="4581585" cy="201168"/>
          </a:xfrm>
          <a:prstGeom prst="rect">
            <a:avLst/>
          </a:prstGeom>
        </p:spPr>
        <p:txBody>
          <a:bodyPr vert="horz" wrap="square" lIns="0" tIns="0" rIns="0" bIns="0" rtlCol="0" anchor="t" anchorCtr="0">
            <a:noAutofit/>
          </a:bodyPr>
          <a:lstStyle>
            <a:lvl1pPr algn="l">
              <a:defRPr sz="1100">
                <a:solidFill>
                  <a:schemeClr val="bg1"/>
                </a:solidFill>
                <a:latin typeface="+mn-lt"/>
              </a:defRPr>
            </a:lvl1pPr>
          </a:lstStyle>
          <a:p>
            <a:r>
              <a:rPr lang="en-GB" dirty="0"/>
              <a:t>Presentation title</a:t>
            </a:r>
          </a:p>
        </p:txBody>
      </p:sp>
      <p:sp>
        <p:nvSpPr>
          <p:cNvPr id="18" name="TextBox 17"/>
          <p:cNvSpPr txBox="1"/>
          <p:nvPr/>
        </p:nvSpPr>
        <p:spPr>
          <a:xfrm>
            <a:off x="609918" y="6492240"/>
            <a:ext cx="960500" cy="201168"/>
          </a:xfrm>
          <a:prstGeom prst="rect">
            <a:avLst/>
          </a:prstGeom>
          <a:noFill/>
        </p:spPr>
        <p:txBody>
          <a:bodyPr vert="horz"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pic>
        <p:nvPicPr>
          <p:cNvPr id="20" name="Picture 1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051705" y="6327648"/>
            <a:ext cx="536952" cy="411480"/>
          </a:xfrm>
          <a:prstGeom prst="rect">
            <a:avLst/>
          </a:prstGeom>
        </p:spPr>
      </p:pic>
    </p:spTree>
    <p:extLst>
      <p:ext uri="{BB962C8B-B14F-4D97-AF65-F5344CB8AC3E}">
        <p14:creationId xmlns:p14="http://schemas.microsoft.com/office/powerpoint/2010/main" val="423962804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custDataLst>
              <p:tags r:id="rId21"/>
            </p:custDataLst>
          </p:nvPr>
        </p:nvSpPr>
        <p:spPr>
          <a:xfrm>
            <a:off x="609919" y="1425600"/>
            <a:ext cx="10978515" cy="469800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US" dirty="0"/>
              <a:t>Presentation title</a:t>
            </a:r>
          </a:p>
        </p:txBody>
      </p:sp>
      <p:sp>
        <p:nvSpPr>
          <p:cNvPr id="7" name="TextBox 6"/>
          <p:cNvSpPr txBox="1"/>
          <p:nvPr/>
        </p:nvSpPr>
        <p:spPr>
          <a:xfrm>
            <a:off x="609918" y="6519672"/>
            <a:ext cx="886968" cy="201168"/>
          </a:xfrm>
          <a:prstGeom prst="rect">
            <a:avLst/>
          </a:prstGeom>
          <a:noFill/>
        </p:spPr>
        <p:txBody>
          <a:bodyPr wrap="square" lIns="0" tIns="0" rIns="0" bIns="0" rtlCol="0" anchor="t" anchorCtr="0">
            <a:noAutofit/>
          </a:bodyPr>
          <a:lstStyle/>
          <a:p>
            <a:r>
              <a:rPr lang="en-US" sz="1100" dirty="0">
                <a:solidFill>
                  <a:schemeClr val="bg1"/>
                </a:solidFill>
                <a:latin typeface="+mn-lt"/>
              </a:rPr>
              <a:t>Page </a:t>
            </a:r>
            <a:fld id="{9AE4D82F-B047-469B-AC52-A46321747EAF}" type="slidenum">
              <a:rPr lang="en-US" sz="1100" smtClean="0">
                <a:solidFill>
                  <a:schemeClr val="bg1"/>
                </a:solidFill>
                <a:latin typeface="+mn-lt"/>
              </a:rPr>
              <a:pPr/>
              <a:t>‹#›</a:t>
            </a:fld>
            <a:endParaRPr lang="en-US" sz="1100" dirty="0">
              <a:solidFill>
                <a:schemeClr val="bg1"/>
              </a:solidFill>
              <a:latin typeface="+mn-lt"/>
            </a:endParaRPr>
          </a:p>
        </p:txBody>
      </p:sp>
      <p:sp>
        <p:nvSpPr>
          <p:cNvPr id="12" name="Date Placeholder 3"/>
          <p:cNvSpPr>
            <a:spLocks noGrp="1"/>
          </p:cNvSpPr>
          <p:nvPr>
            <p:ph type="dt" sz="half" idx="2"/>
          </p:nvPr>
        </p:nvSpPr>
        <p:spPr>
          <a:xfrm>
            <a:off x="1495520" y="6519672"/>
            <a:ext cx="1371599"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t>1 January 2015</a:t>
            </a:r>
          </a:p>
        </p:txBody>
      </p:sp>
      <p:pic>
        <p:nvPicPr>
          <p:cNvPr id="13" name="Picture 1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192256" y="6327648"/>
            <a:ext cx="402504" cy="411480"/>
          </a:xfrm>
          <a:prstGeom prst="rect">
            <a:avLst/>
          </a:prstGeom>
        </p:spPr>
      </p:pic>
      <p:sp>
        <p:nvSpPr>
          <p:cNvPr id="4" name="VCT_Marker_ID_4" hidden="1"/>
          <p:cNvSpPr/>
          <p:nvPr userDrawn="1">
            <p:custDataLst>
              <p:tags r:id="rId22"/>
            </p:custDataLst>
          </p:nvPr>
        </p:nvSpPr>
        <p:spPr>
          <a:xfrm>
            <a:off x="1270000" y="127000"/>
            <a:ext cx="127000" cy="1270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a-Latn" sz="1200" dirty="0">
              <a:solidFill>
                <a:schemeClr val="tx1"/>
              </a:solidFill>
            </a:endParaRPr>
          </a:p>
        </p:txBody>
      </p:sp>
    </p:spTree>
    <p:extLst>
      <p:ext uri="{BB962C8B-B14F-4D97-AF65-F5344CB8AC3E}">
        <p14:creationId xmlns:p14="http://schemas.microsoft.com/office/powerpoint/2010/main" val="406038195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Lst>
  <p:hf sldNum="0" hdr="0"/>
  <p:txStyles>
    <p:titleStyle>
      <a:lvl1pPr algn="l" defTabSz="914171" rtl="0" eaLnBrk="1" latinLnBrk="0" hangingPunct="1">
        <a:lnSpc>
          <a:spcPct val="85000"/>
        </a:lnSpc>
        <a:spcBef>
          <a:spcPct val="0"/>
        </a:spcBef>
        <a:buNone/>
        <a:defRPr sz="2900" b="1" kern="1200">
          <a:solidFill>
            <a:schemeClr val="bg1"/>
          </a:solidFill>
          <a:latin typeface="+mn-lt"/>
          <a:ea typeface="+mj-ea"/>
          <a:cs typeface="Arial" pitchFamily="34" charset="0"/>
        </a:defRPr>
      </a:lvl1pPr>
    </p:titleStyle>
    <p:bodyStyle>
      <a:lvl1pPr marL="356526" indent="-356526" algn="l" defTabSz="914171"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053" indent="-356526" algn="l" defTabSz="914171"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581" indent="-356526" algn="l" defTabSz="914171" rtl="0" eaLnBrk="1" latinLnBrk="0" hangingPunct="1">
        <a:spcBef>
          <a:spcPct val="20000"/>
        </a:spcBef>
        <a:buClr>
          <a:schemeClr val="accent2"/>
        </a:buClr>
        <a:buSzPct val="70000"/>
        <a:buFont typeface="Arial" pitchFamily="34" charset="0"/>
        <a:buChar char="►"/>
        <a:defRPr sz="1700" kern="1200">
          <a:solidFill>
            <a:schemeClr val="bg1"/>
          </a:solidFill>
          <a:latin typeface="+mn-lt"/>
          <a:ea typeface="+mn-ea"/>
          <a:cs typeface="+mn-cs"/>
        </a:defRPr>
      </a:lvl3pPr>
      <a:lvl4pPr marL="1426107" indent="-356526" algn="l" defTabSz="914171"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2634" indent="-356526" algn="l" defTabSz="914171"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3971"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8"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00" kern="1200">
          <a:solidFill>
            <a:schemeClr val="tx1"/>
          </a:solidFill>
          <a:latin typeface="+mn-lt"/>
          <a:ea typeface="+mn-ea"/>
          <a:cs typeface="+mn-cs"/>
        </a:defRPr>
      </a:lvl1pPr>
      <a:lvl2pPr marL="457086" algn="l" defTabSz="914171" rtl="0" eaLnBrk="1" latinLnBrk="0" hangingPunct="1">
        <a:defRPr sz="1700" kern="1200">
          <a:solidFill>
            <a:schemeClr val="tx1"/>
          </a:solidFill>
          <a:latin typeface="+mn-lt"/>
          <a:ea typeface="+mn-ea"/>
          <a:cs typeface="+mn-cs"/>
        </a:defRPr>
      </a:lvl2pPr>
      <a:lvl3pPr marL="914171" algn="l" defTabSz="914171" rtl="0" eaLnBrk="1" latinLnBrk="0" hangingPunct="1">
        <a:defRPr sz="1700" kern="1200">
          <a:solidFill>
            <a:schemeClr val="tx1"/>
          </a:solidFill>
          <a:latin typeface="+mn-lt"/>
          <a:ea typeface="+mn-ea"/>
          <a:cs typeface="+mn-cs"/>
        </a:defRPr>
      </a:lvl3pPr>
      <a:lvl4pPr marL="1371257" algn="l" defTabSz="914171" rtl="0" eaLnBrk="1" latinLnBrk="0" hangingPunct="1">
        <a:defRPr sz="1700" kern="1200">
          <a:solidFill>
            <a:schemeClr val="tx1"/>
          </a:solidFill>
          <a:latin typeface="+mn-lt"/>
          <a:ea typeface="+mn-ea"/>
          <a:cs typeface="+mn-cs"/>
        </a:defRPr>
      </a:lvl4pPr>
      <a:lvl5pPr marL="1828343" algn="l" defTabSz="914171" rtl="0" eaLnBrk="1" latinLnBrk="0" hangingPunct="1">
        <a:defRPr sz="1700" kern="1200">
          <a:solidFill>
            <a:schemeClr val="tx1"/>
          </a:solidFill>
          <a:latin typeface="+mn-lt"/>
          <a:ea typeface="+mn-ea"/>
          <a:cs typeface="+mn-cs"/>
        </a:defRPr>
      </a:lvl5pPr>
      <a:lvl6pPr marL="2285428" algn="l" defTabSz="914171" rtl="0" eaLnBrk="1" latinLnBrk="0" hangingPunct="1">
        <a:defRPr sz="1700" kern="1200">
          <a:solidFill>
            <a:schemeClr val="tx1"/>
          </a:solidFill>
          <a:latin typeface="+mn-lt"/>
          <a:ea typeface="+mn-ea"/>
          <a:cs typeface="+mn-cs"/>
        </a:defRPr>
      </a:lvl6pPr>
      <a:lvl7pPr marL="2742514" algn="l" defTabSz="914171" rtl="0" eaLnBrk="1" latinLnBrk="0" hangingPunct="1">
        <a:defRPr sz="1700" kern="1200">
          <a:solidFill>
            <a:schemeClr val="tx1"/>
          </a:solidFill>
          <a:latin typeface="+mn-lt"/>
          <a:ea typeface="+mn-ea"/>
          <a:cs typeface="+mn-cs"/>
        </a:defRPr>
      </a:lvl7pPr>
      <a:lvl8pPr marL="3199600" algn="l" defTabSz="914171" rtl="0" eaLnBrk="1" latinLnBrk="0" hangingPunct="1">
        <a:defRPr sz="1700" kern="1200">
          <a:solidFill>
            <a:schemeClr val="tx1"/>
          </a:solidFill>
          <a:latin typeface="+mn-lt"/>
          <a:ea typeface="+mn-ea"/>
          <a:cs typeface="+mn-cs"/>
        </a:defRPr>
      </a:lvl8pPr>
      <a:lvl9pPr marL="3656685" algn="l" defTabSz="914171"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Footer Placeholder 4">
            <a:extLst>
              <a:ext uri="{FF2B5EF4-FFF2-40B4-BE49-F238E27FC236}">
                <a16:creationId xmlns:a16="http://schemas.microsoft.com/office/drawing/2014/main" xmlns="" id="{FFD6BD69-9DEF-4F17-9B43-0DE772D71ABE}"/>
              </a:ext>
            </a:extLst>
          </p:cNvPr>
          <p:cNvSpPr txBox="1">
            <a:spLocks/>
          </p:cNvSpPr>
          <p:nvPr userDrawn="1"/>
        </p:nvSpPr>
        <p:spPr>
          <a:xfrm>
            <a:off x="3239188" y="6477892"/>
            <a:ext cx="3086100" cy="180000"/>
          </a:xfrm>
          <a:prstGeom prst="rect">
            <a:avLst/>
          </a:prstGeom>
        </p:spPr>
        <p:txBody>
          <a:bodyPr vert="horz" lIns="0" tIns="0" rIns="0" bIns="0" rtlCol="0" anchor="ctr"/>
          <a:lstStyle>
            <a:defPPr>
              <a:defRPr lang="en-US"/>
            </a:defPPr>
            <a:lvl1pPr marL="0" algn="l" defTabSz="914400" rtl="0" eaLnBrk="1" latinLnBrk="0" hangingPunct="1">
              <a:defRPr lang="en-IN" sz="800" kern="1200" dirty="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636" dirty="0"/>
              <a:t>Footer text</a:t>
            </a:r>
          </a:p>
        </p:txBody>
      </p:sp>
      <p:sp>
        <p:nvSpPr>
          <p:cNvPr id="23" name="Slide Number Placeholder 5">
            <a:extLst>
              <a:ext uri="{FF2B5EF4-FFF2-40B4-BE49-F238E27FC236}">
                <a16:creationId xmlns:a16="http://schemas.microsoft.com/office/drawing/2014/main" xmlns="" id="{C1C0EFAD-322A-4300-8734-513E1CDA25C1}"/>
              </a:ext>
            </a:extLst>
          </p:cNvPr>
          <p:cNvSpPr txBox="1">
            <a:spLocks/>
          </p:cNvSpPr>
          <p:nvPr userDrawn="1"/>
        </p:nvSpPr>
        <p:spPr>
          <a:xfrm>
            <a:off x="617221" y="6477892"/>
            <a:ext cx="663066"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36"/>
              <a:t>Page </a:t>
            </a:r>
            <a:fld id="{F1BC30E3-FFE5-4B91-AA19-87A149EBB9EE}" type="slidenum">
              <a:rPr sz="636" smtClean="0"/>
              <a:pPr/>
              <a:t>‹#›</a:t>
            </a:fld>
            <a:endParaRPr sz="636" dirty="0"/>
          </a:p>
        </p:txBody>
      </p:sp>
      <p:grpSp>
        <p:nvGrpSpPr>
          <p:cNvPr id="13" name="Group 4">
            <a:extLst>
              <a:ext uri="{FF2B5EF4-FFF2-40B4-BE49-F238E27FC236}">
                <a16:creationId xmlns:a16="http://schemas.microsoft.com/office/drawing/2014/main" xmlns="" id="{91B6991E-127F-487F-A143-56798EA0E54C}"/>
              </a:ext>
            </a:extLst>
          </p:cNvPr>
          <p:cNvGrpSpPr>
            <a:grpSpLocks noChangeAspect="1"/>
          </p:cNvGrpSpPr>
          <p:nvPr userDrawn="1"/>
        </p:nvGrpSpPr>
        <p:grpSpPr bwMode="auto">
          <a:xfrm>
            <a:off x="11200334" y="6346598"/>
            <a:ext cx="388098" cy="320902"/>
            <a:chOff x="7110" y="4004"/>
            <a:chExt cx="191" cy="196"/>
          </a:xfrm>
        </p:grpSpPr>
        <p:sp>
          <p:nvSpPr>
            <p:cNvPr id="15" name="Freeform 5">
              <a:extLst>
                <a:ext uri="{FF2B5EF4-FFF2-40B4-BE49-F238E27FC236}">
                  <a16:creationId xmlns:a16="http://schemas.microsoft.com/office/drawing/2014/main" xmlns="" id="{D66E6B58-0346-413C-8932-1159FC56175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6" name="Freeform 6">
              <a:extLst>
                <a:ext uri="{FF2B5EF4-FFF2-40B4-BE49-F238E27FC236}">
                  <a16:creationId xmlns:a16="http://schemas.microsoft.com/office/drawing/2014/main" xmlns="" id="{AB6E7655-7982-4EBA-BB62-946B3AB0F78A}"/>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sp>
          <p:nvSpPr>
            <p:cNvPr id="17" name="Freeform 7">
              <a:extLst>
                <a:ext uri="{FF2B5EF4-FFF2-40B4-BE49-F238E27FC236}">
                  <a16:creationId xmlns:a16="http://schemas.microsoft.com/office/drawing/2014/main" xmlns="" id="{95288950-29D8-406E-A853-D18EED93C50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926"/>
            </a:p>
          </p:txBody>
        </p:sp>
      </p:grpSp>
    </p:spTree>
    <p:extLst>
      <p:ext uri="{BB962C8B-B14F-4D97-AF65-F5344CB8AC3E}">
        <p14:creationId xmlns:p14="http://schemas.microsoft.com/office/powerpoint/2010/main" val="4156652195"/>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 id="2147484145" r:id="rId20"/>
    <p:sldLayoutId id="2147484146" r:id="rId21"/>
    <p:sldLayoutId id="2147484147" r:id="rId22"/>
    <p:sldLayoutId id="2147484148" r:id="rId23"/>
    <p:sldLayoutId id="2147484149" r:id="rId24"/>
    <p:sldLayoutId id="2147484150" r:id="rId25"/>
    <p:sldLayoutId id="2147484151" r:id="rId26"/>
    <p:sldLayoutId id="2147484152" r:id="rId27"/>
    <p:sldLayoutId id="2147484153" r:id="rId28"/>
    <p:sldLayoutId id="2147484154" r:id="rId29"/>
    <p:sldLayoutId id="2147484155" r:id="rId30"/>
    <p:sldLayoutId id="2147484156" r:id="rId31"/>
    <p:sldLayoutId id="2147484157" r:id="rId32"/>
    <p:sldLayoutId id="2147484158" r:id="rId33"/>
    <p:sldLayoutId id="2147484159" r:id="rId34"/>
    <p:sldLayoutId id="2147484160" r:id="rId35"/>
    <p:sldLayoutId id="2147484161" r:id="rId36"/>
    <p:sldLayoutId id="2147484162" r:id="rId37"/>
    <p:sldLayoutId id="2147484163" r:id="rId38"/>
    <p:sldLayoutId id="2147484164" r:id="rId39"/>
    <p:sldLayoutId id="2147484165" r:id="rId40"/>
    <p:sldLayoutId id="2147484166" r:id="rId41"/>
    <p:sldLayoutId id="2147484169" r:id="rId42"/>
    <p:sldLayoutId id="2147484175" r:id="rId43"/>
    <p:sldLayoutId id="2147484177" r:id="rId44"/>
    <p:sldLayoutId id="2147484179" r:id="rId45"/>
  </p:sldLayoutIdLst>
  <p:hf sldNum="0" hdr="0" dt="0"/>
  <p:txStyles>
    <p:titleStyle>
      <a:lvl1pPr algn="l" defTabSz="727095" rtl="0" eaLnBrk="1" latinLnBrk="0" hangingPunct="1">
        <a:lnSpc>
          <a:spcPct val="85000"/>
        </a:lnSpc>
        <a:spcBef>
          <a:spcPct val="0"/>
        </a:spcBef>
        <a:buNone/>
        <a:defRPr sz="1909" b="0" kern="1200">
          <a:solidFill>
            <a:schemeClr val="bg1"/>
          </a:solidFill>
          <a:latin typeface="EYInterstate Light" panose="02000506000000020004" pitchFamily="2" charset="0"/>
          <a:ea typeface="+mj-ea"/>
          <a:cs typeface="Arial" pitchFamily="34" charset="0"/>
        </a:defRPr>
      </a:lvl1pPr>
    </p:titleStyle>
    <p:bodyStyle>
      <a:lvl1pPr marL="283567" indent="-283567" algn="l" defTabSz="727095" rtl="0" eaLnBrk="1" latinLnBrk="0" hangingPunct="1">
        <a:spcBef>
          <a:spcPct val="20000"/>
        </a:spcBef>
        <a:buClr>
          <a:schemeClr val="tx2"/>
        </a:buClr>
        <a:buSzPct val="110000"/>
        <a:buFont typeface="EYInterstate Light" panose="02000506000000020004" pitchFamily="2" charset="0"/>
        <a:buChar char="•"/>
        <a:defRPr sz="1590" kern="1200">
          <a:solidFill>
            <a:schemeClr val="bg1"/>
          </a:solidFill>
          <a:latin typeface="EYInterstate Light" panose="02000506000000020004" pitchFamily="2" charset="0"/>
          <a:ea typeface="+mn-ea"/>
          <a:cs typeface="+mn-cs"/>
        </a:defRPr>
      </a:lvl1pPr>
      <a:lvl2pPr marL="567134" indent="-283567" algn="l" defTabSz="727095" rtl="0" eaLnBrk="1" latinLnBrk="0" hangingPunct="1">
        <a:spcBef>
          <a:spcPct val="20000"/>
        </a:spcBef>
        <a:buClr>
          <a:schemeClr val="tx2"/>
        </a:buClr>
        <a:buSzPct val="110000"/>
        <a:buFont typeface="EYInterstate Light" panose="02000506000000020004" pitchFamily="2" charset="0"/>
        <a:buChar char="•"/>
        <a:defRPr sz="1432" kern="1200">
          <a:solidFill>
            <a:schemeClr val="bg1"/>
          </a:solidFill>
          <a:latin typeface="EYInterstate Light" panose="02000506000000020004" pitchFamily="2" charset="0"/>
          <a:ea typeface="+mn-ea"/>
          <a:cs typeface="+mn-cs"/>
        </a:defRPr>
      </a:lvl2pPr>
      <a:lvl3pPr marL="850701" indent="-283567" algn="l" defTabSz="727095" rtl="0" eaLnBrk="1" latinLnBrk="0" hangingPunct="1">
        <a:spcBef>
          <a:spcPct val="20000"/>
        </a:spcBef>
        <a:buClr>
          <a:schemeClr val="tx2"/>
        </a:buClr>
        <a:buSzPct val="110000"/>
        <a:buFont typeface="EYInterstate Light" panose="02000506000000020004" pitchFamily="2" charset="0"/>
        <a:buChar char="•"/>
        <a:defRPr sz="1272" kern="1200">
          <a:solidFill>
            <a:schemeClr val="bg1"/>
          </a:solidFill>
          <a:latin typeface="EYInterstate Light" panose="02000506000000020004" pitchFamily="2" charset="0"/>
          <a:ea typeface="+mn-ea"/>
          <a:cs typeface="+mn-cs"/>
        </a:defRPr>
      </a:lvl3pPr>
      <a:lvl4pPr marL="1134269" indent="-283567" algn="l" defTabSz="727095" rtl="0" eaLnBrk="1" latinLnBrk="0" hangingPunct="1">
        <a:spcBef>
          <a:spcPct val="20000"/>
        </a:spcBef>
        <a:buClr>
          <a:schemeClr val="tx2"/>
        </a:buClr>
        <a:buSzPct val="110000"/>
        <a:buFont typeface="EYInterstate Light" panose="02000506000000020004" pitchFamily="2" charset="0"/>
        <a:buChar char="•"/>
        <a:defRPr sz="1113" kern="1200">
          <a:solidFill>
            <a:schemeClr val="bg1"/>
          </a:solidFill>
          <a:latin typeface="EYInterstate Light" panose="02000506000000020004" pitchFamily="2" charset="0"/>
          <a:ea typeface="+mn-ea"/>
          <a:cs typeface="+mn-cs"/>
        </a:defRPr>
      </a:lvl4pPr>
      <a:lvl5pPr marL="1417836" indent="-283567" algn="l" defTabSz="727095" rtl="0" eaLnBrk="1" latinLnBrk="0" hangingPunct="1">
        <a:spcBef>
          <a:spcPct val="20000"/>
        </a:spcBef>
        <a:buClr>
          <a:schemeClr val="tx2"/>
        </a:buClr>
        <a:buSzPct val="110000"/>
        <a:buFont typeface="EYInterstate Light" panose="02000506000000020004" pitchFamily="2" charset="0"/>
        <a:buChar char="•"/>
        <a:defRPr sz="954" kern="1200">
          <a:solidFill>
            <a:schemeClr val="bg1"/>
          </a:solidFill>
          <a:latin typeface="EYInterstate Light" panose="02000506000000020004" pitchFamily="2" charset="0"/>
          <a:ea typeface="+mn-ea"/>
          <a:cs typeface="+mn-cs"/>
        </a:defRPr>
      </a:lvl5pPr>
      <a:lvl6pPr marL="1999511" indent="-181774" algn="l" defTabSz="727095" rtl="0" eaLnBrk="1" latinLnBrk="0" hangingPunct="1">
        <a:spcBef>
          <a:spcPct val="20000"/>
        </a:spcBef>
        <a:buFont typeface="Arial" pitchFamily="34" charset="0"/>
        <a:buChar char="•"/>
        <a:defRPr sz="1590" kern="1200">
          <a:solidFill>
            <a:schemeClr val="tx1"/>
          </a:solidFill>
          <a:latin typeface="+mn-lt"/>
          <a:ea typeface="+mn-ea"/>
          <a:cs typeface="+mn-cs"/>
        </a:defRPr>
      </a:lvl6pPr>
      <a:lvl7pPr marL="2363059" indent="-181774" algn="l" defTabSz="727095" rtl="0" eaLnBrk="1" latinLnBrk="0" hangingPunct="1">
        <a:spcBef>
          <a:spcPct val="20000"/>
        </a:spcBef>
        <a:buFont typeface="Arial" pitchFamily="34" charset="0"/>
        <a:buChar char="•"/>
        <a:defRPr sz="1590" kern="1200">
          <a:solidFill>
            <a:schemeClr val="tx1"/>
          </a:solidFill>
          <a:latin typeface="+mn-lt"/>
          <a:ea typeface="+mn-ea"/>
          <a:cs typeface="+mn-cs"/>
        </a:defRPr>
      </a:lvl7pPr>
      <a:lvl8pPr marL="2726607" indent="-181774" algn="l" defTabSz="727095" rtl="0" eaLnBrk="1" latinLnBrk="0" hangingPunct="1">
        <a:spcBef>
          <a:spcPct val="20000"/>
        </a:spcBef>
        <a:buFont typeface="Arial" pitchFamily="34" charset="0"/>
        <a:buChar char="•"/>
        <a:defRPr sz="1590" kern="1200">
          <a:solidFill>
            <a:schemeClr val="tx1"/>
          </a:solidFill>
          <a:latin typeface="+mn-lt"/>
          <a:ea typeface="+mn-ea"/>
          <a:cs typeface="+mn-cs"/>
        </a:defRPr>
      </a:lvl8pPr>
      <a:lvl9pPr marL="3090154" indent="-181774" algn="l" defTabSz="727095" rtl="0" eaLnBrk="1" latinLnBrk="0" hangingPunct="1">
        <a:spcBef>
          <a:spcPct val="20000"/>
        </a:spcBef>
        <a:buFont typeface="Arial" pitchFamily="34" charset="0"/>
        <a:buChar char="•"/>
        <a:defRPr sz="1590" kern="1200">
          <a:solidFill>
            <a:schemeClr val="tx1"/>
          </a:solidFill>
          <a:latin typeface="+mn-lt"/>
          <a:ea typeface="+mn-ea"/>
          <a:cs typeface="+mn-cs"/>
        </a:defRPr>
      </a:lvl9pPr>
    </p:bodyStyle>
    <p:otherStyle>
      <a:defPPr>
        <a:defRPr lang="en-US"/>
      </a:defPPr>
      <a:lvl1pPr marL="0" algn="l" defTabSz="727095" rtl="0" eaLnBrk="1" latinLnBrk="0" hangingPunct="1">
        <a:defRPr sz="1432" kern="1200">
          <a:solidFill>
            <a:schemeClr val="tx1"/>
          </a:solidFill>
          <a:latin typeface="+mn-lt"/>
          <a:ea typeface="+mn-ea"/>
          <a:cs typeface="+mn-cs"/>
        </a:defRPr>
      </a:lvl1pPr>
      <a:lvl2pPr marL="363548" algn="l" defTabSz="727095" rtl="0" eaLnBrk="1" latinLnBrk="0" hangingPunct="1">
        <a:defRPr sz="1432" kern="1200">
          <a:solidFill>
            <a:schemeClr val="tx1"/>
          </a:solidFill>
          <a:latin typeface="+mn-lt"/>
          <a:ea typeface="+mn-ea"/>
          <a:cs typeface="+mn-cs"/>
        </a:defRPr>
      </a:lvl2pPr>
      <a:lvl3pPr marL="727095" algn="l" defTabSz="727095" rtl="0" eaLnBrk="1" latinLnBrk="0" hangingPunct="1">
        <a:defRPr sz="1432" kern="1200">
          <a:solidFill>
            <a:schemeClr val="tx1"/>
          </a:solidFill>
          <a:latin typeface="+mn-lt"/>
          <a:ea typeface="+mn-ea"/>
          <a:cs typeface="+mn-cs"/>
        </a:defRPr>
      </a:lvl3pPr>
      <a:lvl4pPr marL="1090642" algn="l" defTabSz="727095" rtl="0" eaLnBrk="1" latinLnBrk="0" hangingPunct="1">
        <a:defRPr sz="1432" kern="1200">
          <a:solidFill>
            <a:schemeClr val="tx1"/>
          </a:solidFill>
          <a:latin typeface="+mn-lt"/>
          <a:ea typeface="+mn-ea"/>
          <a:cs typeface="+mn-cs"/>
        </a:defRPr>
      </a:lvl4pPr>
      <a:lvl5pPr marL="1454190" algn="l" defTabSz="727095" rtl="0" eaLnBrk="1" latinLnBrk="0" hangingPunct="1">
        <a:defRPr sz="1432" kern="1200">
          <a:solidFill>
            <a:schemeClr val="tx1"/>
          </a:solidFill>
          <a:latin typeface="+mn-lt"/>
          <a:ea typeface="+mn-ea"/>
          <a:cs typeface="+mn-cs"/>
        </a:defRPr>
      </a:lvl5pPr>
      <a:lvl6pPr marL="1817738" algn="l" defTabSz="727095" rtl="0" eaLnBrk="1" latinLnBrk="0" hangingPunct="1">
        <a:defRPr sz="1432" kern="1200">
          <a:solidFill>
            <a:schemeClr val="tx1"/>
          </a:solidFill>
          <a:latin typeface="+mn-lt"/>
          <a:ea typeface="+mn-ea"/>
          <a:cs typeface="+mn-cs"/>
        </a:defRPr>
      </a:lvl6pPr>
      <a:lvl7pPr marL="2181285" algn="l" defTabSz="727095" rtl="0" eaLnBrk="1" latinLnBrk="0" hangingPunct="1">
        <a:defRPr sz="1432" kern="1200">
          <a:solidFill>
            <a:schemeClr val="tx1"/>
          </a:solidFill>
          <a:latin typeface="+mn-lt"/>
          <a:ea typeface="+mn-ea"/>
          <a:cs typeface="+mn-cs"/>
        </a:defRPr>
      </a:lvl7pPr>
      <a:lvl8pPr marL="2544833" algn="l" defTabSz="727095" rtl="0" eaLnBrk="1" latinLnBrk="0" hangingPunct="1">
        <a:defRPr sz="1432" kern="1200">
          <a:solidFill>
            <a:schemeClr val="tx1"/>
          </a:solidFill>
          <a:latin typeface="+mn-lt"/>
          <a:ea typeface="+mn-ea"/>
          <a:cs typeface="+mn-cs"/>
        </a:defRPr>
      </a:lvl8pPr>
      <a:lvl9pPr marL="2908380" algn="l" defTabSz="727095" rtl="0" eaLnBrk="1" latinLnBrk="0" hangingPunct="1">
        <a:defRPr sz="143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02D7F7EF-7C8D-46AE-B6F0-5FDB4F4648EE}"/>
              </a:ext>
            </a:extLst>
          </p:cNvPr>
          <p:cNvGraphicFramePr>
            <a:graphicFrameLocks noChangeAspect="1"/>
          </p:cNvGraphicFramePr>
          <p:nvPr userDrawn="1">
            <p:custDataLst>
              <p:tags r:id="rId9"/>
            </p:custDataLst>
            <p:extLst>
              <p:ext uri="{D42A27DB-BD31-4B8C-83A1-F6EECF244321}">
                <p14:modId xmlns:p14="http://schemas.microsoft.com/office/powerpoint/2010/main" val="1674326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 name="think-cell Slide" r:id="rId11" imgW="396" imgH="396" progId="TCLayout.ActiveDocument.1">
                  <p:embed/>
                </p:oleObj>
              </mc:Choice>
              <mc:Fallback>
                <p:oleObj name="think-cell Slide" r:id="rId11" imgW="396" imgH="396" progId="TCLayout.ActiveDocument.1">
                  <p:embed/>
                  <p:pic>
                    <p:nvPicPr>
                      <p:cNvPr id="3" name="Object 2" hidden="1">
                        <a:extLst>
                          <a:ext uri="{FF2B5EF4-FFF2-40B4-BE49-F238E27FC236}">
                            <a16:creationId xmlns:a16="http://schemas.microsoft.com/office/drawing/2014/main" xmlns="" id="{02D7F7EF-7C8D-46AE-B6F0-5FDB4F4648E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9D065A29-6980-4B5A-9FB9-66D22175E1A4}"/>
              </a:ext>
            </a:extLst>
          </p:cNvPr>
          <p:cNvSpPr/>
          <p:nvPr userDrawn="1">
            <p:custDataLst>
              <p:tags r:id="rId10"/>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400"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Title Placeholder 1">
            <a:extLst>
              <a:ext uri="{FF2B5EF4-FFF2-40B4-BE49-F238E27FC236}">
                <a16:creationId xmlns:a16="http://schemas.microsoft.com/office/drawing/2014/main" xmlns="" id="{5A0FF761-9BCC-47E8-A80B-EC6A26E0BF18}"/>
              </a:ext>
            </a:extLst>
          </p:cNvPr>
          <p:cNvSpPr>
            <a:spLocks noGrp="1"/>
          </p:cNvSpPr>
          <p:nvPr>
            <p:ph type="title"/>
          </p:nvPr>
        </p:nvSpPr>
        <p:spPr>
          <a:xfrm>
            <a:off x="450849" y="411878"/>
            <a:ext cx="11297443" cy="5969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2" name="Text Placeholder 2">
            <a:extLst>
              <a:ext uri="{FF2B5EF4-FFF2-40B4-BE49-F238E27FC236}">
                <a16:creationId xmlns:a16="http://schemas.microsoft.com/office/drawing/2014/main" xmlns="" id="{B2D30F38-31FC-4FED-8BE6-D78DD2C07DB4}"/>
              </a:ext>
            </a:extLst>
          </p:cNvPr>
          <p:cNvSpPr>
            <a:spLocks noGrp="1"/>
          </p:cNvSpPr>
          <p:nvPr>
            <p:ph type="body" idx="1"/>
          </p:nvPr>
        </p:nvSpPr>
        <p:spPr>
          <a:xfrm>
            <a:off x="450849" y="1562100"/>
            <a:ext cx="11297443" cy="4495006"/>
          </a:xfrm>
          <a:prstGeom prst="rect">
            <a:avLst/>
          </a:prstGeom>
        </p:spPr>
        <p:txBody>
          <a:bodyPr vert="horz" lIns="0" tIns="0" rIns="0" bIns="0" rtlCol="0" anchor="t" anchorCtr="0">
            <a:noAutofit/>
          </a:bodyPr>
          <a:lstStyle/>
          <a:p>
            <a:pPr lvl="0"/>
            <a:r>
              <a:rPr lang="en-US" dirty="0"/>
              <a:t>Edit Master text styles</a:t>
            </a:r>
            <a:endParaRPr lang="en-GB" dirty="0"/>
          </a:p>
        </p:txBody>
      </p:sp>
      <p:grpSp>
        <p:nvGrpSpPr>
          <p:cNvPr id="13" name="Group 4">
            <a:extLst>
              <a:ext uri="{FF2B5EF4-FFF2-40B4-BE49-F238E27FC236}">
                <a16:creationId xmlns:a16="http://schemas.microsoft.com/office/drawing/2014/main" xmlns="" id="{AB9C39DE-2A74-4E81-AC8C-733FB56BE74A}"/>
              </a:ext>
            </a:extLst>
          </p:cNvPr>
          <p:cNvGrpSpPr>
            <a:grpSpLocks noChangeAspect="1"/>
          </p:cNvGrpSpPr>
          <p:nvPr userDrawn="1"/>
        </p:nvGrpSpPr>
        <p:grpSpPr bwMode="auto">
          <a:xfrm>
            <a:off x="11345957" y="6283589"/>
            <a:ext cx="402336" cy="412867"/>
            <a:chOff x="7110" y="4004"/>
            <a:chExt cx="191" cy="196"/>
          </a:xfrm>
        </p:grpSpPr>
        <p:sp>
          <p:nvSpPr>
            <p:cNvPr id="18" name="Freeform 5">
              <a:extLst>
                <a:ext uri="{FF2B5EF4-FFF2-40B4-BE49-F238E27FC236}">
                  <a16:creationId xmlns:a16="http://schemas.microsoft.com/office/drawing/2014/main" xmlns="" id="{D51C50C0-DDEE-4883-890D-EFA93EFFF5B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6">
              <a:extLst>
                <a:ext uri="{FF2B5EF4-FFF2-40B4-BE49-F238E27FC236}">
                  <a16:creationId xmlns:a16="http://schemas.microsoft.com/office/drawing/2014/main" xmlns="" id="{84319F01-886B-4F4C-B447-CD28C692B952}"/>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7">
              <a:extLst>
                <a:ext uri="{FF2B5EF4-FFF2-40B4-BE49-F238E27FC236}">
                  <a16:creationId xmlns:a16="http://schemas.microsoft.com/office/drawing/2014/main" xmlns="" id="{FB3A0A12-40F1-430C-9012-85F50D522A8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4" name="Rectangle 23">
            <a:extLst>
              <a:ext uri="{FF2B5EF4-FFF2-40B4-BE49-F238E27FC236}">
                <a16:creationId xmlns:a16="http://schemas.microsoft.com/office/drawing/2014/main" xmlns="" id="{0E74C8A8-4F67-40DE-A545-8477B2083E58}"/>
              </a:ext>
            </a:extLst>
          </p:cNvPr>
          <p:cNvSpPr/>
          <p:nvPr userDrawn="1"/>
        </p:nvSpPr>
        <p:spPr>
          <a:xfrm>
            <a:off x="0" y="6273800"/>
            <a:ext cx="942975" cy="291679"/>
          </a:xfrm>
          <a:prstGeom prst="rect">
            <a:avLst/>
          </a:prstGeom>
          <a:solidFill>
            <a:srgbClr val="E7E7E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Slide Number Placeholder 5">
            <a:extLst>
              <a:ext uri="{FF2B5EF4-FFF2-40B4-BE49-F238E27FC236}">
                <a16:creationId xmlns:a16="http://schemas.microsoft.com/office/drawing/2014/main" xmlns="" id="{11339DBC-0331-40B6-BF77-0BA673C89049}"/>
              </a:ext>
            </a:extLst>
          </p:cNvPr>
          <p:cNvSpPr txBox="1">
            <a:spLocks/>
          </p:cNvSpPr>
          <p:nvPr userDrawn="1"/>
        </p:nvSpPr>
        <p:spPr>
          <a:xfrm>
            <a:off x="457200" y="6346076"/>
            <a:ext cx="485775" cy="147127"/>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1BC30E3-FFE5-4B91-AA19-87A149EBB9EE}" type="slidenum">
              <a:rPr sz="900" b="1" smtClean="0">
                <a:solidFill>
                  <a:schemeClr val="bg1"/>
                </a:solidFill>
                <a:latin typeface="+mn-lt"/>
              </a:rPr>
              <a:pPr algn="ctr"/>
              <a:t>‹#›</a:t>
            </a:fld>
            <a:endParaRPr sz="900" b="1" dirty="0">
              <a:solidFill>
                <a:schemeClr val="bg1"/>
              </a:solidFill>
              <a:latin typeface="+mn-lt"/>
            </a:endParaRPr>
          </a:p>
        </p:txBody>
      </p:sp>
      <p:sp>
        <p:nvSpPr>
          <p:cNvPr id="32" name="Slide Number Placeholder 5">
            <a:extLst>
              <a:ext uri="{FF2B5EF4-FFF2-40B4-BE49-F238E27FC236}">
                <a16:creationId xmlns:a16="http://schemas.microsoft.com/office/drawing/2014/main" xmlns="" id="{6C93F7C5-65A6-4A97-96FF-B17908EAA889}"/>
              </a:ext>
            </a:extLst>
          </p:cNvPr>
          <p:cNvSpPr txBox="1">
            <a:spLocks/>
          </p:cNvSpPr>
          <p:nvPr userDrawn="1"/>
        </p:nvSpPr>
        <p:spPr>
          <a:xfrm>
            <a:off x="1079896" y="6357478"/>
            <a:ext cx="3029988" cy="100549"/>
          </a:xfrm>
          <a:prstGeom prst="rect">
            <a:avLst/>
          </a:prstGeom>
        </p:spPr>
        <p:txBody>
          <a:bodyPr vert="horz" lIns="0" tIns="0" rIns="0" bIns="0" rtlCol="0" anchor="ct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900" dirty="0">
                <a:solidFill>
                  <a:srgbClr val="2E2E38"/>
                </a:solidFill>
                <a:latin typeface="+mn-lt"/>
              </a:rPr>
              <a:t>Tax and Finance Operate</a:t>
            </a:r>
            <a:endParaRPr lang="en-IN" sz="900" dirty="0">
              <a:latin typeface="+mn-lt"/>
            </a:endParaRPr>
          </a:p>
        </p:txBody>
      </p:sp>
      <p:sp>
        <p:nvSpPr>
          <p:cNvPr id="33" name="Line 10">
            <a:extLst>
              <a:ext uri="{FF2B5EF4-FFF2-40B4-BE49-F238E27FC236}">
                <a16:creationId xmlns:a16="http://schemas.microsoft.com/office/drawing/2014/main" xmlns="" id="{38C33DB1-AD11-4F9E-B285-52CB2FEDFDEC}"/>
              </a:ext>
            </a:extLst>
          </p:cNvPr>
          <p:cNvSpPr>
            <a:spLocks noChangeShapeType="1"/>
          </p:cNvSpPr>
          <p:nvPr userDrawn="1"/>
        </p:nvSpPr>
        <p:spPr bwMode="auto">
          <a:xfrm>
            <a:off x="450057" y="298963"/>
            <a:ext cx="1262957" cy="0"/>
          </a:xfrm>
          <a:prstGeom prst="line">
            <a:avLst/>
          </a:prstGeom>
          <a:noFill/>
          <a:ln w="285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Rectangle 3">
            <a:extLst>
              <a:ext uri="{FF2B5EF4-FFF2-40B4-BE49-F238E27FC236}">
                <a16:creationId xmlns:a16="http://schemas.microsoft.com/office/drawing/2014/main" xmlns="" id="{D67E0BF4-7397-41F9-BE83-CA5B67DBAE44}"/>
              </a:ext>
            </a:extLst>
          </p:cNvPr>
          <p:cNvSpPr/>
          <p:nvPr userDrawn="1"/>
        </p:nvSpPr>
        <p:spPr>
          <a:xfrm>
            <a:off x="3049588" y="3105835"/>
            <a:ext cx="6099175" cy="646331"/>
          </a:xfrm>
          <a:prstGeom prst="rect">
            <a:avLst/>
          </a:prstGeom>
        </p:spPr>
        <p:txBody>
          <a:bodyPr>
            <a:spAutoFit/>
          </a:bodyPr>
          <a:lstStyle/>
          <a:p>
            <a:r>
              <a:rPr lang="en-US" dirty="0"/>
              <a:t>Quote about reimagining </a:t>
            </a:r>
            <a:br>
              <a:rPr lang="en-US" dirty="0"/>
            </a:br>
            <a:r>
              <a:rPr lang="en-US" dirty="0"/>
              <a:t>the tax practice goes here.</a:t>
            </a:r>
          </a:p>
        </p:txBody>
      </p:sp>
    </p:spTree>
    <p:extLst>
      <p:ext uri="{BB962C8B-B14F-4D97-AF65-F5344CB8AC3E}">
        <p14:creationId xmlns:p14="http://schemas.microsoft.com/office/powerpoint/2010/main" val="49252332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ts val="0"/>
        </a:spcBef>
        <a:spcAft>
          <a:spcPts val="600"/>
        </a:spcAft>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7">
          <p15:clr>
            <a:srgbClr val="F26B43"/>
          </p15:clr>
        </p15:guide>
        <p15:guide id="2" orient="horz" pos="258">
          <p15:clr>
            <a:srgbClr val="F26B43"/>
          </p15:clr>
        </p15:guide>
        <p15:guide id="3" orient="horz" pos="984">
          <p15:clr>
            <a:srgbClr val="F26B43"/>
          </p15:clr>
        </p15:guide>
        <p15:guide id="4" orient="horz" pos="3821">
          <p15:clr>
            <a:srgbClr val="F26B43"/>
          </p15:clr>
        </p15:guide>
        <p15:guide id="5" orient="horz" pos="3952">
          <p15:clr>
            <a:srgbClr val="F26B43"/>
          </p15:clr>
        </p15:guide>
        <p15:guide id="6" pos="279">
          <p15:clr>
            <a:srgbClr val="F26B43"/>
          </p15:clr>
        </p15:guide>
        <p15:guide id="7" pos="740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CA0B257-9217-4EF5-A80E-6027CFAC2A86}"/>
              </a:ext>
            </a:extLst>
          </p:cNvPr>
          <p:cNvSpPr/>
          <p:nvPr userDrawn="1"/>
        </p:nvSpPr>
        <p:spPr>
          <a:xfrm>
            <a:off x="0" y="0"/>
            <a:ext cx="1219835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Title Placeholder 1">
            <a:extLst>
              <a:ext uri="{FF2B5EF4-FFF2-40B4-BE49-F238E27FC236}">
                <a16:creationId xmlns:a16="http://schemas.microsoft.com/office/drawing/2014/main" xmlns="" id="{5A0FF761-9BCC-47E8-A80B-EC6A26E0BF18}"/>
              </a:ext>
            </a:extLst>
          </p:cNvPr>
          <p:cNvSpPr>
            <a:spLocks noGrp="1"/>
          </p:cNvSpPr>
          <p:nvPr>
            <p:ph type="title"/>
          </p:nvPr>
        </p:nvSpPr>
        <p:spPr>
          <a:xfrm>
            <a:off x="450849" y="411878"/>
            <a:ext cx="11297443" cy="5969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2" name="Text Placeholder 2">
            <a:extLst>
              <a:ext uri="{FF2B5EF4-FFF2-40B4-BE49-F238E27FC236}">
                <a16:creationId xmlns:a16="http://schemas.microsoft.com/office/drawing/2014/main" xmlns="" id="{B2D30F38-31FC-4FED-8BE6-D78DD2C07DB4}"/>
              </a:ext>
            </a:extLst>
          </p:cNvPr>
          <p:cNvSpPr>
            <a:spLocks noGrp="1"/>
          </p:cNvSpPr>
          <p:nvPr>
            <p:ph type="body" idx="1"/>
          </p:nvPr>
        </p:nvSpPr>
        <p:spPr>
          <a:xfrm>
            <a:off x="450849" y="1137445"/>
            <a:ext cx="11297443" cy="4919662"/>
          </a:xfrm>
          <a:prstGeom prst="rect">
            <a:avLst/>
          </a:prstGeom>
        </p:spPr>
        <p:txBody>
          <a:bodyPr vert="horz" lIns="0" tIns="0" rIns="0" bIns="0" rtlCol="0" anchor="t" anchorCtr="0">
            <a:noAutofit/>
          </a:bodyPr>
          <a:lstStyle/>
          <a:p>
            <a:pPr lvl="0"/>
            <a:r>
              <a:rPr lang="en-US" dirty="0"/>
              <a:t>Edit Master text styles</a:t>
            </a:r>
            <a:endParaRPr lang="en-GB" dirty="0"/>
          </a:p>
        </p:txBody>
      </p:sp>
      <p:sp>
        <p:nvSpPr>
          <p:cNvPr id="33" name="Line 10">
            <a:extLst>
              <a:ext uri="{FF2B5EF4-FFF2-40B4-BE49-F238E27FC236}">
                <a16:creationId xmlns:a16="http://schemas.microsoft.com/office/drawing/2014/main" xmlns="" id="{38C33DB1-AD11-4F9E-B285-52CB2FEDFDEC}"/>
              </a:ext>
            </a:extLst>
          </p:cNvPr>
          <p:cNvSpPr>
            <a:spLocks noChangeShapeType="1"/>
          </p:cNvSpPr>
          <p:nvPr userDrawn="1"/>
        </p:nvSpPr>
        <p:spPr bwMode="auto">
          <a:xfrm>
            <a:off x="450057" y="298963"/>
            <a:ext cx="1262957" cy="0"/>
          </a:xfrm>
          <a:prstGeom prst="line">
            <a:avLst/>
          </a:prstGeom>
          <a:noFill/>
          <a:ln w="285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grpSp>
        <p:nvGrpSpPr>
          <p:cNvPr id="16" name="Group 15">
            <a:extLst>
              <a:ext uri="{FF2B5EF4-FFF2-40B4-BE49-F238E27FC236}">
                <a16:creationId xmlns:a16="http://schemas.microsoft.com/office/drawing/2014/main" xmlns="" id="{92A761AF-E350-4F99-84C5-065FB1B4108A}"/>
              </a:ext>
            </a:extLst>
          </p:cNvPr>
          <p:cNvGrpSpPr/>
          <p:nvPr userDrawn="1"/>
        </p:nvGrpSpPr>
        <p:grpSpPr>
          <a:xfrm>
            <a:off x="11613518" y="6303033"/>
            <a:ext cx="402336" cy="412867"/>
            <a:chOff x="11345957" y="6283589"/>
            <a:chExt cx="402336" cy="412867"/>
          </a:xfrm>
        </p:grpSpPr>
        <p:sp>
          <p:nvSpPr>
            <p:cNvPr id="17" name="Freeform 5">
              <a:extLst>
                <a:ext uri="{FF2B5EF4-FFF2-40B4-BE49-F238E27FC236}">
                  <a16:creationId xmlns:a16="http://schemas.microsoft.com/office/drawing/2014/main" xmlns="" id="{2717EC2F-3DD2-4B9A-A38C-81453F7F0C7E}"/>
                </a:ext>
              </a:extLst>
            </p:cNvPr>
            <p:cNvSpPr>
              <a:spLocks/>
            </p:cNvSpPr>
            <p:nvPr userDrawn="1"/>
          </p:nvSpPr>
          <p:spPr bwMode="auto">
            <a:xfrm>
              <a:off x="11345957" y="6283589"/>
              <a:ext cx="402336" cy="147453"/>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24" name="Freeform 6">
              <a:extLst>
                <a:ext uri="{FF2B5EF4-FFF2-40B4-BE49-F238E27FC236}">
                  <a16:creationId xmlns:a16="http://schemas.microsoft.com/office/drawing/2014/main" xmlns="" id="{0F5A89E8-F888-4F94-BDE9-7C4133E62EC9}"/>
                </a:ext>
              </a:extLst>
            </p:cNvPr>
            <p:cNvSpPr>
              <a:spLocks/>
            </p:cNvSpPr>
            <p:nvPr userDrawn="1"/>
          </p:nvSpPr>
          <p:spPr bwMode="auto">
            <a:xfrm>
              <a:off x="11348063" y="6492129"/>
              <a:ext cx="164305" cy="20432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25" name="Freeform 7">
              <a:extLst>
                <a:ext uri="{FF2B5EF4-FFF2-40B4-BE49-F238E27FC236}">
                  <a16:creationId xmlns:a16="http://schemas.microsoft.com/office/drawing/2014/main" xmlns="" id="{E406F0E1-0E8D-45A0-91A4-C44710BAC346}"/>
                </a:ext>
              </a:extLst>
            </p:cNvPr>
            <p:cNvSpPr>
              <a:spLocks/>
            </p:cNvSpPr>
            <p:nvPr userDrawn="1"/>
          </p:nvSpPr>
          <p:spPr bwMode="auto">
            <a:xfrm>
              <a:off x="11484984" y="6492129"/>
              <a:ext cx="202221" cy="20432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382075404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Lst>
  <p:hf hdr="0"/>
  <p:txStyles>
    <p:titleStyle>
      <a:lvl1pPr algn="l" defTabSz="914400" rtl="0" eaLnBrk="1" latinLnBrk="0" hangingPunct="1">
        <a:lnSpc>
          <a:spcPct val="85000"/>
        </a:lnSpc>
        <a:spcBef>
          <a:spcPct val="0"/>
        </a:spcBef>
        <a:buNone/>
        <a:defRPr sz="2400" b="0" kern="1200">
          <a:solidFill>
            <a:schemeClr val="tx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tx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7">
          <p15:clr>
            <a:srgbClr val="F26B43"/>
          </p15:clr>
        </p15:guide>
        <p15:guide id="2" orient="horz" pos="258">
          <p15:clr>
            <a:srgbClr val="F26B43"/>
          </p15:clr>
        </p15:guide>
        <p15:guide id="3" orient="horz" pos="714">
          <p15:clr>
            <a:srgbClr val="F26B43"/>
          </p15:clr>
        </p15:guide>
        <p15:guide id="4" orient="horz" pos="3821">
          <p15:clr>
            <a:srgbClr val="F26B43"/>
          </p15:clr>
        </p15:guide>
        <p15:guide id="5" orient="horz" pos="3952">
          <p15:clr>
            <a:srgbClr val="F26B43"/>
          </p15:clr>
        </p15:guide>
        <p15:guide id="6" pos="279">
          <p15:clr>
            <a:srgbClr val="F26B43"/>
          </p15:clr>
        </p15:guide>
        <p15:guide id="7" pos="74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1.png"/><Relationship Id="rId1" Type="http://schemas.openxmlformats.org/officeDocument/2006/relationships/slideLayout" Target="../slideLayouts/slideLayout177.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47.xml"/><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54.wmf"/></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E063E6-2C7C-49AB-925E-87C0580468EB}"/>
              </a:ext>
            </a:extLst>
          </p:cNvPr>
          <p:cNvPicPr>
            <a:picLocks noChangeAspect="1"/>
          </p:cNvPicPr>
          <p:nvPr/>
        </p:nvPicPr>
        <p:blipFill rotWithShape="1">
          <a:blip r:embed="rId2"/>
          <a:srcRect t="13178"/>
          <a:stretch/>
        </p:blipFill>
        <p:spPr>
          <a:xfrm>
            <a:off x="0" y="-9725"/>
            <a:ext cx="12209202" cy="6941233"/>
          </a:xfrm>
          <a:prstGeom prst="rect">
            <a:avLst/>
          </a:prstGeom>
        </p:spPr>
      </p:pic>
      <p:sp>
        <p:nvSpPr>
          <p:cNvPr id="48" name="Freeform 24">
            <a:extLst>
              <a:ext uri="{FF2B5EF4-FFF2-40B4-BE49-F238E27FC236}">
                <a16:creationId xmlns:a16="http://schemas.microsoft.com/office/drawing/2014/main" xmlns="" id="{F614F8F4-17C8-4CF8-8FA7-18BC566097AE}"/>
              </a:ext>
            </a:extLst>
          </p:cNvPr>
          <p:cNvSpPr>
            <a:spLocks/>
          </p:cNvSpPr>
          <p:nvPr/>
        </p:nvSpPr>
        <p:spPr bwMode="auto">
          <a:xfrm>
            <a:off x="352667" y="203822"/>
            <a:ext cx="3472232" cy="3250623"/>
          </a:xfrm>
          <a:custGeom>
            <a:avLst/>
            <a:gdLst>
              <a:gd name="T0" fmla="*/ 0 w 2344"/>
              <a:gd name="T1" fmla="*/ 414 h 1976"/>
              <a:gd name="T2" fmla="*/ 0 w 2344"/>
              <a:gd name="T3" fmla="*/ 1976 h 1976"/>
              <a:gd name="T4" fmla="*/ 2344 w 2344"/>
              <a:gd name="T5" fmla="*/ 1976 h 1976"/>
              <a:gd name="T6" fmla="*/ 2344 w 2344"/>
              <a:gd name="T7" fmla="*/ 0 h 1976"/>
              <a:gd name="T8" fmla="*/ 0 w 2344"/>
              <a:gd name="T9" fmla="*/ 414 h 1976"/>
            </a:gdLst>
            <a:ahLst/>
            <a:cxnLst>
              <a:cxn ang="0">
                <a:pos x="T0" y="T1"/>
              </a:cxn>
              <a:cxn ang="0">
                <a:pos x="T2" y="T3"/>
              </a:cxn>
              <a:cxn ang="0">
                <a:pos x="T4" y="T5"/>
              </a:cxn>
              <a:cxn ang="0">
                <a:pos x="T6" y="T7"/>
              </a:cxn>
              <a:cxn ang="0">
                <a:pos x="T8" y="T9"/>
              </a:cxn>
            </a:cxnLst>
            <a:rect l="0" t="0" r="r" b="b"/>
            <a:pathLst>
              <a:path w="2344" h="1976">
                <a:moveTo>
                  <a:pt x="0" y="414"/>
                </a:moveTo>
                <a:lnTo>
                  <a:pt x="0" y="1976"/>
                </a:lnTo>
                <a:lnTo>
                  <a:pt x="2344" y="1976"/>
                </a:lnTo>
                <a:lnTo>
                  <a:pt x="2344" y="0"/>
                </a:lnTo>
                <a:lnTo>
                  <a:pt x="0" y="414"/>
                </a:lnTo>
                <a:close/>
              </a:path>
            </a:pathLst>
          </a:custGeom>
          <a:solidFill>
            <a:srgbClr val="FFE500">
              <a:alpha val="9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83" tIns="48042" rIns="96083" bIns="48042" numCol="1" anchor="t" anchorCtr="0" compatLnSpc="1">
            <a:prstTxWarp prst="textNoShape">
              <a:avLst/>
            </a:prstTxWarp>
          </a:bodyPr>
          <a:lstStyle/>
          <a:p>
            <a:pPr fontAlgn="base">
              <a:spcBef>
                <a:spcPct val="0"/>
              </a:spcBef>
              <a:spcAft>
                <a:spcPct val="0"/>
              </a:spcAft>
            </a:pPr>
            <a:endParaRPr lang="en-US" sz="2102" dirty="0">
              <a:solidFill>
                <a:srgbClr val="2E2E38"/>
              </a:solidFill>
              <a:latin typeface="Arial" charset="0"/>
            </a:endParaRPr>
          </a:p>
        </p:txBody>
      </p:sp>
      <p:sp>
        <p:nvSpPr>
          <p:cNvPr id="49" name="Title 10">
            <a:extLst>
              <a:ext uri="{FF2B5EF4-FFF2-40B4-BE49-F238E27FC236}">
                <a16:creationId xmlns:a16="http://schemas.microsoft.com/office/drawing/2014/main" xmlns="" id="{547A2B21-B435-4FA2-91C6-ED71EA5D7BEA}"/>
              </a:ext>
            </a:extLst>
          </p:cNvPr>
          <p:cNvSpPr txBox="1">
            <a:spLocks/>
          </p:cNvSpPr>
          <p:nvPr/>
        </p:nvSpPr>
        <p:spPr>
          <a:xfrm>
            <a:off x="505175" y="912859"/>
            <a:ext cx="3167215" cy="551479"/>
          </a:xfrm>
          <a:prstGeom prst="rect">
            <a:avLst/>
          </a:prstGeom>
        </p:spPr>
        <p:txBody>
          <a:bodyPr vert="horz" wrap="square" lIns="0" tIns="0" rIns="0" bIns="0" rtlCol="0" anchor="t" anchorCtr="0">
            <a:noAutofit/>
          </a:bodyPr>
          <a:lstStyle>
            <a:lvl1pPr algn="l" defTabSz="1070893" rtl="0" eaLnBrk="1" fontAlgn="base" hangingPunct="1">
              <a:lnSpc>
                <a:spcPts val="4000"/>
              </a:lnSpc>
              <a:spcBef>
                <a:spcPct val="0"/>
              </a:spcBef>
              <a:spcAft>
                <a:spcPct val="0"/>
              </a:spcAft>
              <a:defRPr lang="en-US" sz="4199" b="0" i="0" u="sng" kern="0" baseline="0">
                <a:solidFill>
                  <a:schemeClr val="tx1"/>
                </a:solidFill>
                <a:uFill>
                  <a:solidFill>
                    <a:schemeClr val="tx2"/>
                  </a:solidFill>
                </a:uFill>
                <a:latin typeface="EYInterstate Light" panose="02000506000000020004" pitchFamily="2" charset="0"/>
                <a:ea typeface="+mj-ea"/>
                <a:cs typeface="+mj-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a:lnSpc>
                <a:spcPct val="100000"/>
              </a:lnSpc>
            </a:pPr>
            <a:r>
              <a:rPr sz="1800" b="1" u="none" dirty="0">
                <a:solidFill>
                  <a:srgbClr val="2E2E38"/>
                </a:solidFill>
                <a:uFill>
                  <a:solidFill>
                    <a:srgbClr val="FFE600"/>
                  </a:solidFill>
                </a:uFill>
                <a:latin typeface="EYInterstate Light"/>
              </a:rPr>
              <a:t>Mindset and Enabling Skills of Professional Accountants: Staying relevant in a time of unprecedented and disruptive change</a:t>
            </a:r>
          </a:p>
        </p:txBody>
      </p:sp>
      <p:grpSp>
        <p:nvGrpSpPr>
          <p:cNvPr id="50" name="Group 49">
            <a:extLst>
              <a:ext uri="{FF2B5EF4-FFF2-40B4-BE49-F238E27FC236}">
                <a16:creationId xmlns:a16="http://schemas.microsoft.com/office/drawing/2014/main" xmlns="" id="{FC7A207E-CBFA-48C8-8F87-A1996A1F35FE}"/>
              </a:ext>
            </a:extLst>
          </p:cNvPr>
          <p:cNvGrpSpPr/>
          <p:nvPr/>
        </p:nvGrpSpPr>
        <p:grpSpPr>
          <a:xfrm>
            <a:off x="10792002" y="5434960"/>
            <a:ext cx="1417200" cy="1573807"/>
            <a:chOff x="8796338" y="5411788"/>
            <a:chExt cx="1924150" cy="2136775"/>
          </a:xfrm>
        </p:grpSpPr>
        <p:sp>
          <p:nvSpPr>
            <p:cNvPr id="51" name="Rectangle 50">
              <a:extLst>
                <a:ext uri="{FF2B5EF4-FFF2-40B4-BE49-F238E27FC236}">
                  <a16:creationId xmlns:a16="http://schemas.microsoft.com/office/drawing/2014/main" xmlns="" id="{9D27C959-C742-4DF8-9BAF-54ED35E7A2BC}"/>
                </a:ext>
              </a:extLst>
            </p:cNvPr>
            <p:cNvSpPr/>
            <p:nvPr/>
          </p:nvSpPr>
          <p:spPr>
            <a:xfrm>
              <a:off x="9168507" y="6987058"/>
              <a:ext cx="449898" cy="561505"/>
            </a:xfrm>
            <a:prstGeom prst="rect">
              <a:avLst/>
            </a:prstGeom>
            <a:noFill/>
            <a:ln w="9525" cap="flat" cmpd="sng" algn="ctr">
              <a:noFill/>
              <a:prstDash val="solid"/>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2E2E38"/>
                </a:solidFill>
                <a:effectLst/>
                <a:uLnTx/>
                <a:uFillTx/>
                <a:latin typeface="EYInterstate Light"/>
                <a:ea typeface="+mn-ea"/>
                <a:cs typeface="+mn-cs"/>
              </a:endParaRPr>
            </a:p>
          </p:txBody>
        </p:sp>
        <p:sp>
          <p:nvSpPr>
            <p:cNvPr id="52" name="Rectangle 51">
              <a:extLst>
                <a:ext uri="{FF2B5EF4-FFF2-40B4-BE49-F238E27FC236}">
                  <a16:creationId xmlns:a16="http://schemas.microsoft.com/office/drawing/2014/main" xmlns="" id="{B32C15F1-AF5D-44E1-864A-8E4E8465A915}"/>
                </a:ext>
              </a:extLst>
            </p:cNvPr>
            <p:cNvSpPr/>
            <p:nvPr/>
          </p:nvSpPr>
          <p:spPr>
            <a:xfrm rot="16200000">
              <a:off x="10214787" y="6440783"/>
              <a:ext cx="449898" cy="561505"/>
            </a:xfrm>
            <a:prstGeom prst="rect">
              <a:avLst/>
            </a:prstGeom>
            <a:noFill/>
            <a:ln w="9525" cap="flat" cmpd="sng" algn="ctr">
              <a:noFill/>
              <a:prstDash val="solid"/>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2E2E38"/>
                </a:solidFill>
                <a:effectLst/>
                <a:uLnTx/>
                <a:uFillTx/>
                <a:latin typeface="EYInterstate Light"/>
                <a:ea typeface="+mn-ea"/>
                <a:cs typeface="+mn-cs"/>
              </a:endParaRPr>
            </a:p>
          </p:txBody>
        </p:sp>
        <p:grpSp>
          <p:nvGrpSpPr>
            <p:cNvPr id="53" name="Group 4">
              <a:extLst>
                <a:ext uri="{FF2B5EF4-FFF2-40B4-BE49-F238E27FC236}">
                  <a16:creationId xmlns:a16="http://schemas.microsoft.com/office/drawing/2014/main" xmlns="" id="{61D24414-5E9D-471A-95DD-718148D09E84}"/>
                </a:ext>
              </a:extLst>
            </p:cNvPr>
            <p:cNvGrpSpPr>
              <a:grpSpLocks noChangeAspect="1"/>
            </p:cNvGrpSpPr>
            <p:nvPr/>
          </p:nvGrpSpPr>
          <p:grpSpPr bwMode="auto">
            <a:xfrm>
              <a:off x="8796338" y="5411788"/>
              <a:ext cx="1362075" cy="1574800"/>
              <a:chOff x="5541" y="3409"/>
              <a:chExt cx="858" cy="992"/>
            </a:xfrm>
          </p:grpSpPr>
          <p:sp>
            <p:nvSpPr>
              <p:cNvPr id="54" name="AutoShape 3">
                <a:extLst>
                  <a:ext uri="{FF2B5EF4-FFF2-40B4-BE49-F238E27FC236}">
                    <a16:creationId xmlns:a16="http://schemas.microsoft.com/office/drawing/2014/main" xmlns="" id="{A0EDFAD4-D7A2-4862-86E3-A175A2CAD7CA}"/>
                  </a:ext>
                </a:extLst>
              </p:cNvPr>
              <p:cNvSpPr>
                <a:spLocks noChangeAspect="1" noChangeArrowheads="1" noTextEdit="1"/>
              </p:cNvSpPr>
              <p:nvPr/>
            </p:nvSpPr>
            <p:spPr bwMode="auto">
              <a:xfrm>
                <a:off x="5541" y="3409"/>
                <a:ext cx="858"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81" tIns="45740" rIns="91481" bIns="4574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1" b="0" i="0" u="none" strike="noStrike" kern="0" cap="none" spc="0" normalizeH="0" baseline="0" noProof="0" dirty="0">
                  <a:ln>
                    <a:noFill/>
                  </a:ln>
                  <a:solidFill>
                    <a:srgbClr val="2E2E38"/>
                  </a:solidFill>
                  <a:effectLst/>
                  <a:uLnTx/>
                  <a:uFillTx/>
                  <a:latin typeface="Arial" charset="0"/>
                </a:endParaRPr>
              </a:p>
            </p:txBody>
          </p:sp>
          <p:sp>
            <p:nvSpPr>
              <p:cNvPr id="55" name="Freeform 5">
                <a:extLst>
                  <a:ext uri="{FF2B5EF4-FFF2-40B4-BE49-F238E27FC236}">
                    <a16:creationId xmlns:a16="http://schemas.microsoft.com/office/drawing/2014/main" xmlns="" id="{F9A36ECD-382C-472C-83AE-F3806861043B}"/>
                  </a:ext>
                </a:extLst>
              </p:cNvPr>
              <p:cNvSpPr>
                <a:spLocks/>
              </p:cNvSpPr>
              <p:nvPr/>
            </p:nvSpPr>
            <p:spPr bwMode="auto">
              <a:xfrm>
                <a:off x="5544" y="3406"/>
                <a:ext cx="684" cy="248"/>
              </a:xfrm>
              <a:custGeom>
                <a:avLst/>
                <a:gdLst>
                  <a:gd name="T0" fmla="*/ 684 w 684"/>
                  <a:gd name="T1" fmla="*/ 0 h 248"/>
                  <a:gd name="T2" fmla="*/ 0 w 684"/>
                  <a:gd name="T3" fmla="*/ 248 h 248"/>
                  <a:gd name="T4" fmla="*/ 684 w 684"/>
                  <a:gd name="T5" fmla="*/ 128 h 248"/>
                  <a:gd name="T6" fmla="*/ 684 w 684"/>
                  <a:gd name="T7" fmla="*/ 0 h 248"/>
                  <a:gd name="T8" fmla="*/ 684 w 684"/>
                  <a:gd name="T9" fmla="*/ 0 h 248"/>
                </a:gdLst>
                <a:ahLst/>
                <a:cxnLst>
                  <a:cxn ang="0">
                    <a:pos x="T0" y="T1"/>
                  </a:cxn>
                  <a:cxn ang="0">
                    <a:pos x="T2" y="T3"/>
                  </a:cxn>
                  <a:cxn ang="0">
                    <a:pos x="T4" y="T5"/>
                  </a:cxn>
                  <a:cxn ang="0">
                    <a:pos x="T6" y="T7"/>
                  </a:cxn>
                  <a:cxn ang="0">
                    <a:pos x="T8" y="T9"/>
                  </a:cxn>
                </a:cxnLst>
                <a:rect l="0" t="0" r="r" b="b"/>
                <a:pathLst>
                  <a:path w="684" h="248">
                    <a:moveTo>
                      <a:pt x="684" y="0"/>
                    </a:moveTo>
                    <a:lnTo>
                      <a:pt x="0" y="248"/>
                    </a:lnTo>
                    <a:lnTo>
                      <a:pt x="684" y="128"/>
                    </a:lnTo>
                    <a:lnTo>
                      <a:pt x="684" y="0"/>
                    </a:lnTo>
                    <a:lnTo>
                      <a:pt x="684"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81" tIns="45740" rIns="91481" bIns="4574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1" b="0" i="0" u="none" strike="noStrike" kern="0" cap="none" spc="0" normalizeH="0" baseline="0" noProof="0" dirty="0">
                  <a:ln>
                    <a:noFill/>
                  </a:ln>
                  <a:solidFill>
                    <a:srgbClr val="2E2E38"/>
                  </a:solidFill>
                  <a:effectLst/>
                  <a:uLnTx/>
                  <a:uFillTx/>
                  <a:latin typeface="Arial" charset="0"/>
                </a:endParaRPr>
              </a:p>
            </p:txBody>
          </p:sp>
          <p:sp>
            <p:nvSpPr>
              <p:cNvPr id="56" name="Freeform 6">
                <a:extLst>
                  <a:ext uri="{FF2B5EF4-FFF2-40B4-BE49-F238E27FC236}">
                    <a16:creationId xmlns:a16="http://schemas.microsoft.com/office/drawing/2014/main" xmlns="" id="{72FDCB15-80C8-49D7-87BB-BF1CBA69C1E9}"/>
                  </a:ext>
                </a:extLst>
              </p:cNvPr>
              <p:cNvSpPr>
                <a:spLocks noEditPoints="1"/>
              </p:cNvSpPr>
              <p:nvPr/>
            </p:nvSpPr>
            <p:spPr bwMode="auto">
              <a:xfrm>
                <a:off x="5544" y="3757"/>
                <a:ext cx="852" cy="646"/>
              </a:xfrm>
              <a:custGeom>
                <a:avLst/>
                <a:gdLst>
                  <a:gd name="T0" fmla="*/ 17 w 340"/>
                  <a:gd name="T1" fmla="*/ 205 h 258"/>
                  <a:gd name="T2" fmla="*/ 17 w 340"/>
                  <a:gd name="T3" fmla="*/ 200 h 258"/>
                  <a:gd name="T4" fmla="*/ 32 w 340"/>
                  <a:gd name="T5" fmla="*/ 195 h 258"/>
                  <a:gd name="T6" fmla="*/ 54 w 340"/>
                  <a:gd name="T7" fmla="*/ 181 h 258"/>
                  <a:gd name="T8" fmla="*/ 119 w 340"/>
                  <a:gd name="T9" fmla="*/ 205 h 258"/>
                  <a:gd name="T10" fmla="*/ 134 w 340"/>
                  <a:gd name="T11" fmla="*/ 205 h 258"/>
                  <a:gd name="T12" fmla="*/ 59 w 340"/>
                  <a:gd name="T13" fmla="*/ 205 h 258"/>
                  <a:gd name="T14" fmla="*/ 77 w 340"/>
                  <a:gd name="T15" fmla="*/ 205 h 258"/>
                  <a:gd name="T16" fmla="*/ 96 w 340"/>
                  <a:gd name="T17" fmla="*/ 204 h 258"/>
                  <a:gd name="T18" fmla="*/ 87 w 340"/>
                  <a:gd name="T19" fmla="*/ 193 h 258"/>
                  <a:gd name="T20" fmla="*/ 223 w 340"/>
                  <a:gd name="T21" fmla="*/ 171 h 258"/>
                  <a:gd name="T22" fmla="*/ 228 w 340"/>
                  <a:gd name="T23" fmla="*/ 180 h 258"/>
                  <a:gd name="T24" fmla="*/ 159 w 340"/>
                  <a:gd name="T25" fmla="*/ 183 h 258"/>
                  <a:gd name="T26" fmla="*/ 151 w 340"/>
                  <a:gd name="T27" fmla="*/ 211 h 258"/>
                  <a:gd name="T28" fmla="*/ 159 w 340"/>
                  <a:gd name="T29" fmla="*/ 188 h 258"/>
                  <a:gd name="T30" fmla="*/ 190 w 340"/>
                  <a:gd name="T31" fmla="*/ 185 h 258"/>
                  <a:gd name="T32" fmla="*/ 195 w 340"/>
                  <a:gd name="T33" fmla="*/ 205 h 258"/>
                  <a:gd name="T34" fmla="*/ 190 w 340"/>
                  <a:gd name="T35" fmla="*/ 194 h 258"/>
                  <a:gd name="T36" fmla="*/ 247 w 340"/>
                  <a:gd name="T37" fmla="*/ 195 h 258"/>
                  <a:gd name="T38" fmla="*/ 257 w 340"/>
                  <a:gd name="T39" fmla="*/ 198 h 258"/>
                  <a:gd name="T40" fmla="*/ 305 w 340"/>
                  <a:gd name="T41" fmla="*/ 195 h 258"/>
                  <a:gd name="T42" fmla="*/ 315 w 340"/>
                  <a:gd name="T43" fmla="*/ 198 h 258"/>
                  <a:gd name="T44" fmla="*/ 297 w 340"/>
                  <a:gd name="T45" fmla="*/ 199 h 258"/>
                  <a:gd name="T46" fmla="*/ 285 w 340"/>
                  <a:gd name="T47" fmla="*/ 181 h 258"/>
                  <a:gd name="T48" fmla="*/ 291 w 340"/>
                  <a:gd name="T49" fmla="*/ 197 h 258"/>
                  <a:gd name="T50" fmla="*/ 267 w 340"/>
                  <a:gd name="T51" fmla="*/ 181 h 258"/>
                  <a:gd name="T52" fmla="*/ 273 w 340"/>
                  <a:gd name="T53" fmla="*/ 197 h 258"/>
                  <a:gd name="T54" fmla="*/ 330 w 340"/>
                  <a:gd name="T55" fmla="*/ 205 h 258"/>
                  <a:gd name="T56" fmla="*/ 339 w 340"/>
                  <a:gd name="T57" fmla="*/ 188 h 258"/>
                  <a:gd name="T58" fmla="*/ 107 w 340"/>
                  <a:gd name="T59" fmla="*/ 181 h 258"/>
                  <a:gd name="T60" fmla="*/ 113 w 340"/>
                  <a:gd name="T61" fmla="*/ 177 h 258"/>
                  <a:gd name="T62" fmla="*/ 265 w 340"/>
                  <a:gd name="T63" fmla="*/ 236 h 258"/>
                  <a:gd name="T64" fmla="*/ 280 w 340"/>
                  <a:gd name="T65" fmla="*/ 226 h 258"/>
                  <a:gd name="T66" fmla="*/ 74 w 340"/>
                  <a:gd name="T67" fmla="*/ 231 h 258"/>
                  <a:gd name="T68" fmla="*/ 66 w 340"/>
                  <a:gd name="T69" fmla="*/ 226 h 258"/>
                  <a:gd name="T70" fmla="*/ 20 w 340"/>
                  <a:gd name="T71" fmla="*/ 248 h 258"/>
                  <a:gd name="T72" fmla="*/ 0 w 340"/>
                  <a:gd name="T73" fmla="*/ 224 h 258"/>
                  <a:gd name="T74" fmla="*/ 21 w 340"/>
                  <a:gd name="T75" fmla="*/ 233 h 258"/>
                  <a:gd name="T76" fmla="*/ 56 w 340"/>
                  <a:gd name="T77" fmla="*/ 236 h 258"/>
                  <a:gd name="T78" fmla="*/ 250 w 340"/>
                  <a:gd name="T79" fmla="*/ 231 h 258"/>
                  <a:gd name="T80" fmla="*/ 242 w 340"/>
                  <a:gd name="T81" fmla="*/ 226 h 258"/>
                  <a:gd name="T82" fmla="*/ 196 w 340"/>
                  <a:gd name="T83" fmla="*/ 248 h 258"/>
                  <a:gd name="T84" fmla="*/ 176 w 340"/>
                  <a:gd name="T85" fmla="*/ 224 h 258"/>
                  <a:gd name="T86" fmla="*/ 197 w 340"/>
                  <a:gd name="T87" fmla="*/ 233 h 258"/>
                  <a:gd name="T88" fmla="*/ 232 w 340"/>
                  <a:gd name="T89" fmla="*/ 236 h 258"/>
                  <a:gd name="T90" fmla="*/ 92 w 340"/>
                  <a:gd name="T91" fmla="*/ 232 h 258"/>
                  <a:gd name="T92" fmla="*/ 78 w 340"/>
                  <a:gd name="T93" fmla="*/ 217 h 258"/>
                  <a:gd name="T94" fmla="*/ 121 w 340"/>
                  <a:gd name="T95" fmla="*/ 248 h 258"/>
                  <a:gd name="T96" fmla="*/ 136 w 340"/>
                  <a:gd name="T97" fmla="*/ 248 h 258"/>
                  <a:gd name="T98" fmla="*/ 150 w 340"/>
                  <a:gd name="T99" fmla="*/ 223 h 258"/>
                  <a:gd name="T100" fmla="*/ 149 w 340"/>
                  <a:gd name="T101" fmla="*/ 258 h 258"/>
                  <a:gd name="T102" fmla="*/ 155 w 340"/>
                  <a:gd name="T103" fmla="*/ 241 h 258"/>
                  <a:gd name="T104" fmla="*/ 109 w 340"/>
                  <a:gd name="T105" fmla="*/ 235 h 258"/>
                  <a:gd name="T106" fmla="*/ 103 w 340"/>
                  <a:gd name="T107" fmla="*/ 214 h 258"/>
                  <a:gd name="T108" fmla="*/ 254 w 340"/>
                  <a:gd name="T109" fmla="*/ 248 h 258"/>
                  <a:gd name="T110" fmla="*/ 99 w 340"/>
                  <a:gd name="T111" fmla="*/ 32 h 258"/>
                  <a:gd name="T112" fmla="*/ 44 w 340"/>
                  <a:gd name="T113" fmla="*/ 84 h 258"/>
                  <a:gd name="T114" fmla="*/ 183 w 340"/>
                  <a:gd name="T115" fmla="*/ 13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258">
                    <a:moveTo>
                      <a:pt x="28" y="195"/>
                    </a:moveTo>
                    <a:cubicBezTo>
                      <a:pt x="28" y="190"/>
                      <a:pt x="25" y="188"/>
                      <a:pt x="23" y="187"/>
                    </a:cubicBezTo>
                    <a:cubicBezTo>
                      <a:pt x="26" y="186"/>
                      <a:pt x="27" y="183"/>
                      <a:pt x="27" y="181"/>
                    </a:cubicBezTo>
                    <a:cubicBezTo>
                      <a:pt x="27" y="175"/>
                      <a:pt x="23" y="172"/>
                      <a:pt x="17" y="172"/>
                    </a:cubicBezTo>
                    <a:cubicBezTo>
                      <a:pt x="2" y="172"/>
                      <a:pt x="2" y="172"/>
                      <a:pt x="2" y="172"/>
                    </a:cubicBezTo>
                    <a:cubicBezTo>
                      <a:pt x="2" y="205"/>
                      <a:pt x="2" y="205"/>
                      <a:pt x="2" y="205"/>
                    </a:cubicBezTo>
                    <a:cubicBezTo>
                      <a:pt x="17" y="205"/>
                      <a:pt x="17" y="205"/>
                      <a:pt x="17" y="205"/>
                    </a:cubicBezTo>
                    <a:cubicBezTo>
                      <a:pt x="24" y="205"/>
                      <a:pt x="28" y="201"/>
                      <a:pt x="28" y="195"/>
                    </a:cubicBezTo>
                    <a:moveTo>
                      <a:pt x="17" y="200"/>
                    </a:moveTo>
                    <a:cubicBezTo>
                      <a:pt x="9" y="200"/>
                      <a:pt x="9" y="200"/>
                      <a:pt x="9" y="200"/>
                    </a:cubicBezTo>
                    <a:cubicBezTo>
                      <a:pt x="9" y="190"/>
                      <a:pt x="9" y="190"/>
                      <a:pt x="9" y="190"/>
                    </a:cubicBezTo>
                    <a:cubicBezTo>
                      <a:pt x="17" y="190"/>
                      <a:pt x="17" y="190"/>
                      <a:pt x="17" y="190"/>
                    </a:cubicBezTo>
                    <a:cubicBezTo>
                      <a:pt x="20" y="190"/>
                      <a:pt x="22" y="192"/>
                      <a:pt x="22" y="195"/>
                    </a:cubicBezTo>
                    <a:cubicBezTo>
                      <a:pt x="22" y="198"/>
                      <a:pt x="20" y="200"/>
                      <a:pt x="17" y="200"/>
                    </a:cubicBezTo>
                    <a:moveTo>
                      <a:pt x="16" y="185"/>
                    </a:moveTo>
                    <a:cubicBezTo>
                      <a:pt x="9" y="185"/>
                      <a:pt x="9" y="185"/>
                      <a:pt x="9" y="185"/>
                    </a:cubicBezTo>
                    <a:cubicBezTo>
                      <a:pt x="9" y="178"/>
                      <a:pt x="9" y="178"/>
                      <a:pt x="9" y="178"/>
                    </a:cubicBezTo>
                    <a:cubicBezTo>
                      <a:pt x="16" y="178"/>
                      <a:pt x="16" y="178"/>
                      <a:pt x="16" y="178"/>
                    </a:cubicBezTo>
                    <a:cubicBezTo>
                      <a:pt x="19" y="178"/>
                      <a:pt x="21" y="179"/>
                      <a:pt x="21" y="181"/>
                    </a:cubicBezTo>
                    <a:cubicBezTo>
                      <a:pt x="21" y="183"/>
                      <a:pt x="20" y="185"/>
                      <a:pt x="16" y="185"/>
                    </a:cubicBezTo>
                    <a:moveTo>
                      <a:pt x="32" y="195"/>
                    </a:moveTo>
                    <a:cubicBezTo>
                      <a:pt x="32" y="181"/>
                      <a:pt x="32" y="181"/>
                      <a:pt x="32" y="181"/>
                    </a:cubicBezTo>
                    <a:cubicBezTo>
                      <a:pt x="39" y="181"/>
                      <a:pt x="39" y="181"/>
                      <a:pt x="39" y="181"/>
                    </a:cubicBezTo>
                    <a:cubicBezTo>
                      <a:pt x="39" y="194"/>
                      <a:pt x="39" y="194"/>
                      <a:pt x="39" y="194"/>
                    </a:cubicBezTo>
                    <a:cubicBezTo>
                      <a:pt x="39" y="199"/>
                      <a:pt x="40" y="200"/>
                      <a:pt x="43" y="200"/>
                    </a:cubicBezTo>
                    <a:cubicBezTo>
                      <a:pt x="46" y="200"/>
                      <a:pt x="48" y="198"/>
                      <a:pt x="48" y="195"/>
                    </a:cubicBezTo>
                    <a:cubicBezTo>
                      <a:pt x="48" y="181"/>
                      <a:pt x="48" y="181"/>
                      <a:pt x="48" y="181"/>
                    </a:cubicBezTo>
                    <a:cubicBezTo>
                      <a:pt x="54" y="181"/>
                      <a:pt x="54" y="181"/>
                      <a:pt x="54" y="181"/>
                    </a:cubicBezTo>
                    <a:cubicBezTo>
                      <a:pt x="54" y="205"/>
                      <a:pt x="54" y="205"/>
                      <a:pt x="54" y="205"/>
                    </a:cubicBezTo>
                    <a:cubicBezTo>
                      <a:pt x="48" y="205"/>
                      <a:pt x="48" y="205"/>
                      <a:pt x="48" y="205"/>
                    </a:cubicBezTo>
                    <a:cubicBezTo>
                      <a:pt x="48" y="204"/>
                      <a:pt x="48" y="204"/>
                      <a:pt x="48" y="204"/>
                    </a:cubicBezTo>
                    <a:cubicBezTo>
                      <a:pt x="46" y="205"/>
                      <a:pt x="44" y="206"/>
                      <a:pt x="42" y="206"/>
                    </a:cubicBezTo>
                    <a:cubicBezTo>
                      <a:pt x="34" y="206"/>
                      <a:pt x="32" y="199"/>
                      <a:pt x="32" y="195"/>
                    </a:cubicBezTo>
                    <a:moveTo>
                      <a:pt x="125" y="205"/>
                    </a:moveTo>
                    <a:cubicBezTo>
                      <a:pt x="119" y="205"/>
                      <a:pt x="119" y="205"/>
                      <a:pt x="119" y="205"/>
                    </a:cubicBezTo>
                    <a:cubicBezTo>
                      <a:pt x="119" y="181"/>
                      <a:pt x="119" y="181"/>
                      <a:pt x="119" y="181"/>
                    </a:cubicBezTo>
                    <a:cubicBezTo>
                      <a:pt x="125" y="181"/>
                      <a:pt x="125" y="181"/>
                      <a:pt x="125" y="181"/>
                    </a:cubicBezTo>
                    <a:cubicBezTo>
                      <a:pt x="125" y="183"/>
                      <a:pt x="125" y="183"/>
                      <a:pt x="125" y="183"/>
                    </a:cubicBezTo>
                    <a:cubicBezTo>
                      <a:pt x="126" y="181"/>
                      <a:pt x="129" y="180"/>
                      <a:pt x="131" y="180"/>
                    </a:cubicBezTo>
                    <a:cubicBezTo>
                      <a:pt x="137" y="180"/>
                      <a:pt x="140" y="184"/>
                      <a:pt x="140" y="192"/>
                    </a:cubicBezTo>
                    <a:cubicBezTo>
                      <a:pt x="140" y="205"/>
                      <a:pt x="140" y="205"/>
                      <a:pt x="140" y="205"/>
                    </a:cubicBezTo>
                    <a:cubicBezTo>
                      <a:pt x="134" y="205"/>
                      <a:pt x="134" y="205"/>
                      <a:pt x="134" y="205"/>
                    </a:cubicBezTo>
                    <a:cubicBezTo>
                      <a:pt x="134" y="192"/>
                      <a:pt x="134" y="192"/>
                      <a:pt x="134" y="192"/>
                    </a:cubicBezTo>
                    <a:cubicBezTo>
                      <a:pt x="134" y="188"/>
                      <a:pt x="133" y="186"/>
                      <a:pt x="130" y="186"/>
                    </a:cubicBezTo>
                    <a:cubicBezTo>
                      <a:pt x="126" y="186"/>
                      <a:pt x="125" y="188"/>
                      <a:pt x="125" y="192"/>
                    </a:cubicBezTo>
                    <a:lnTo>
                      <a:pt x="125" y="205"/>
                    </a:lnTo>
                    <a:close/>
                    <a:moveTo>
                      <a:pt x="65" y="193"/>
                    </a:moveTo>
                    <a:cubicBezTo>
                      <a:pt x="65" y="205"/>
                      <a:pt x="65" y="205"/>
                      <a:pt x="65" y="205"/>
                    </a:cubicBezTo>
                    <a:cubicBezTo>
                      <a:pt x="59" y="205"/>
                      <a:pt x="59" y="205"/>
                      <a:pt x="59" y="205"/>
                    </a:cubicBezTo>
                    <a:cubicBezTo>
                      <a:pt x="59" y="181"/>
                      <a:pt x="59" y="181"/>
                      <a:pt x="59" y="181"/>
                    </a:cubicBezTo>
                    <a:cubicBezTo>
                      <a:pt x="65" y="181"/>
                      <a:pt x="65" y="181"/>
                      <a:pt x="65" y="181"/>
                    </a:cubicBezTo>
                    <a:lnTo>
                      <a:pt x="65" y="193"/>
                    </a:lnTo>
                    <a:close/>
                    <a:moveTo>
                      <a:pt x="71" y="174"/>
                    </a:moveTo>
                    <a:cubicBezTo>
                      <a:pt x="77" y="171"/>
                      <a:pt x="77" y="171"/>
                      <a:pt x="77" y="171"/>
                    </a:cubicBezTo>
                    <a:cubicBezTo>
                      <a:pt x="77" y="193"/>
                      <a:pt x="77" y="193"/>
                      <a:pt x="77" y="193"/>
                    </a:cubicBezTo>
                    <a:cubicBezTo>
                      <a:pt x="77" y="205"/>
                      <a:pt x="77" y="205"/>
                      <a:pt x="77" y="205"/>
                    </a:cubicBezTo>
                    <a:cubicBezTo>
                      <a:pt x="71" y="205"/>
                      <a:pt x="71" y="205"/>
                      <a:pt x="71" y="205"/>
                    </a:cubicBezTo>
                    <a:lnTo>
                      <a:pt x="71" y="174"/>
                    </a:lnTo>
                    <a:close/>
                    <a:moveTo>
                      <a:pt x="96" y="183"/>
                    </a:moveTo>
                    <a:cubicBezTo>
                      <a:pt x="94" y="181"/>
                      <a:pt x="92" y="180"/>
                      <a:pt x="90" y="180"/>
                    </a:cubicBezTo>
                    <a:cubicBezTo>
                      <a:pt x="85" y="180"/>
                      <a:pt x="81" y="185"/>
                      <a:pt x="81" y="193"/>
                    </a:cubicBezTo>
                    <a:cubicBezTo>
                      <a:pt x="81" y="201"/>
                      <a:pt x="84" y="206"/>
                      <a:pt x="90" y="206"/>
                    </a:cubicBezTo>
                    <a:cubicBezTo>
                      <a:pt x="92" y="206"/>
                      <a:pt x="94" y="205"/>
                      <a:pt x="96" y="204"/>
                    </a:cubicBezTo>
                    <a:cubicBezTo>
                      <a:pt x="96" y="205"/>
                      <a:pt x="96" y="205"/>
                      <a:pt x="96" y="205"/>
                    </a:cubicBezTo>
                    <a:cubicBezTo>
                      <a:pt x="102" y="205"/>
                      <a:pt x="102" y="205"/>
                      <a:pt x="102" y="205"/>
                    </a:cubicBezTo>
                    <a:cubicBezTo>
                      <a:pt x="102" y="171"/>
                      <a:pt x="102" y="171"/>
                      <a:pt x="102" y="171"/>
                    </a:cubicBezTo>
                    <a:cubicBezTo>
                      <a:pt x="96" y="174"/>
                      <a:pt x="96" y="174"/>
                      <a:pt x="96" y="174"/>
                    </a:cubicBezTo>
                    <a:lnTo>
                      <a:pt x="96" y="183"/>
                    </a:lnTo>
                    <a:close/>
                    <a:moveTo>
                      <a:pt x="92" y="200"/>
                    </a:moveTo>
                    <a:cubicBezTo>
                      <a:pt x="90" y="200"/>
                      <a:pt x="87" y="199"/>
                      <a:pt x="87" y="193"/>
                    </a:cubicBezTo>
                    <a:cubicBezTo>
                      <a:pt x="87" y="187"/>
                      <a:pt x="89" y="186"/>
                      <a:pt x="92" y="186"/>
                    </a:cubicBezTo>
                    <a:cubicBezTo>
                      <a:pt x="94" y="186"/>
                      <a:pt x="95" y="187"/>
                      <a:pt x="96" y="188"/>
                    </a:cubicBezTo>
                    <a:cubicBezTo>
                      <a:pt x="96" y="198"/>
                      <a:pt x="96" y="198"/>
                      <a:pt x="96" y="198"/>
                    </a:cubicBezTo>
                    <a:cubicBezTo>
                      <a:pt x="95" y="199"/>
                      <a:pt x="94" y="200"/>
                      <a:pt x="92" y="200"/>
                    </a:cubicBezTo>
                    <a:moveTo>
                      <a:pt x="228" y="180"/>
                    </a:moveTo>
                    <a:cubicBezTo>
                      <a:pt x="226" y="180"/>
                      <a:pt x="224" y="181"/>
                      <a:pt x="223" y="183"/>
                    </a:cubicBezTo>
                    <a:cubicBezTo>
                      <a:pt x="223" y="171"/>
                      <a:pt x="223" y="171"/>
                      <a:pt x="223" y="171"/>
                    </a:cubicBezTo>
                    <a:cubicBezTo>
                      <a:pt x="216" y="174"/>
                      <a:pt x="216" y="174"/>
                      <a:pt x="216" y="174"/>
                    </a:cubicBezTo>
                    <a:cubicBezTo>
                      <a:pt x="216" y="205"/>
                      <a:pt x="216" y="205"/>
                      <a:pt x="216" y="205"/>
                    </a:cubicBezTo>
                    <a:cubicBezTo>
                      <a:pt x="223" y="205"/>
                      <a:pt x="223" y="205"/>
                      <a:pt x="223" y="205"/>
                    </a:cubicBezTo>
                    <a:cubicBezTo>
                      <a:pt x="223" y="204"/>
                      <a:pt x="223" y="204"/>
                      <a:pt x="223" y="204"/>
                    </a:cubicBezTo>
                    <a:cubicBezTo>
                      <a:pt x="224" y="205"/>
                      <a:pt x="226" y="206"/>
                      <a:pt x="228" y="206"/>
                    </a:cubicBezTo>
                    <a:cubicBezTo>
                      <a:pt x="234" y="206"/>
                      <a:pt x="238" y="201"/>
                      <a:pt x="238" y="193"/>
                    </a:cubicBezTo>
                    <a:cubicBezTo>
                      <a:pt x="238" y="185"/>
                      <a:pt x="234" y="180"/>
                      <a:pt x="228" y="180"/>
                    </a:cubicBezTo>
                    <a:moveTo>
                      <a:pt x="227" y="186"/>
                    </a:moveTo>
                    <a:cubicBezTo>
                      <a:pt x="229" y="186"/>
                      <a:pt x="231" y="188"/>
                      <a:pt x="231" y="193"/>
                    </a:cubicBezTo>
                    <a:cubicBezTo>
                      <a:pt x="231" y="198"/>
                      <a:pt x="230" y="200"/>
                      <a:pt x="227" y="200"/>
                    </a:cubicBezTo>
                    <a:cubicBezTo>
                      <a:pt x="225" y="200"/>
                      <a:pt x="223" y="199"/>
                      <a:pt x="223" y="198"/>
                    </a:cubicBezTo>
                    <a:cubicBezTo>
                      <a:pt x="223" y="188"/>
                      <a:pt x="223" y="188"/>
                      <a:pt x="223" y="188"/>
                    </a:cubicBezTo>
                    <a:cubicBezTo>
                      <a:pt x="224" y="187"/>
                      <a:pt x="225" y="186"/>
                      <a:pt x="227" y="186"/>
                    </a:cubicBezTo>
                    <a:moveTo>
                      <a:pt x="159" y="183"/>
                    </a:moveTo>
                    <a:cubicBezTo>
                      <a:pt x="158" y="181"/>
                      <a:pt x="156" y="180"/>
                      <a:pt x="154" y="180"/>
                    </a:cubicBezTo>
                    <a:cubicBezTo>
                      <a:pt x="148" y="180"/>
                      <a:pt x="144" y="185"/>
                      <a:pt x="144" y="193"/>
                    </a:cubicBezTo>
                    <a:cubicBezTo>
                      <a:pt x="144" y="201"/>
                      <a:pt x="148" y="206"/>
                      <a:pt x="154" y="206"/>
                    </a:cubicBezTo>
                    <a:cubicBezTo>
                      <a:pt x="156" y="206"/>
                      <a:pt x="158" y="205"/>
                      <a:pt x="159" y="204"/>
                    </a:cubicBezTo>
                    <a:cubicBezTo>
                      <a:pt x="159" y="204"/>
                      <a:pt x="159" y="204"/>
                      <a:pt x="159" y="204"/>
                    </a:cubicBezTo>
                    <a:cubicBezTo>
                      <a:pt x="159" y="207"/>
                      <a:pt x="159" y="211"/>
                      <a:pt x="151" y="211"/>
                    </a:cubicBezTo>
                    <a:cubicBezTo>
                      <a:pt x="151" y="211"/>
                      <a:pt x="151" y="211"/>
                      <a:pt x="151" y="211"/>
                    </a:cubicBezTo>
                    <a:cubicBezTo>
                      <a:pt x="153" y="215"/>
                      <a:pt x="153" y="215"/>
                      <a:pt x="153" y="215"/>
                    </a:cubicBezTo>
                    <a:cubicBezTo>
                      <a:pt x="153" y="215"/>
                      <a:pt x="153" y="215"/>
                      <a:pt x="153" y="215"/>
                    </a:cubicBezTo>
                    <a:cubicBezTo>
                      <a:pt x="161" y="215"/>
                      <a:pt x="165" y="211"/>
                      <a:pt x="165" y="203"/>
                    </a:cubicBezTo>
                    <a:cubicBezTo>
                      <a:pt x="165" y="181"/>
                      <a:pt x="165" y="181"/>
                      <a:pt x="165" y="181"/>
                    </a:cubicBezTo>
                    <a:cubicBezTo>
                      <a:pt x="159" y="181"/>
                      <a:pt x="159" y="181"/>
                      <a:pt x="159" y="181"/>
                    </a:cubicBezTo>
                    <a:lnTo>
                      <a:pt x="159" y="183"/>
                    </a:lnTo>
                    <a:close/>
                    <a:moveTo>
                      <a:pt x="159" y="188"/>
                    </a:moveTo>
                    <a:cubicBezTo>
                      <a:pt x="159" y="198"/>
                      <a:pt x="159" y="198"/>
                      <a:pt x="159" y="198"/>
                    </a:cubicBezTo>
                    <a:cubicBezTo>
                      <a:pt x="158" y="199"/>
                      <a:pt x="157" y="200"/>
                      <a:pt x="155" y="200"/>
                    </a:cubicBezTo>
                    <a:cubicBezTo>
                      <a:pt x="153" y="200"/>
                      <a:pt x="150" y="199"/>
                      <a:pt x="150" y="193"/>
                    </a:cubicBezTo>
                    <a:cubicBezTo>
                      <a:pt x="150" y="187"/>
                      <a:pt x="153" y="186"/>
                      <a:pt x="155" y="186"/>
                    </a:cubicBezTo>
                    <a:cubicBezTo>
                      <a:pt x="157" y="186"/>
                      <a:pt x="158" y="187"/>
                      <a:pt x="159" y="188"/>
                    </a:cubicBezTo>
                    <a:moveTo>
                      <a:pt x="184" y="187"/>
                    </a:moveTo>
                    <a:cubicBezTo>
                      <a:pt x="186" y="186"/>
                      <a:pt x="188" y="185"/>
                      <a:pt x="190" y="185"/>
                    </a:cubicBezTo>
                    <a:cubicBezTo>
                      <a:pt x="193" y="185"/>
                      <a:pt x="195" y="187"/>
                      <a:pt x="195" y="189"/>
                    </a:cubicBezTo>
                    <a:cubicBezTo>
                      <a:pt x="195" y="190"/>
                      <a:pt x="195" y="190"/>
                      <a:pt x="195" y="190"/>
                    </a:cubicBezTo>
                    <a:cubicBezTo>
                      <a:pt x="193" y="190"/>
                      <a:pt x="191" y="189"/>
                      <a:pt x="189" y="189"/>
                    </a:cubicBezTo>
                    <a:cubicBezTo>
                      <a:pt x="185" y="189"/>
                      <a:pt x="180" y="191"/>
                      <a:pt x="180" y="197"/>
                    </a:cubicBezTo>
                    <a:cubicBezTo>
                      <a:pt x="180" y="204"/>
                      <a:pt x="185" y="206"/>
                      <a:pt x="189" y="206"/>
                    </a:cubicBezTo>
                    <a:cubicBezTo>
                      <a:pt x="190" y="206"/>
                      <a:pt x="193" y="205"/>
                      <a:pt x="195" y="203"/>
                    </a:cubicBezTo>
                    <a:cubicBezTo>
                      <a:pt x="195" y="205"/>
                      <a:pt x="195" y="205"/>
                      <a:pt x="195" y="205"/>
                    </a:cubicBezTo>
                    <a:cubicBezTo>
                      <a:pt x="201" y="205"/>
                      <a:pt x="201" y="205"/>
                      <a:pt x="201" y="205"/>
                    </a:cubicBezTo>
                    <a:cubicBezTo>
                      <a:pt x="201" y="189"/>
                      <a:pt x="201" y="189"/>
                      <a:pt x="201" y="189"/>
                    </a:cubicBezTo>
                    <a:cubicBezTo>
                      <a:pt x="201" y="184"/>
                      <a:pt x="197" y="180"/>
                      <a:pt x="191" y="180"/>
                    </a:cubicBezTo>
                    <a:cubicBezTo>
                      <a:pt x="187" y="180"/>
                      <a:pt x="184" y="181"/>
                      <a:pt x="182" y="183"/>
                    </a:cubicBezTo>
                    <a:lnTo>
                      <a:pt x="184" y="187"/>
                    </a:lnTo>
                    <a:close/>
                    <a:moveTo>
                      <a:pt x="186" y="197"/>
                    </a:moveTo>
                    <a:cubicBezTo>
                      <a:pt x="186" y="195"/>
                      <a:pt x="187" y="194"/>
                      <a:pt x="190" y="194"/>
                    </a:cubicBezTo>
                    <a:cubicBezTo>
                      <a:pt x="192" y="194"/>
                      <a:pt x="193" y="194"/>
                      <a:pt x="195" y="195"/>
                    </a:cubicBezTo>
                    <a:cubicBezTo>
                      <a:pt x="195" y="198"/>
                      <a:pt x="195" y="198"/>
                      <a:pt x="195" y="198"/>
                    </a:cubicBezTo>
                    <a:cubicBezTo>
                      <a:pt x="194" y="200"/>
                      <a:pt x="192" y="201"/>
                      <a:pt x="190" y="201"/>
                    </a:cubicBezTo>
                    <a:cubicBezTo>
                      <a:pt x="187" y="201"/>
                      <a:pt x="186" y="200"/>
                      <a:pt x="186" y="197"/>
                    </a:cubicBezTo>
                    <a:moveTo>
                      <a:pt x="257" y="198"/>
                    </a:moveTo>
                    <a:cubicBezTo>
                      <a:pt x="256" y="199"/>
                      <a:pt x="254" y="200"/>
                      <a:pt x="252" y="200"/>
                    </a:cubicBezTo>
                    <a:cubicBezTo>
                      <a:pt x="251" y="200"/>
                      <a:pt x="247" y="200"/>
                      <a:pt x="247" y="195"/>
                    </a:cubicBezTo>
                    <a:cubicBezTo>
                      <a:pt x="262" y="195"/>
                      <a:pt x="262" y="195"/>
                      <a:pt x="262" y="195"/>
                    </a:cubicBezTo>
                    <a:cubicBezTo>
                      <a:pt x="262" y="195"/>
                      <a:pt x="262" y="194"/>
                      <a:pt x="262" y="193"/>
                    </a:cubicBezTo>
                    <a:cubicBezTo>
                      <a:pt x="262" y="185"/>
                      <a:pt x="258" y="180"/>
                      <a:pt x="252" y="180"/>
                    </a:cubicBezTo>
                    <a:cubicBezTo>
                      <a:pt x="245" y="180"/>
                      <a:pt x="241" y="186"/>
                      <a:pt x="241" y="193"/>
                    </a:cubicBezTo>
                    <a:cubicBezTo>
                      <a:pt x="241" y="201"/>
                      <a:pt x="245" y="206"/>
                      <a:pt x="252" y="206"/>
                    </a:cubicBezTo>
                    <a:cubicBezTo>
                      <a:pt x="255" y="206"/>
                      <a:pt x="259" y="205"/>
                      <a:pt x="261" y="202"/>
                    </a:cubicBezTo>
                    <a:lnTo>
                      <a:pt x="257" y="198"/>
                    </a:lnTo>
                    <a:close/>
                    <a:moveTo>
                      <a:pt x="247" y="191"/>
                    </a:moveTo>
                    <a:cubicBezTo>
                      <a:pt x="247" y="188"/>
                      <a:pt x="249" y="186"/>
                      <a:pt x="251" y="186"/>
                    </a:cubicBezTo>
                    <a:cubicBezTo>
                      <a:pt x="255" y="186"/>
                      <a:pt x="256" y="188"/>
                      <a:pt x="256" y="191"/>
                    </a:cubicBezTo>
                    <a:lnTo>
                      <a:pt x="247" y="191"/>
                    </a:lnTo>
                    <a:close/>
                    <a:moveTo>
                      <a:pt x="315" y="198"/>
                    </a:moveTo>
                    <a:cubicBezTo>
                      <a:pt x="314" y="199"/>
                      <a:pt x="313" y="200"/>
                      <a:pt x="311" y="200"/>
                    </a:cubicBezTo>
                    <a:cubicBezTo>
                      <a:pt x="309" y="200"/>
                      <a:pt x="305" y="200"/>
                      <a:pt x="305" y="195"/>
                    </a:cubicBezTo>
                    <a:cubicBezTo>
                      <a:pt x="320" y="195"/>
                      <a:pt x="320" y="195"/>
                      <a:pt x="320" y="195"/>
                    </a:cubicBezTo>
                    <a:cubicBezTo>
                      <a:pt x="320" y="195"/>
                      <a:pt x="320" y="194"/>
                      <a:pt x="320" y="193"/>
                    </a:cubicBezTo>
                    <a:cubicBezTo>
                      <a:pt x="320" y="185"/>
                      <a:pt x="316" y="180"/>
                      <a:pt x="310" y="180"/>
                    </a:cubicBezTo>
                    <a:cubicBezTo>
                      <a:pt x="304" y="180"/>
                      <a:pt x="299" y="186"/>
                      <a:pt x="299" y="193"/>
                    </a:cubicBezTo>
                    <a:cubicBezTo>
                      <a:pt x="299" y="201"/>
                      <a:pt x="304" y="206"/>
                      <a:pt x="311" y="206"/>
                    </a:cubicBezTo>
                    <a:cubicBezTo>
                      <a:pt x="314" y="206"/>
                      <a:pt x="317" y="205"/>
                      <a:pt x="319" y="202"/>
                    </a:cubicBezTo>
                    <a:lnTo>
                      <a:pt x="315" y="198"/>
                    </a:lnTo>
                    <a:close/>
                    <a:moveTo>
                      <a:pt x="305" y="191"/>
                    </a:moveTo>
                    <a:cubicBezTo>
                      <a:pt x="305" y="188"/>
                      <a:pt x="307" y="186"/>
                      <a:pt x="310" y="186"/>
                    </a:cubicBezTo>
                    <a:cubicBezTo>
                      <a:pt x="313" y="186"/>
                      <a:pt x="314" y="188"/>
                      <a:pt x="314" y="191"/>
                    </a:cubicBezTo>
                    <a:lnTo>
                      <a:pt x="305" y="191"/>
                    </a:lnTo>
                    <a:close/>
                    <a:moveTo>
                      <a:pt x="291" y="197"/>
                    </a:moveTo>
                    <a:cubicBezTo>
                      <a:pt x="291" y="199"/>
                      <a:pt x="291" y="200"/>
                      <a:pt x="293" y="200"/>
                    </a:cubicBezTo>
                    <a:cubicBezTo>
                      <a:pt x="295" y="200"/>
                      <a:pt x="296" y="200"/>
                      <a:pt x="297" y="199"/>
                    </a:cubicBezTo>
                    <a:cubicBezTo>
                      <a:pt x="296" y="205"/>
                      <a:pt x="296" y="205"/>
                      <a:pt x="296" y="205"/>
                    </a:cubicBezTo>
                    <a:cubicBezTo>
                      <a:pt x="295" y="206"/>
                      <a:pt x="293" y="206"/>
                      <a:pt x="291" y="206"/>
                    </a:cubicBezTo>
                    <a:cubicBezTo>
                      <a:pt x="286" y="206"/>
                      <a:pt x="285" y="202"/>
                      <a:pt x="285" y="198"/>
                    </a:cubicBezTo>
                    <a:cubicBezTo>
                      <a:pt x="285" y="187"/>
                      <a:pt x="285" y="187"/>
                      <a:pt x="285" y="187"/>
                    </a:cubicBezTo>
                    <a:cubicBezTo>
                      <a:pt x="281" y="187"/>
                      <a:pt x="281" y="187"/>
                      <a:pt x="281" y="187"/>
                    </a:cubicBezTo>
                    <a:cubicBezTo>
                      <a:pt x="281" y="181"/>
                      <a:pt x="281" y="181"/>
                      <a:pt x="281" y="181"/>
                    </a:cubicBezTo>
                    <a:cubicBezTo>
                      <a:pt x="285" y="181"/>
                      <a:pt x="285" y="181"/>
                      <a:pt x="285" y="181"/>
                    </a:cubicBezTo>
                    <a:cubicBezTo>
                      <a:pt x="285" y="175"/>
                      <a:pt x="285" y="175"/>
                      <a:pt x="285" y="175"/>
                    </a:cubicBezTo>
                    <a:cubicBezTo>
                      <a:pt x="291" y="172"/>
                      <a:pt x="291" y="172"/>
                      <a:pt x="291" y="172"/>
                    </a:cubicBezTo>
                    <a:cubicBezTo>
                      <a:pt x="291" y="181"/>
                      <a:pt x="291" y="181"/>
                      <a:pt x="291" y="181"/>
                    </a:cubicBezTo>
                    <a:cubicBezTo>
                      <a:pt x="296" y="181"/>
                      <a:pt x="296" y="181"/>
                      <a:pt x="296" y="181"/>
                    </a:cubicBezTo>
                    <a:cubicBezTo>
                      <a:pt x="296" y="187"/>
                      <a:pt x="296" y="187"/>
                      <a:pt x="296" y="187"/>
                    </a:cubicBezTo>
                    <a:cubicBezTo>
                      <a:pt x="291" y="187"/>
                      <a:pt x="291" y="187"/>
                      <a:pt x="291" y="187"/>
                    </a:cubicBezTo>
                    <a:lnTo>
                      <a:pt x="291" y="197"/>
                    </a:lnTo>
                    <a:close/>
                    <a:moveTo>
                      <a:pt x="279" y="205"/>
                    </a:moveTo>
                    <a:cubicBezTo>
                      <a:pt x="277" y="206"/>
                      <a:pt x="276" y="206"/>
                      <a:pt x="274" y="206"/>
                    </a:cubicBezTo>
                    <a:cubicBezTo>
                      <a:pt x="269" y="206"/>
                      <a:pt x="267" y="202"/>
                      <a:pt x="267" y="198"/>
                    </a:cubicBezTo>
                    <a:cubicBezTo>
                      <a:pt x="267" y="187"/>
                      <a:pt x="267" y="187"/>
                      <a:pt x="267" y="187"/>
                    </a:cubicBezTo>
                    <a:cubicBezTo>
                      <a:pt x="263" y="187"/>
                      <a:pt x="263" y="187"/>
                      <a:pt x="263" y="187"/>
                    </a:cubicBezTo>
                    <a:cubicBezTo>
                      <a:pt x="263" y="181"/>
                      <a:pt x="263" y="181"/>
                      <a:pt x="263" y="181"/>
                    </a:cubicBezTo>
                    <a:cubicBezTo>
                      <a:pt x="267" y="181"/>
                      <a:pt x="267" y="181"/>
                      <a:pt x="267" y="181"/>
                    </a:cubicBezTo>
                    <a:cubicBezTo>
                      <a:pt x="267" y="175"/>
                      <a:pt x="267" y="175"/>
                      <a:pt x="267" y="175"/>
                    </a:cubicBezTo>
                    <a:cubicBezTo>
                      <a:pt x="273" y="172"/>
                      <a:pt x="273" y="172"/>
                      <a:pt x="273" y="172"/>
                    </a:cubicBezTo>
                    <a:cubicBezTo>
                      <a:pt x="273" y="181"/>
                      <a:pt x="273" y="181"/>
                      <a:pt x="273" y="181"/>
                    </a:cubicBezTo>
                    <a:cubicBezTo>
                      <a:pt x="279" y="181"/>
                      <a:pt x="279" y="181"/>
                      <a:pt x="279" y="181"/>
                    </a:cubicBezTo>
                    <a:cubicBezTo>
                      <a:pt x="279" y="187"/>
                      <a:pt x="279" y="187"/>
                      <a:pt x="279" y="187"/>
                    </a:cubicBezTo>
                    <a:cubicBezTo>
                      <a:pt x="273" y="187"/>
                      <a:pt x="273" y="187"/>
                      <a:pt x="273" y="187"/>
                    </a:cubicBezTo>
                    <a:cubicBezTo>
                      <a:pt x="273" y="197"/>
                      <a:pt x="273" y="197"/>
                      <a:pt x="273" y="197"/>
                    </a:cubicBezTo>
                    <a:cubicBezTo>
                      <a:pt x="273" y="199"/>
                      <a:pt x="274" y="200"/>
                      <a:pt x="276" y="200"/>
                    </a:cubicBezTo>
                    <a:cubicBezTo>
                      <a:pt x="277" y="200"/>
                      <a:pt x="279" y="200"/>
                      <a:pt x="280" y="199"/>
                    </a:cubicBezTo>
                    <a:lnTo>
                      <a:pt x="279" y="205"/>
                    </a:lnTo>
                    <a:close/>
                    <a:moveTo>
                      <a:pt x="339" y="188"/>
                    </a:moveTo>
                    <a:cubicBezTo>
                      <a:pt x="337" y="187"/>
                      <a:pt x="336" y="187"/>
                      <a:pt x="335" y="187"/>
                    </a:cubicBezTo>
                    <a:cubicBezTo>
                      <a:pt x="332" y="187"/>
                      <a:pt x="330" y="188"/>
                      <a:pt x="330" y="192"/>
                    </a:cubicBezTo>
                    <a:cubicBezTo>
                      <a:pt x="330" y="205"/>
                      <a:pt x="330" y="205"/>
                      <a:pt x="330" y="205"/>
                    </a:cubicBezTo>
                    <a:cubicBezTo>
                      <a:pt x="324" y="205"/>
                      <a:pt x="324" y="205"/>
                      <a:pt x="324" y="205"/>
                    </a:cubicBezTo>
                    <a:cubicBezTo>
                      <a:pt x="324" y="181"/>
                      <a:pt x="324" y="181"/>
                      <a:pt x="324" y="181"/>
                    </a:cubicBezTo>
                    <a:cubicBezTo>
                      <a:pt x="330" y="181"/>
                      <a:pt x="330" y="181"/>
                      <a:pt x="330" y="181"/>
                    </a:cubicBezTo>
                    <a:cubicBezTo>
                      <a:pt x="330" y="183"/>
                      <a:pt x="330" y="183"/>
                      <a:pt x="330" y="183"/>
                    </a:cubicBezTo>
                    <a:cubicBezTo>
                      <a:pt x="332" y="181"/>
                      <a:pt x="333" y="180"/>
                      <a:pt x="336" y="180"/>
                    </a:cubicBezTo>
                    <a:cubicBezTo>
                      <a:pt x="337" y="180"/>
                      <a:pt x="339" y="181"/>
                      <a:pt x="340" y="182"/>
                    </a:cubicBezTo>
                    <a:lnTo>
                      <a:pt x="339" y="188"/>
                    </a:lnTo>
                    <a:close/>
                    <a:moveTo>
                      <a:pt x="65" y="175"/>
                    </a:moveTo>
                    <a:cubicBezTo>
                      <a:pt x="65" y="177"/>
                      <a:pt x="65" y="177"/>
                      <a:pt x="65" y="177"/>
                    </a:cubicBezTo>
                    <a:cubicBezTo>
                      <a:pt x="59" y="177"/>
                      <a:pt x="59" y="177"/>
                      <a:pt x="59" y="177"/>
                    </a:cubicBezTo>
                    <a:cubicBezTo>
                      <a:pt x="59" y="171"/>
                      <a:pt x="59" y="171"/>
                      <a:pt x="59" y="171"/>
                    </a:cubicBezTo>
                    <a:cubicBezTo>
                      <a:pt x="65" y="171"/>
                      <a:pt x="65" y="171"/>
                      <a:pt x="65" y="171"/>
                    </a:cubicBezTo>
                    <a:lnTo>
                      <a:pt x="65" y="175"/>
                    </a:lnTo>
                    <a:close/>
                    <a:moveTo>
                      <a:pt x="107" y="181"/>
                    </a:moveTo>
                    <a:cubicBezTo>
                      <a:pt x="113" y="181"/>
                      <a:pt x="113" y="181"/>
                      <a:pt x="113" y="181"/>
                    </a:cubicBezTo>
                    <a:cubicBezTo>
                      <a:pt x="113" y="193"/>
                      <a:pt x="113" y="193"/>
                      <a:pt x="113" y="193"/>
                    </a:cubicBezTo>
                    <a:cubicBezTo>
                      <a:pt x="113" y="205"/>
                      <a:pt x="113" y="205"/>
                      <a:pt x="113" y="205"/>
                    </a:cubicBezTo>
                    <a:cubicBezTo>
                      <a:pt x="107" y="205"/>
                      <a:pt x="107" y="205"/>
                      <a:pt x="107" y="205"/>
                    </a:cubicBezTo>
                    <a:lnTo>
                      <a:pt x="107" y="181"/>
                    </a:lnTo>
                    <a:close/>
                    <a:moveTo>
                      <a:pt x="113" y="174"/>
                    </a:moveTo>
                    <a:cubicBezTo>
                      <a:pt x="113" y="177"/>
                      <a:pt x="113" y="177"/>
                      <a:pt x="113" y="177"/>
                    </a:cubicBezTo>
                    <a:cubicBezTo>
                      <a:pt x="107" y="177"/>
                      <a:pt x="107" y="177"/>
                      <a:pt x="107" y="177"/>
                    </a:cubicBezTo>
                    <a:cubicBezTo>
                      <a:pt x="107" y="171"/>
                      <a:pt x="107" y="171"/>
                      <a:pt x="107" y="171"/>
                    </a:cubicBezTo>
                    <a:cubicBezTo>
                      <a:pt x="113" y="171"/>
                      <a:pt x="113" y="171"/>
                      <a:pt x="113" y="171"/>
                    </a:cubicBezTo>
                    <a:lnTo>
                      <a:pt x="113" y="174"/>
                    </a:lnTo>
                    <a:close/>
                    <a:moveTo>
                      <a:pt x="280" y="226"/>
                    </a:moveTo>
                    <a:cubicBezTo>
                      <a:pt x="278" y="224"/>
                      <a:pt x="276" y="223"/>
                      <a:pt x="274" y="223"/>
                    </a:cubicBezTo>
                    <a:cubicBezTo>
                      <a:pt x="268" y="223"/>
                      <a:pt x="265" y="228"/>
                      <a:pt x="265" y="236"/>
                    </a:cubicBezTo>
                    <a:cubicBezTo>
                      <a:pt x="265" y="244"/>
                      <a:pt x="268" y="249"/>
                      <a:pt x="274" y="249"/>
                    </a:cubicBezTo>
                    <a:cubicBezTo>
                      <a:pt x="276" y="249"/>
                      <a:pt x="278" y="248"/>
                      <a:pt x="280" y="246"/>
                    </a:cubicBezTo>
                    <a:cubicBezTo>
                      <a:pt x="280" y="248"/>
                      <a:pt x="280" y="248"/>
                      <a:pt x="280" y="248"/>
                    </a:cubicBezTo>
                    <a:cubicBezTo>
                      <a:pt x="286" y="248"/>
                      <a:pt x="286" y="248"/>
                      <a:pt x="286" y="248"/>
                    </a:cubicBezTo>
                    <a:cubicBezTo>
                      <a:pt x="286" y="214"/>
                      <a:pt x="286" y="214"/>
                      <a:pt x="286" y="214"/>
                    </a:cubicBezTo>
                    <a:cubicBezTo>
                      <a:pt x="280" y="217"/>
                      <a:pt x="280" y="217"/>
                      <a:pt x="280" y="217"/>
                    </a:cubicBezTo>
                    <a:lnTo>
                      <a:pt x="280" y="226"/>
                    </a:lnTo>
                    <a:close/>
                    <a:moveTo>
                      <a:pt x="275" y="243"/>
                    </a:moveTo>
                    <a:cubicBezTo>
                      <a:pt x="273" y="243"/>
                      <a:pt x="271" y="242"/>
                      <a:pt x="271" y="236"/>
                    </a:cubicBezTo>
                    <a:cubicBezTo>
                      <a:pt x="271" y="230"/>
                      <a:pt x="273" y="229"/>
                      <a:pt x="275" y="229"/>
                    </a:cubicBezTo>
                    <a:cubicBezTo>
                      <a:pt x="278" y="229"/>
                      <a:pt x="279" y="230"/>
                      <a:pt x="280" y="231"/>
                    </a:cubicBezTo>
                    <a:cubicBezTo>
                      <a:pt x="280" y="241"/>
                      <a:pt x="280" y="241"/>
                      <a:pt x="280" y="241"/>
                    </a:cubicBezTo>
                    <a:cubicBezTo>
                      <a:pt x="279" y="242"/>
                      <a:pt x="278" y="243"/>
                      <a:pt x="275" y="243"/>
                    </a:cubicBezTo>
                    <a:moveTo>
                      <a:pt x="74" y="231"/>
                    </a:moveTo>
                    <a:cubicBezTo>
                      <a:pt x="73" y="230"/>
                      <a:pt x="71" y="229"/>
                      <a:pt x="70" y="229"/>
                    </a:cubicBezTo>
                    <a:cubicBezTo>
                      <a:pt x="67" y="229"/>
                      <a:pt x="66" y="231"/>
                      <a:pt x="66" y="235"/>
                    </a:cubicBezTo>
                    <a:cubicBezTo>
                      <a:pt x="66" y="248"/>
                      <a:pt x="66" y="248"/>
                      <a:pt x="66" y="248"/>
                    </a:cubicBezTo>
                    <a:cubicBezTo>
                      <a:pt x="60" y="248"/>
                      <a:pt x="60" y="248"/>
                      <a:pt x="60" y="248"/>
                    </a:cubicBezTo>
                    <a:cubicBezTo>
                      <a:pt x="60" y="224"/>
                      <a:pt x="60" y="224"/>
                      <a:pt x="60" y="224"/>
                    </a:cubicBezTo>
                    <a:cubicBezTo>
                      <a:pt x="66" y="224"/>
                      <a:pt x="66" y="224"/>
                      <a:pt x="66" y="224"/>
                    </a:cubicBezTo>
                    <a:cubicBezTo>
                      <a:pt x="66" y="226"/>
                      <a:pt x="66" y="226"/>
                      <a:pt x="66" y="226"/>
                    </a:cubicBezTo>
                    <a:cubicBezTo>
                      <a:pt x="67" y="224"/>
                      <a:pt x="69" y="223"/>
                      <a:pt x="71" y="223"/>
                    </a:cubicBezTo>
                    <a:cubicBezTo>
                      <a:pt x="73" y="223"/>
                      <a:pt x="74" y="224"/>
                      <a:pt x="76" y="225"/>
                    </a:cubicBezTo>
                    <a:lnTo>
                      <a:pt x="74" y="231"/>
                    </a:lnTo>
                    <a:close/>
                    <a:moveTo>
                      <a:pt x="26" y="224"/>
                    </a:moveTo>
                    <a:cubicBezTo>
                      <a:pt x="32" y="224"/>
                      <a:pt x="32" y="224"/>
                      <a:pt x="32" y="224"/>
                    </a:cubicBezTo>
                    <a:cubicBezTo>
                      <a:pt x="25" y="248"/>
                      <a:pt x="25" y="248"/>
                      <a:pt x="25" y="248"/>
                    </a:cubicBezTo>
                    <a:cubicBezTo>
                      <a:pt x="20" y="248"/>
                      <a:pt x="20" y="248"/>
                      <a:pt x="20" y="248"/>
                    </a:cubicBezTo>
                    <a:cubicBezTo>
                      <a:pt x="17" y="238"/>
                      <a:pt x="17" y="238"/>
                      <a:pt x="17" y="238"/>
                    </a:cubicBezTo>
                    <a:cubicBezTo>
                      <a:pt x="17" y="236"/>
                      <a:pt x="16" y="234"/>
                      <a:pt x="16" y="233"/>
                    </a:cubicBezTo>
                    <a:cubicBezTo>
                      <a:pt x="16" y="234"/>
                      <a:pt x="15" y="237"/>
                      <a:pt x="15" y="238"/>
                    </a:cubicBezTo>
                    <a:cubicBezTo>
                      <a:pt x="12" y="248"/>
                      <a:pt x="12" y="248"/>
                      <a:pt x="12" y="248"/>
                    </a:cubicBezTo>
                    <a:cubicBezTo>
                      <a:pt x="7" y="248"/>
                      <a:pt x="7" y="248"/>
                      <a:pt x="7" y="248"/>
                    </a:cubicBezTo>
                    <a:cubicBezTo>
                      <a:pt x="7" y="248"/>
                      <a:pt x="7" y="248"/>
                      <a:pt x="7" y="248"/>
                    </a:cubicBezTo>
                    <a:cubicBezTo>
                      <a:pt x="0" y="224"/>
                      <a:pt x="0" y="224"/>
                      <a:pt x="0" y="224"/>
                    </a:cubicBezTo>
                    <a:cubicBezTo>
                      <a:pt x="6" y="224"/>
                      <a:pt x="6" y="224"/>
                      <a:pt x="6" y="224"/>
                    </a:cubicBezTo>
                    <a:cubicBezTo>
                      <a:pt x="8" y="233"/>
                      <a:pt x="8" y="233"/>
                      <a:pt x="8" y="233"/>
                    </a:cubicBezTo>
                    <a:cubicBezTo>
                      <a:pt x="9" y="234"/>
                      <a:pt x="9" y="237"/>
                      <a:pt x="10" y="239"/>
                    </a:cubicBezTo>
                    <a:cubicBezTo>
                      <a:pt x="10" y="237"/>
                      <a:pt x="11" y="234"/>
                      <a:pt x="11" y="233"/>
                    </a:cubicBezTo>
                    <a:cubicBezTo>
                      <a:pt x="14" y="224"/>
                      <a:pt x="14" y="224"/>
                      <a:pt x="14" y="224"/>
                    </a:cubicBezTo>
                    <a:cubicBezTo>
                      <a:pt x="19" y="224"/>
                      <a:pt x="19" y="224"/>
                      <a:pt x="19" y="224"/>
                    </a:cubicBezTo>
                    <a:cubicBezTo>
                      <a:pt x="21" y="233"/>
                      <a:pt x="21" y="233"/>
                      <a:pt x="21" y="233"/>
                    </a:cubicBezTo>
                    <a:cubicBezTo>
                      <a:pt x="22" y="234"/>
                      <a:pt x="22" y="237"/>
                      <a:pt x="23" y="239"/>
                    </a:cubicBezTo>
                    <a:cubicBezTo>
                      <a:pt x="23" y="237"/>
                      <a:pt x="24" y="235"/>
                      <a:pt x="24" y="233"/>
                    </a:cubicBezTo>
                    <a:lnTo>
                      <a:pt x="26" y="224"/>
                    </a:lnTo>
                    <a:close/>
                    <a:moveTo>
                      <a:pt x="45" y="223"/>
                    </a:moveTo>
                    <a:cubicBezTo>
                      <a:pt x="38" y="223"/>
                      <a:pt x="34" y="229"/>
                      <a:pt x="34" y="236"/>
                    </a:cubicBezTo>
                    <a:cubicBezTo>
                      <a:pt x="34" y="243"/>
                      <a:pt x="38" y="249"/>
                      <a:pt x="45" y="249"/>
                    </a:cubicBezTo>
                    <a:cubicBezTo>
                      <a:pt x="51" y="249"/>
                      <a:pt x="56" y="243"/>
                      <a:pt x="56" y="236"/>
                    </a:cubicBezTo>
                    <a:cubicBezTo>
                      <a:pt x="56" y="229"/>
                      <a:pt x="51" y="223"/>
                      <a:pt x="45" y="223"/>
                    </a:cubicBezTo>
                    <a:moveTo>
                      <a:pt x="45" y="243"/>
                    </a:moveTo>
                    <a:cubicBezTo>
                      <a:pt x="42" y="243"/>
                      <a:pt x="40" y="240"/>
                      <a:pt x="40" y="236"/>
                    </a:cubicBezTo>
                    <a:cubicBezTo>
                      <a:pt x="40" y="232"/>
                      <a:pt x="42" y="229"/>
                      <a:pt x="45" y="229"/>
                    </a:cubicBezTo>
                    <a:cubicBezTo>
                      <a:pt x="48" y="229"/>
                      <a:pt x="50" y="232"/>
                      <a:pt x="50" y="236"/>
                    </a:cubicBezTo>
                    <a:cubicBezTo>
                      <a:pt x="50" y="240"/>
                      <a:pt x="48" y="243"/>
                      <a:pt x="45" y="243"/>
                    </a:cubicBezTo>
                    <a:moveTo>
                      <a:pt x="250" y="231"/>
                    </a:moveTo>
                    <a:cubicBezTo>
                      <a:pt x="249" y="230"/>
                      <a:pt x="247" y="229"/>
                      <a:pt x="246" y="229"/>
                    </a:cubicBezTo>
                    <a:cubicBezTo>
                      <a:pt x="243" y="229"/>
                      <a:pt x="242" y="231"/>
                      <a:pt x="242" y="235"/>
                    </a:cubicBezTo>
                    <a:cubicBezTo>
                      <a:pt x="242" y="248"/>
                      <a:pt x="242" y="248"/>
                      <a:pt x="242" y="248"/>
                    </a:cubicBezTo>
                    <a:cubicBezTo>
                      <a:pt x="235" y="248"/>
                      <a:pt x="235" y="248"/>
                      <a:pt x="235" y="248"/>
                    </a:cubicBezTo>
                    <a:cubicBezTo>
                      <a:pt x="235" y="224"/>
                      <a:pt x="235" y="224"/>
                      <a:pt x="235" y="224"/>
                    </a:cubicBezTo>
                    <a:cubicBezTo>
                      <a:pt x="242" y="224"/>
                      <a:pt x="242" y="224"/>
                      <a:pt x="242" y="224"/>
                    </a:cubicBezTo>
                    <a:cubicBezTo>
                      <a:pt x="242" y="226"/>
                      <a:pt x="242" y="226"/>
                      <a:pt x="242" y="226"/>
                    </a:cubicBezTo>
                    <a:cubicBezTo>
                      <a:pt x="243" y="224"/>
                      <a:pt x="245" y="223"/>
                      <a:pt x="247" y="223"/>
                    </a:cubicBezTo>
                    <a:cubicBezTo>
                      <a:pt x="249" y="223"/>
                      <a:pt x="250" y="224"/>
                      <a:pt x="251" y="225"/>
                    </a:cubicBezTo>
                    <a:lnTo>
                      <a:pt x="250" y="231"/>
                    </a:lnTo>
                    <a:close/>
                    <a:moveTo>
                      <a:pt x="202" y="224"/>
                    </a:moveTo>
                    <a:cubicBezTo>
                      <a:pt x="208" y="224"/>
                      <a:pt x="208" y="224"/>
                      <a:pt x="208" y="224"/>
                    </a:cubicBezTo>
                    <a:cubicBezTo>
                      <a:pt x="201" y="248"/>
                      <a:pt x="201" y="248"/>
                      <a:pt x="201" y="248"/>
                    </a:cubicBezTo>
                    <a:cubicBezTo>
                      <a:pt x="196" y="248"/>
                      <a:pt x="196" y="248"/>
                      <a:pt x="196" y="248"/>
                    </a:cubicBezTo>
                    <a:cubicBezTo>
                      <a:pt x="193" y="238"/>
                      <a:pt x="193" y="238"/>
                      <a:pt x="193" y="238"/>
                    </a:cubicBezTo>
                    <a:cubicBezTo>
                      <a:pt x="193" y="236"/>
                      <a:pt x="192" y="234"/>
                      <a:pt x="192" y="233"/>
                    </a:cubicBezTo>
                    <a:cubicBezTo>
                      <a:pt x="192" y="234"/>
                      <a:pt x="191" y="237"/>
                      <a:pt x="191" y="238"/>
                    </a:cubicBezTo>
                    <a:cubicBezTo>
                      <a:pt x="188" y="248"/>
                      <a:pt x="188" y="248"/>
                      <a:pt x="188" y="248"/>
                    </a:cubicBezTo>
                    <a:cubicBezTo>
                      <a:pt x="183" y="248"/>
                      <a:pt x="183" y="248"/>
                      <a:pt x="183" y="248"/>
                    </a:cubicBezTo>
                    <a:cubicBezTo>
                      <a:pt x="183" y="248"/>
                      <a:pt x="183" y="248"/>
                      <a:pt x="183" y="248"/>
                    </a:cubicBezTo>
                    <a:cubicBezTo>
                      <a:pt x="176" y="224"/>
                      <a:pt x="176" y="224"/>
                      <a:pt x="176" y="224"/>
                    </a:cubicBezTo>
                    <a:cubicBezTo>
                      <a:pt x="182" y="224"/>
                      <a:pt x="182" y="224"/>
                      <a:pt x="182" y="224"/>
                    </a:cubicBezTo>
                    <a:cubicBezTo>
                      <a:pt x="184" y="233"/>
                      <a:pt x="184" y="233"/>
                      <a:pt x="184" y="233"/>
                    </a:cubicBezTo>
                    <a:cubicBezTo>
                      <a:pt x="185" y="234"/>
                      <a:pt x="185" y="237"/>
                      <a:pt x="186" y="239"/>
                    </a:cubicBezTo>
                    <a:cubicBezTo>
                      <a:pt x="186" y="237"/>
                      <a:pt x="187" y="234"/>
                      <a:pt x="187" y="233"/>
                    </a:cubicBezTo>
                    <a:cubicBezTo>
                      <a:pt x="190" y="224"/>
                      <a:pt x="190" y="224"/>
                      <a:pt x="190" y="224"/>
                    </a:cubicBezTo>
                    <a:cubicBezTo>
                      <a:pt x="195" y="224"/>
                      <a:pt x="195" y="224"/>
                      <a:pt x="195" y="224"/>
                    </a:cubicBezTo>
                    <a:cubicBezTo>
                      <a:pt x="197" y="233"/>
                      <a:pt x="197" y="233"/>
                      <a:pt x="197" y="233"/>
                    </a:cubicBezTo>
                    <a:cubicBezTo>
                      <a:pt x="198" y="234"/>
                      <a:pt x="198" y="237"/>
                      <a:pt x="199" y="239"/>
                    </a:cubicBezTo>
                    <a:cubicBezTo>
                      <a:pt x="199" y="237"/>
                      <a:pt x="200" y="235"/>
                      <a:pt x="200" y="233"/>
                    </a:cubicBezTo>
                    <a:lnTo>
                      <a:pt x="202" y="224"/>
                    </a:lnTo>
                    <a:close/>
                    <a:moveTo>
                      <a:pt x="221" y="223"/>
                    </a:moveTo>
                    <a:cubicBezTo>
                      <a:pt x="214" y="223"/>
                      <a:pt x="209" y="229"/>
                      <a:pt x="209" y="236"/>
                    </a:cubicBezTo>
                    <a:cubicBezTo>
                      <a:pt x="209" y="243"/>
                      <a:pt x="214" y="249"/>
                      <a:pt x="221" y="249"/>
                    </a:cubicBezTo>
                    <a:cubicBezTo>
                      <a:pt x="227" y="249"/>
                      <a:pt x="232" y="243"/>
                      <a:pt x="232" y="236"/>
                    </a:cubicBezTo>
                    <a:cubicBezTo>
                      <a:pt x="232" y="229"/>
                      <a:pt x="227" y="223"/>
                      <a:pt x="221" y="223"/>
                    </a:cubicBezTo>
                    <a:moveTo>
                      <a:pt x="221" y="243"/>
                    </a:moveTo>
                    <a:cubicBezTo>
                      <a:pt x="218" y="243"/>
                      <a:pt x="216" y="240"/>
                      <a:pt x="216" y="236"/>
                    </a:cubicBezTo>
                    <a:cubicBezTo>
                      <a:pt x="216" y="232"/>
                      <a:pt x="218" y="229"/>
                      <a:pt x="221" y="229"/>
                    </a:cubicBezTo>
                    <a:cubicBezTo>
                      <a:pt x="224" y="229"/>
                      <a:pt x="225" y="232"/>
                      <a:pt x="225" y="236"/>
                    </a:cubicBezTo>
                    <a:cubicBezTo>
                      <a:pt x="225" y="240"/>
                      <a:pt x="224" y="243"/>
                      <a:pt x="221" y="243"/>
                    </a:cubicBezTo>
                    <a:moveTo>
                      <a:pt x="92" y="232"/>
                    </a:moveTo>
                    <a:cubicBezTo>
                      <a:pt x="99" y="248"/>
                      <a:pt x="99" y="248"/>
                      <a:pt x="99" y="248"/>
                    </a:cubicBezTo>
                    <a:cubicBezTo>
                      <a:pt x="93" y="248"/>
                      <a:pt x="93" y="248"/>
                      <a:pt x="93" y="248"/>
                    </a:cubicBezTo>
                    <a:cubicBezTo>
                      <a:pt x="88" y="237"/>
                      <a:pt x="88" y="237"/>
                      <a:pt x="88" y="237"/>
                    </a:cubicBezTo>
                    <a:cubicBezTo>
                      <a:pt x="84" y="241"/>
                      <a:pt x="84" y="241"/>
                      <a:pt x="84" y="241"/>
                    </a:cubicBezTo>
                    <a:cubicBezTo>
                      <a:pt x="84" y="248"/>
                      <a:pt x="84" y="248"/>
                      <a:pt x="84" y="248"/>
                    </a:cubicBezTo>
                    <a:cubicBezTo>
                      <a:pt x="78" y="248"/>
                      <a:pt x="78" y="248"/>
                      <a:pt x="78" y="248"/>
                    </a:cubicBezTo>
                    <a:cubicBezTo>
                      <a:pt x="78" y="217"/>
                      <a:pt x="78" y="217"/>
                      <a:pt x="78" y="217"/>
                    </a:cubicBezTo>
                    <a:cubicBezTo>
                      <a:pt x="84" y="214"/>
                      <a:pt x="84" y="214"/>
                      <a:pt x="84" y="214"/>
                    </a:cubicBezTo>
                    <a:cubicBezTo>
                      <a:pt x="84" y="233"/>
                      <a:pt x="84" y="233"/>
                      <a:pt x="84" y="233"/>
                    </a:cubicBezTo>
                    <a:cubicBezTo>
                      <a:pt x="85" y="232"/>
                      <a:pt x="86" y="231"/>
                      <a:pt x="87" y="230"/>
                    </a:cubicBezTo>
                    <a:cubicBezTo>
                      <a:pt x="92" y="224"/>
                      <a:pt x="92" y="224"/>
                      <a:pt x="92" y="224"/>
                    </a:cubicBezTo>
                    <a:cubicBezTo>
                      <a:pt x="99" y="224"/>
                      <a:pt x="99" y="224"/>
                      <a:pt x="99" y="224"/>
                    </a:cubicBezTo>
                    <a:lnTo>
                      <a:pt x="92" y="232"/>
                    </a:lnTo>
                    <a:close/>
                    <a:moveTo>
                      <a:pt x="121" y="248"/>
                    </a:moveTo>
                    <a:cubicBezTo>
                      <a:pt x="115" y="248"/>
                      <a:pt x="115" y="248"/>
                      <a:pt x="115" y="248"/>
                    </a:cubicBezTo>
                    <a:cubicBezTo>
                      <a:pt x="115" y="224"/>
                      <a:pt x="115" y="224"/>
                      <a:pt x="115" y="224"/>
                    </a:cubicBezTo>
                    <a:cubicBezTo>
                      <a:pt x="121" y="224"/>
                      <a:pt x="121" y="224"/>
                      <a:pt x="121" y="224"/>
                    </a:cubicBezTo>
                    <a:cubicBezTo>
                      <a:pt x="121" y="226"/>
                      <a:pt x="121" y="226"/>
                      <a:pt x="121" y="226"/>
                    </a:cubicBezTo>
                    <a:cubicBezTo>
                      <a:pt x="122" y="224"/>
                      <a:pt x="124" y="223"/>
                      <a:pt x="127" y="223"/>
                    </a:cubicBezTo>
                    <a:cubicBezTo>
                      <a:pt x="133" y="223"/>
                      <a:pt x="136" y="227"/>
                      <a:pt x="136" y="234"/>
                    </a:cubicBezTo>
                    <a:cubicBezTo>
                      <a:pt x="136" y="248"/>
                      <a:pt x="136" y="248"/>
                      <a:pt x="136" y="248"/>
                    </a:cubicBezTo>
                    <a:cubicBezTo>
                      <a:pt x="130" y="248"/>
                      <a:pt x="130" y="248"/>
                      <a:pt x="130" y="248"/>
                    </a:cubicBezTo>
                    <a:cubicBezTo>
                      <a:pt x="130" y="235"/>
                      <a:pt x="130" y="235"/>
                      <a:pt x="130" y="235"/>
                    </a:cubicBezTo>
                    <a:cubicBezTo>
                      <a:pt x="130" y="231"/>
                      <a:pt x="128" y="229"/>
                      <a:pt x="125" y="229"/>
                    </a:cubicBezTo>
                    <a:cubicBezTo>
                      <a:pt x="122" y="229"/>
                      <a:pt x="121" y="231"/>
                      <a:pt x="121" y="235"/>
                    </a:cubicBezTo>
                    <a:lnTo>
                      <a:pt x="121" y="248"/>
                    </a:lnTo>
                    <a:close/>
                    <a:moveTo>
                      <a:pt x="155" y="226"/>
                    </a:moveTo>
                    <a:cubicBezTo>
                      <a:pt x="154" y="224"/>
                      <a:pt x="152" y="223"/>
                      <a:pt x="150" y="223"/>
                    </a:cubicBezTo>
                    <a:cubicBezTo>
                      <a:pt x="144" y="223"/>
                      <a:pt x="140" y="228"/>
                      <a:pt x="140" y="236"/>
                    </a:cubicBezTo>
                    <a:cubicBezTo>
                      <a:pt x="140" y="244"/>
                      <a:pt x="144" y="249"/>
                      <a:pt x="149" y="249"/>
                    </a:cubicBezTo>
                    <a:cubicBezTo>
                      <a:pt x="152" y="249"/>
                      <a:pt x="153" y="248"/>
                      <a:pt x="155" y="246"/>
                    </a:cubicBezTo>
                    <a:cubicBezTo>
                      <a:pt x="155" y="247"/>
                      <a:pt x="155" y="247"/>
                      <a:pt x="155" y="247"/>
                    </a:cubicBezTo>
                    <a:cubicBezTo>
                      <a:pt x="155" y="250"/>
                      <a:pt x="155" y="253"/>
                      <a:pt x="147" y="254"/>
                    </a:cubicBezTo>
                    <a:cubicBezTo>
                      <a:pt x="147" y="254"/>
                      <a:pt x="147" y="254"/>
                      <a:pt x="147" y="254"/>
                    </a:cubicBezTo>
                    <a:cubicBezTo>
                      <a:pt x="149" y="258"/>
                      <a:pt x="149" y="258"/>
                      <a:pt x="149" y="258"/>
                    </a:cubicBezTo>
                    <a:cubicBezTo>
                      <a:pt x="149" y="258"/>
                      <a:pt x="149" y="258"/>
                      <a:pt x="149" y="258"/>
                    </a:cubicBezTo>
                    <a:cubicBezTo>
                      <a:pt x="157" y="258"/>
                      <a:pt x="161" y="254"/>
                      <a:pt x="161" y="246"/>
                    </a:cubicBezTo>
                    <a:cubicBezTo>
                      <a:pt x="161" y="224"/>
                      <a:pt x="161" y="224"/>
                      <a:pt x="161" y="224"/>
                    </a:cubicBezTo>
                    <a:cubicBezTo>
                      <a:pt x="155" y="224"/>
                      <a:pt x="155" y="224"/>
                      <a:pt x="155" y="224"/>
                    </a:cubicBezTo>
                    <a:lnTo>
                      <a:pt x="155" y="226"/>
                    </a:lnTo>
                    <a:close/>
                    <a:moveTo>
                      <a:pt x="155" y="231"/>
                    </a:moveTo>
                    <a:cubicBezTo>
                      <a:pt x="155" y="241"/>
                      <a:pt x="155" y="241"/>
                      <a:pt x="155" y="241"/>
                    </a:cubicBezTo>
                    <a:cubicBezTo>
                      <a:pt x="154" y="242"/>
                      <a:pt x="153" y="243"/>
                      <a:pt x="151" y="243"/>
                    </a:cubicBezTo>
                    <a:cubicBezTo>
                      <a:pt x="149" y="243"/>
                      <a:pt x="146" y="242"/>
                      <a:pt x="146" y="236"/>
                    </a:cubicBezTo>
                    <a:cubicBezTo>
                      <a:pt x="146" y="230"/>
                      <a:pt x="149" y="229"/>
                      <a:pt x="151" y="229"/>
                    </a:cubicBezTo>
                    <a:cubicBezTo>
                      <a:pt x="153" y="229"/>
                      <a:pt x="154" y="230"/>
                      <a:pt x="155" y="231"/>
                    </a:cubicBezTo>
                    <a:moveTo>
                      <a:pt x="103" y="224"/>
                    </a:moveTo>
                    <a:cubicBezTo>
                      <a:pt x="109" y="224"/>
                      <a:pt x="109" y="224"/>
                      <a:pt x="109" y="224"/>
                    </a:cubicBezTo>
                    <a:cubicBezTo>
                      <a:pt x="109" y="235"/>
                      <a:pt x="109" y="235"/>
                      <a:pt x="109" y="235"/>
                    </a:cubicBezTo>
                    <a:cubicBezTo>
                      <a:pt x="109" y="248"/>
                      <a:pt x="109" y="248"/>
                      <a:pt x="109" y="248"/>
                    </a:cubicBezTo>
                    <a:cubicBezTo>
                      <a:pt x="103" y="248"/>
                      <a:pt x="103" y="248"/>
                      <a:pt x="103" y="248"/>
                    </a:cubicBezTo>
                    <a:lnTo>
                      <a:pt x="103" y="224"/>
                    </a:lnTo>
                    <a:close/>
                    <a:moveTo>
                      <a:pt x="109" y="217"/>
                    </a:moveTo>
                    <a:cubicBezTo>
                      <a:pt x="109" y="220"/>
                      <a:pt x="109" y="220"/>
                      <a:pt x="109" y="220"/>
                    </a:cubicBezTo>
                    <a:cubicBezTo>
                      <a:pt x="103" y="220"/>
                      <a:pt x="103" y="220"/>
                      <a:pt x="103" y="220"/>
                    </a:cubicBezTo>
                    <a:cubicBezTo>
                      <a:pt x="103" y="214"/>
                      <a:pt x="103" y="214"/>
                      <a:pt x="103" y="214"/>
                    </a:cubicBezTo>
                    <a:cubicBezTo>
                      <a:pt x="109" y="214"/>
                      <a:pt x="109" y="214"/>
                      <a:pt x="109" y="214"/>
                    </a:cubicBezTo>
                    <a:lnTo>
                      <a:pt x="109" y="217"/>
                    </a:lnTo>
                    <a:close/>
                    <a:moveTo>
                      <a:pt x="254" y="217"/>
                    </a:moveTo>
                    <a:cubicBezTo>
                      <a:pt x="260" y="214"/>
                      <a:pt x="260" y="214"/>
                      <a:pt x="260" y="214"/>
                    </a:cubicBezTo>
                    <a:cubicBezTo>
                      <a:pt x="260" y="236"/>
                      <a:pt x="260" y="236"/>
                      <a:pt x="260" y="236"/>
                    </a:cubicBezTo>
                    <a:cubicBezTo>
                      <a:pt x="260" y="248"/>
                      <a:pt x="260" y="248"/>
                      <a:pt x="260" y="248"/>
                    </a:cubicBezTo>
                    <a:cubicBezTo>
                      <a:pt x="254" y="248"/>
                      <a:pt x="254" y="248"/>
                      <a:pt x="254" y="248"/>
                    </a:cubicBezTo>
                    <a:lnTo>
                      <a:pt x="254" y="217"/>
                    </a:lnTo>
                    <a:close/>
                    <a:moveTo>
                      <a:pt x="44" y="84"/>
                    </a:moveTo>
                    <a:cubicBezTo>
                      <a:pt x="94" y="84"/>
                      <a:pt x="94" y="84"/>
                      <a:pt x="94" y="84"/>
                    </a:cubicBezTo>
                    <a:cubicBezTo>
                      <a:pt x="94" y="55"/>
                      <a:pt x="94" y="55"/>
                      <a:pt x="94" y="55"/>
                    </a:cubicBezTo>
                    <a:cubicBezTo>
                      <a:pt x="44" y="55"/>
                      <a:pt x="44" y="55"/>
                      <a:pt x="44" y="55"/>
                    </a:cubicBezTo>
                    <a:cubicBezTo>
                      <a:pt x="44" y="32"/>
                      <a:pt x="44" y="32"/>
                      <a:pt x="44" y="32"/>
                    </a:cubicBezTo>
                    <a:cubicBezTo>
                      <a:pt x="99" y="32"/>
                      <a:pt x="99" y="32"/>
                      <a:pt x="99" y="32"/>
                    </a:cubicBezTo>
                    <a:cubicBezTo>
                      <a:pt x="81" y="0"/>
                      <a:pt x="81" y="0"/>
                      <a:pt x="81" y="0"/>
                    </a:cubicBezTo>
                    <a:cubicBezTo>
                      <a:pt x="2" y="0"/>
                      <a:pt x="2" y="0"/>
                      <a:pt x="2" y="0"/>
                    </a:cubicBezTo>
                    <a:cubicBezTo>
                      <a:pt x="2" y="138"/>
                      <a:pt x="2" y="138"/>
                      <a:pt x="2" y="138"/>
                    </a:cubicBezTo>
                    <a:cubicBezTo>
                      <a:pt x="113" y="138"/>
                      <a:pt x="113" y="138"/>
                      <a:pt x="113" y="138"/>
                    </a:cubicBezTo>
                    <a:cubicBezTo>
                      <a:pt x="113" y="107"/>
                      <a:pt x="113" y="107"/>
                      <a:pt x="113" y="107"/>
                    </a:cubicBezTo>
                    <a:cubicBezTo>
                      <a:pt x="44" y="107"/>
                      <a:pt x="44" y="107"/>
                      <a:pt x="44" y="107"/>
                    </a:cubicBezTo>
                    <a:lnTo>
                      <a:pt x="44" y="84"/>
                    </a:lnTo>
                    <a:close/>
                    <a:moveTo>
                      <a:pt x="186" y="0"/>
                    </a:moveTo>
                    <a:cubicBezTo>
                      <a:pt x="163" y="45"/>
                      <a:pt x="163" y="45"/>
                      <a:pt x="163" y="45"/>
                    </a:cubicBezTo>
                    <a:cubicBezTo>
                      <a:pt x="139" y="0"/>
                      <a:pt x="139" y="0"/>
                      <a:pt x="139" y="0"/>
                    </a:cubicBezTo>
                    <a:cubicBezTo>
                      <a:pt x="94" y="0"/>
                      <a:pt x="94" y="0"/>
                      <a:pt x="94" y="0"/>
                    </a:cubicBezTo>
                    <a:cubicBezTo>
                      <a:pt x="142" y="84"/>
                      <a:pt x="142" y="84"/>
                      <a:pt x="142" y="84"/>
                    </a:cubicBezTo>
                    <a:cubicBezTo>
                      <a:pt x="142" y="138"/>
                      <a:pt x="142" y="138"/>
                      <a:pt x="142" y="138"/>
                    </a:cubicBezTo>
                    <a:cubicBezTo>
                      <a:pt x="183" y="138"/>
                      <a:pt x="183" y="138"/>
                      <a:pt x="183" y="138"/>
                    </a:cubicBezTo>
                    <a:cubicBezTo>
                      <a:pt x="183" y="84"/>
                      <a:pt x="183" y="84"/>
                      <a:pt x="183" y="84"/>
                    </a:cubicBezTo>
                    <a:cubicBezTo>
                      <a:pt x="231" y="0"/>
                      <a:pt x="231" y="0"/>
                      <a:pt x="231" y="0"/>
                    </a:cubicBezTo>
                    <a:lnTo>
                      <a:pt x="186"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81" tIns="45740" rIns="91481" bIns="4574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1" b="0" i="0" u="none" strike="noStrike" kern="0" cap="none" spc="0" normalizeH="0" baseline="0" noProof="0" dirty="0">
                  <a:ln>
                    <a:noFill/>
                  </a:ln>
                  <a:solidFill>
                    <a:srgbClr val="2E2E38"/>
                  </a:solidFill>
                  <a:effectLst/>
                  <a:uLnTx/>
                  <a:uFillTx/>
                  <a:latin typeface="Arial" charset="0"/>
                </a:endParaRPr>
              </a:p>
            </p:txBody>
          </p:sp>
        </p:grpSp>
      </p:grpSp>
      <p:sp>
        <p:nvSpPr>
          <p:cNvPr id="57" name="Rectangle 9">
            <a:extLst>
              <a:ext uri="{FF2B5EF4-FFF2-40B4-BE49-F238E27FC236}">
                <a16:creationId xmlns:a16="http://schemas.microsoft.com/office/drawing/2014/main" xmlns="" id="{00D1D7C1-F522-415C-8185-B15D8874E0B5}"/>
              </a:ext>
            </a:extLst>
          </p:cNvPr>
          <p:cNvSpPr txBox="1">
            <a:spLocks noChangeArrowheads="1"/>
          </p:cNvSpPr>
          <p:nvPr/>
        </p:nvSpPr>
        <p:spPr>
          <a:xfrm>
            <a:off x="505175" y="2497081"/>
            <a:ext cx="2901800" cy="931919"/>
          </a:xfrm>
          <a:prstGeom prst="rect">
            <a:avLst/>
          </a:prstGeom>
        </p:spPr>
        <p:txBody>
          <a:bodyPr vert="horz" wrap="square" lIns="0" tIns="0" rIns="0" bIns="0" rtlCol="0" anchor="t" anchorCtr="0">
            <a:noAutofit/>
          </a:bodyPr>
          <a:lstStyle>
            <a:lvl1pPr marL="0" marR="0" indent="0" algn="l" defTabSz="1070893" rtl="0" eaLnBrk="1" fontAlgn="base" latinLnBrk="0" hangingPunct="1">
              <a:lnSpc>
                <a:spcPct val="100000"/>
              </a:lnSpc>
              <a:spcBef>
                <a:spcPts val="0"/>
              </a:spcBef>
              <a:spcAft>
                <a:spcPts val="600"/>
              </a:spcAft>
              <a:buClrTx/>
              <a:buSzTx/>
              <a:buFontTx/>
              <a:buNone/>
              <a:tabLst/>
              <a:defRPr sz="1600" b="0" i="0" spc="-10" baseline="0">
                <a:solidFill>
                  <a:schemeClr val="tx1"/>
                </a:solidFill>
                <a:latin typeface="EYInterstate Light" panose="02000506000000020004" pitchFamily="2" charset="0"/>
                <a:ea typeface="+mn-ea"/>
                <a:cs typeface="+mn-cs"/>
              </a:defRPr>
            </a:lvl1pPr>
            <a:lvl2pPr marL="1668" marR="0" indent="0" algn="l" defTabSz="1070893" rtl="0" eaLnBrk="1" fontAlgn="base" latinLnBrk="0" hangingPunct="1">
              <a:lnSpc>
                <a:spcPct val="100000"/>
              </a:lnSpc>
              <a:spcBef>
                <a:spcPts val="0"/>
              </a:spcBef>
              <a:spcAft>
                <a:spcPts val="1200"/>
              </a:spcAft>
              <a:buClrTx/>
              <a:buSzPct val="30000"/>
              <a:buFont typeface="Arial" charset="0"/>
              <a:buNone/>
              <a:tabLst/>
              <a:defRPr kumimoji="0" lang="en-GB" sz="1400" b="1" i="0" u="none" strike="noStrike" kern="0" cap="none" spc="0" normalizeH="0" baseline="0">
                <a:ln>
                  <a:noFill/>
                </a:ln>
                <a:solidFill>
                  <a:schemeClr val="tx1"/>
                </a:solidFill>
                <a:effectLst/>
                <a:uLnTx/>
                <a:uFillTx/>
                <a:latin typeface="EYInterstate Regular" panose="02000503020000020004" pitchFamily="2" charset="0"/>
                <a:ea typeface="+mn-ea"/>
                <a:cs typeface="+mn-cs"/>
              </a:defRPr>
            </a:lvl2pPr>
            <a:lvl3pPr marL="0" marR="0" indent="0" algn="l" defTabSz="1070893" rtl="0" eaLnBrk="1" fontAlgn="base" latinLnBrk="0" hangingPunct="1">
              <a:lnSpc>
                <a:spcPct val="100000"/>
              </a:lnSpc>
              <a:spcBef>
                <a:spcPts val="0"/>
              </a:spcBef>
              <a:spcAft>
                <a:spcPts val="200"/>
              </a:spcAft>
              <a:buClr>
                <a:schemeClr val="tx1">
                  <a:lumMod val="60000"/>
                  <a:lumOff val="40000"/>
                </a:schemeClr>
              </a:buClr>
              <a:buSzPct val="70000"/>
              <a:buFont typeface="Arial" panose="020B0604020202020204" pitchFamily="34" charset="0"/>
              <a:buNone/>
              <a:tabLst/>
              <a:defRPr kumimoji="0" lang="en-US" sz="900" b="0" i="0" u="none" strike="noStrike" kern="0" cap="none" spc="0" normalizeH="0" baseline="0">
                <a:ln>
                  <a:noFill/>
                </a:ln>
                <a:solidFill>
                  <a:srgbClr val="2E2E38"/>
                </a:solidFill>
                <a:effectLst/>
                <a:uLnTx/>
                <a:uFillTx/>
                <a:latin typeface="EYInterstate Light"/>
                <a:ea typeface="+mn-ea"/>
                <a:cs typeface="+mn-cs"/>
              </a:defRPr>
            </a:lvl3pPr>
            <a:lvl4pPr marL="0" marR="0" indent="0" algn="l" defTabSz="1070893" rtl="0" eaLnBrk="1" fontAlgn="base" latinLnBrk="0" hangingPunct="1">
              <a:lnSpc>
                <a:spcPct val="100000"/>
              </a:lnSpc>
              <a:spcBef>
                <a:spcPts val="800"/>
              </a:spcBef>
              <a:spcAft>
                <a:spcPts val="400"/>
              </a:spcAft>
              <a:buClr>
                <a:srgbClr val="FFE600"/>
              </a:buClr>
              <a:buSzPct val="70000"/>
              <a:buFont typeface="Arial" panose="020B0604020202020204" pitchFamily="34" charset="0"/>
              <a:buNone/>
              <a:tabLst/>
              <a:defRPr kumimoji="0" lang="en-US" sz="1200" b="0" i="0" u="none" strike="noStrike" kern="0" cap="none" spc="0" normalizeH="0" baseline="0" dirty="0" smtClean="0">
                <a:ln>
                  <a:noFill/>
                </a:ln>
                <a:solidFill>
                  <a:srgbClr val="2E2E38"/>
                </a:solidFill>
                <a:effectLst/>
                <a:uLnTx/>
                <a:uFillTx/>
                <a:latin typeface="EYInterstate Light"/>
                <a:ea typeface="+mn-ea"/>
                <a:cs typeface="+mn-cs"/>
              </a:defRPr>
            </a:lvl4pPr>
            <a:lvl5pPr marL="0" marR="0" indent="0" algn="l" defTabSz="1070893" rtl="0" eaLnBrk="1" fontAlgn="base" latinLnBrk="0" hangingPunct="1">
              <a:lnSpc>
                <a:spcPct val="100000"/>
              </a:lnSpc>
              <a:spcBef>
                <a:spcPts val="0"/>
              </a:spcBef>
              <a:spcAft>
                <a:spcPts val="1200"/>
              </a:spcAft>
              <a:buClr>
                <a:srgbClr val="2E2E38"/>
              </a:buClr>
              <a:buSzTx/>
              <a:buFont typeface="+mj-lt"/>
              <a:buNone/>
              <a:tabLst/>
              <a:defRPr kumimoji="0" lang="en-US" sz="2300" b="0" i="0" u="none" strike="noStrike" kern="0" cap="none" spc="0" normalizeH="0" baseline="0" dirty="0" smtClean="0">
                <a:ln>
                  <a:noFill/>
                </a:ln>
                <a:solidFill>
                  <a:srgbClr val="2E2E38"/>
                </a:solidFill>
                <a:effectLst/>
                <a:uLnTx/>
                <a:uFillTx/>
                <a:latin typeface="EYInterstate Light"/>
                <a:ea typeface="+mn-ea"/>
                <a:cs typeface="+mn-cs"/>
              </a:defRPr>
            </a:lvl5pPr>
            <a:lvl6pPr marL="7938" marR="0" indent="0" algn="l" defTabSz="1070893" rtl="0" eaLnBrk="1" fontAlgn="base" latinLnBrk="0" hangingPunct="1">
              <a:lnSpc>
                <a:spcPct val="100000"/>
              </a:lnSpc>
              <a:spcBef>
                <a:spcPts val="0"/>
              </a:spcBef>
              <a:spcAft>
                <a:spcPts val="1200"/>
              </a:spcAft>
              <a:buClrTx/>
              <a:buSzTx/>
              <a:buFontTx/>
              <a:buNone/>
              <a:tabLst/>
              <a:defRPr kumimoji="0" lang="en-US" sz="1800" b="1" i="0" u="none" strike="noStrike" kern="0" cap="none" spc="0" normalizeH="0" baseline="0" dirty="0" smtClean="0">
                <a:ln>
                  <a:noFill/>
                </a:ln>
                <a:solidFill>
                  <a:srgbClr val="2E2E38"/>
                </a:solidFill>
                <a:effectLst/>
                <a:uLnTx/>
                <a:uFillTx/>
                <a:latin typeface="EYInterstate Light"/>
                <a:ea typeface="+mn-ea"/>
                <a:cs typeface="+mn-cs"/>
              </a:defRPr>
            </a:lvl6pPr>
            <a:lvl7pPr marL="7938" marR="0" indent="0" algn="l" defTabSz="1070893" rtl="0" eaLnBrk="1" fontAlgn="base" latinLnBrk="0" hangingPunct="1">
              <a:lnSpc>
                <a:spcPct val="100000"/>
              </a:lnSpc>
              <a:spcBef>
                <a:spcPts val="0"/>
              </a:spcBef>
              <a:spcAft>
                <a:spcPts val="1200"/>
              </a:spcAft>
              <a:buClrTx/>
              <a:buSzTx/>
              <a:buFontTx/>
              <a:buNone/>
              <a:tabLst/>
              <a:defRPr kumimoji="0" lang="en-US" sz="1600" b="0" i="0" u="none" strike="noStrike" kern="0" cap="none" spc="0" normalizeH="0" baseline="0" dirty="0">
                <a:ln>
                  <a:noFill/>
                </a:ln>
                <a:solidFill>
                  <a:srgbClr val="2E2E38"/>
                </a:solidFill>
                <a:effectLst/>
                <a:uLnTx/>
                <a:uFillTx/>
                <a:latin typeface="Georgia" panose="02040502050405020303" pitchFamily="18" charset="0"/>
                <a:ea typeface="+mn-ea"/>
                <a:cs typeface="+mn-cs"/>
              </a:defRPr>
            </a:lvl7pPr>
            <a:lvl8pPr marL="3849877" indent="-266890" algn="l" defTabSz="1070893" rtl="0" eaLnBrk="1" fontAlgn="base" hangingPunct="1">
              <a:spcBef>
                <a:spcPct val="20000"/>
              </a:spcBef>
              <a:spcAft>
                <a:spcPct val="0"/>
              </a:spcAft>
              <a:buChar char="»"/>
              <a:defRPr sz="2312">
                <a:solidFill>
                  <a:schemeClr val="tx1"/>
                </a:solidFill>
                <a:latin typeface="Arial" charset="0"/>
              </a:defRPr>
            </a:lvl8pPr>
            <a:lvl9pPr marL="4330277" indent="-266890" algn="l" defTabSz="1070893" rtl="0" eaLnBrk="1" fontAlgn="base" hangingPunct="1">
              <a:spcBef>
                <a:spcPct val="20000"/>
              </a:spcBef>
              <a:spcAft>
                <a:spcPct val="0"/>
              </a:spcAft>
              <a:buChar char="»"/>
              <a:defRPr sz="2312">
                <a:solidFill>
                  <a:schemeClr val="tx1"/>
                </a:solidFill>
                <a:latin typeface="Arial" charset="0"/>
              </a:defRPr>
            </a:lvl9pPr>
          </a:lstStyle>
          <a:p>
            <a:pPr marL="0" marR="0" lvl="0" indent="0" algn="l" defTabSz="1070893" rtl="0" eaLnBrk="1" fontAlgn="base" latinLnBrk="0" hangingPunct="1">
              <a:lnSpc>
                <a:spcPct val="100000"/>
              </a:lnSpc>
              <a:spcBef>
                <a:spcPts val="0"/>
              </a:spcBef>
              <a:spcAft>
                <a:spcPts val="0"/>
              </a:spcAft>
              <a:buClrTx/>
              <a:buSzTx/>
              <a:buFontTx/>
              <a:buNone/>
              <a:tabLst/>
              <a:defRPr/>
            </a:pPr>
            <a:r>
              <a:rPr kumimoji="0" lang="en-US" sz="1400" b="1" i="0" u="none" strike="noStrike" kern="0" cap="none" spc="-10" normalizeH="0" baseline="0" noProof="0" dirty="0">
                <a:ln>
                  <a:noFill/>
                </a:ln>
                <a:solidFill>
                  <a:srgbClr val="2E2E38"/>
                </a:solidFill>
                <a:effectLst/>
                <a:uLnTx/>
                <a:uFillTx/>
                <a:latin typeface="EYInterstate Light" panose="02000506000000020004" pitchFamily="2" charset="0"/>
                <a:ea typeface="+mn-ea"/>
                <a:cs typeface="+mn-cs"/>
              </a:rPr>
              <a:t>MacDonald Kamoto, Partner</a:t>
            </a:r>
          </a:p>
          <a:p>
            <a:pPr marL="0" marR="0" lvl="0" indent="0" algn="l" defTabSz="1070893" rtl="0" eaLnBrk="1" fontAlgn="base" latinLnBrk="0" hangingPunct="1">
              <a:lnSpc>
                <a:spcPct val="100000"/>
              </a:lnSpc>
              <a:spcBef>
                <a:spcPts val="0"/>
              </a:spcBef>
              <a:spcAft>
                <a:spcPts val="0"/>
              </a:spcAft>
              <a:buClrTx/>
              <a:buSzTx/>
              <a:buFontTx/>
              <a:buNone/>
              <a:tabLst/>
              <a:defRPr/>
            </a:pPr>
            <a:r>
              <a:rPr kumimoji="0" lang="en-US" sz="1400" b="1" i="0" u="none" strike="noStrike" kern="0" cap="none" spc="-10" normalizeH="0" baseline="0" noProof="0" dirty="0">
                <a:ln>
                  <a:noFill/>
                </a:ln>
                <a:solidFill>
                  <a:srgbClr val="2E2E38"/>
                </a:solidFill>
                <a:effectLst/>
                <a:uLnTx/>
                <a:uFillTx/>
                <a:latin typeface="EYInterstate Light" panose="02000506000000020004" pitchFamily="2" charset="0"/>
                <a:ea typeface="+mn-ea"/>
                <a:cs typeface="+mn-cs"/>
              </a:rPr>
              <a:t>Ernst &amp; Young</a:t>
            </a:r>
          </a:p>
          <a:p>
            <a:pPr marL="0" marR="0" lvl="0" indent="0" algn="l" defTabSz="1070893" rtl="0" eaLnBrk="1" fontAlgn="base" latinLnBrk="0" hangingPunct="1">
              <a:lnSpc>
                <a:spcPct val="100000"/>
              </a:lnSpc>
              <a:spcBef>
                <a:spcPts val="0"/>
              </a:spcBef>
              <a:spcAft>
                <a:spcPts val="0"/>
              </a:spcAft>
              <a:buClrTx/>
              <a:buSzTx/>
              <a:buFontTx/>
              <a:buNone/>
              <a:tabLst/>
              <a:defRPr/>
            </a:pPr>
            <a:endParaRPr kumimoji="0" lang="en-US" sz="1400" b="1" i="0" u="none" strike="noStrike" kern="0" cap="none" spc="-10" normalizeH="0" baseline="0" noProof="0" dirty="0">
              <a:ln>
                <a:noFill/>
              </a:ln>
              <a:solidFill>
                <a:srgbClr val="2E2E38"/>
              </a:solidFill>
              <a:effectLst/>
              <a:uLnTx/>
              <a:uFillTx/>
              <a:latin typeface="EYInterstate Light" panose="02000506000000020004" pitchFamily="2" charset="0"/>
              <a:ea typeface="+mn-ea"/>
              <a:cs typeface="+mn-cs"/>
            </a:endParaRPr>
          </a:p>
          <a:p>
            <a:pPr marL="0" marR="0" lvl="0" indent="0" algn="l" defTabSz="1070893" rtl="0" eaLnBrk="1" fontAlgn="base" latinLnBrk="0" hangingPunct="1">
              <a:lnSpc>
                <a:spcPct val="100000"/>
              </a:lnSpc>
              <a:spcBef>
                <a:spcPts val="0"/>
              </a:spcBef>
              <a:spcAft>
                <a:spcPts val="0"/>
              </a:spcAft>
              <a:buClrTx/>
              <a:buSzTx/>
              <a:buFontTx/>
              <a:buNone/>
              <a:tabLst/>
              <a:defRPr/>
            </a:pPr>
            <a:r>
              <a:rPr kumimoji="0" lang="en-US" sz="1200" b="0" i="0" u="none" strike="noStrike" kern="0" cap="none" spc="-10" normalizeH="0" baseline="0" noProof="0" dirty="0">
                <a:ln>
                  <a:noFill/>
                </a:ln>
                <a:solidFill>
                  <a:srgbClr val="2E2E38"/>
                </a:solidFill>
                <a:effectLst/>
                <a:uLnTx/>
                <a:uFillTx/>
                <a:latin typeface="EYInterstate Light" panose="02000506000000020004" pitchFamily="2" charset="0"/>
                <a:ea typeface="+mn-ea"/>
                <a:cs typeface="+mn-cs"/>
              </a:rPr>
              <a:t>September 16, 2022</a:t>
            </a:r>
          </a:p>
        </p:txBody>
      </p:sp>
      <p:grpSp>
        <p:nvGrpSpPr>
          <p:cNvPr id="58" name="Group 57">
            <a:extLst>
              <a:ext uri="{FF2B5EF4-FFF2-40B4-BE49-F238E27FC236}">
                <a16:creationId xmlns:a16="http://schemas.microsoft.com/office/drawing/2014/main" xmlns="" id="{E1CEC8F5-9A28-4B0C-A74E-A39919D8F228}"/>
              </a:ext>
            </a:extLst>
          </p:cNvPr>
          <p:cNvGrpSpPr/>
          <p:nvPr/>
        </p:nvGrpSpPr>
        <p:grpSpPr>
          <a:xfrm>
            <a:off x="8438084" y="203822"/>
            <a:ext cx="3564334" cy="3954640"/>
            <a:chOff x="10709307" y="559827"/>
            <a:chExt cx="3564334" cy="3954640"/>
          </a:xfrm>
        </p:grpSpPr>
        <p:grpSp>
          <p:nvGrpSpPr>
            <p:cNvPr id="59" name="Menu close">
              <a:extLst>
                <a:ext uri="{FF2B5EF4-FFF2-40B4-BE49-F238E27FC236}">
                  <a16:creationId xmlns:a16="http://schemas.microsoft.com/office/drawing/2014/main" xmlns="" id="{EC3D3C4A-B435-4945-BFCC-DCD68648BC2C}"/>
                </a:ext>
              </a:extLst>
            </p:cNvPr>
            <p:cNvGrpSpPr/>
            <p:nvPr/>
          </p:nvGrpSpPr>
          <p:grpSpPr>
            <a:xfrm>
              <a:off x="13912622" y="727143"/>
              <a:ext cx="178593" cy="178593"/>
              <a:chOff x="13547634" y="184521"/>
              <a:chExt cx="178593" cy="178593"/>
            </a:xfrm>
          </p:grpSpPr>
          <p:cxnSp>
            <p:nvCxnSpPr>
              <p:cNvPr id="78" name="Gerader Verbinder 988">
                <a:extLst>
                  <a:ext uri="{FF2B5EF4-FFF2-40B4-BE49-F238E27FC236}">
                    <a16:creationId xmlns:a16="http://schemas.microsoft.com/office/drawing/2014/main" xmlns="" id="{569191E6-4E29-4341-9AC0-FBC4DA30AA90}"/>
                  </a:ext>
                </a:extLst>
              </p:cNvPr>
              <p:cNvCxnSpPr>
                <a:cxnSpLocks/>
              </p:cNvCxnSpPr>
              <p:nvPr/>
            </p:nvCxnSpPr>
            <p:spPr>
              <a:xfrm rot="2700000">
                <a:off x="13547634" y="273818"/>
                <a:ext cx="178593" cy="0"/>
              </a:xfrm>
              <a:prstGeom prst="line">
                <a:avLst/>
              </a:prstGeom>
              <a:noFill/>
              <a:ln w="9525" cap="flat" cmpd="sng" algn="ctr">
                <a:solidFill>
                  <a:sysClr val="window" lastClr="FFFFFF"/>
                </a:solidFill>
                <a:prstDash val="solid"/>
              </a:ln>
              <a:effectLst/>
            </p:spPr>
          </p:cxnSp>
          <p:cxnSp>
            <p:nvCxnSpPr>
              <p:cNvPr id="79" name="Gerader Verbinder 989">
                <a:extLst>
                  <a:ext uri="{FF2B5EF4-FFF2-40B4-BE49-F238E27FC236}">
                    <a16:creationId xmlns:a16="http://schemas.microsoft.com/office/drawing/2014/main" xmlns="" id="{322E8169-D009-4D63-95CF-233D5C6AEC99}"/>
                  </a:ext>
                </a:extLst>
              </p:cNvPr>
              <p:cNvCxnSpPr>
                <a:cxnSpLocks/>
              </p:cNvCxnSpPr>
              <p:nvPr/>
            </p:nvCxnSpPr>
            <p:spPr>
              <a:xfrm rot="18900000" flipH="1">
                <a:off x="13547634" y="273818"/>
                <a:ext cx="178593" cy="0"/>
              </a:xfrm>
              <a:prstGeom prst="line">
                <a:avLst/>
              </a:prstGeom>
              <a:noFill/>
              <a:ln w="9525" cap="flat" cmpd="sng" algn="ctr">
                <a:solidFill>
                  <a:sysClr val="window" lastClr="FFFFFF"/>
                </a:solidFill>
                <a:prstDash val="solid"/>
              </a:ln>
              <a:effectLst/>
            </p:spPr>
          </p:cxnSp>
        </p:grpSp>
        <p:grpSp>
          <p:nvGrpSpPr>
            <p:cNvPr id="60" name="Index">
              <a:extLst>
                <a:ext uri="{FF2B5EF4-FFF2-40B4-BE49-F238E27FC236}">
                  <a16:creationId xmlns:a16="http://schemas.microsoft.com/office/drawing/2014/main" xmlns="" id="{BA34D9DD-912D-4F0B-934F-BC4F2410B269}"/>
                </a:ext>
              </a:extLst>
            </p:cNvPr>
            <p:cNvGrpSpPr/>
            <p:nvPr/>
          </p:nvGrpSpPr>
          <p:grpSpPr>
            <a:xfrm>
              <a:off x="10709307" y="559827"/>
              <a:ext cx="3564334" cy="3954640"/>
              <a:chOff x="10709125" y="547087"/>
              <a:chExt cx="3564334" cy="3954640"/>
            </a:xfrm>
          </p:grpSpPr>
          <p:sp>
            <p:nvSpPr>
              <p:cNvPr id="64" name="Index">
                <a:extLst>
                  <a:ext uri="{FF2B5EF4-FFF2-40B4-BE49-F238E27FC236}">
                    <a16:creationId xmlns:a16="http://schemas.microsoft.com/office/drawing/2014/main" xmlns="" id="{5251D2DB-265F-4F77-90F7-B1ABD40B9C67}"/>
                  </a:ext>
                </a:extLst>
              </p:cNvPr>
              <p:cNvSpPr/>
              <p:nvPr/>
            </p:nvSpPr>
            <p:spPr>
              <a:xfrm>
                <a:off x="10709125" y="547087"/>
                <a:ext cx="3564334" cy="3954640"/>
              </a:xfrm>
              <a:prstGeom prst="rect">
                <a:avLst/>
              </a:prstGeom>
              <a:solidFill>
                <a:srgbClr val="2E2E38">
                  <a:alpha val="87000"/>
                </a:srgbClr>
              </a:solidFill>
            </p:spPr>
            <p:txBody>
              <a:bodyPr wrap="square" lIns="540000" tIns="180000" rIns="180000" bIns="180000" anchor="ctr" anchorCtr="0">
                <a:noAutofit/>
              </a:bodyPr>
              <a:lstStyle/>
              <a:p>
                <a:pPr marL="0" marR="0" lvl="0" indent="0" defTabSz="914400" eaLnBrk="1" fontAlgn="base" latinLnBrk="0" hangingPunct="1">
                  <a:lnSpc>
                    <a:spcPct val="250000"/>
                  </a:lnSpc>
                  <a:spcBef>
                    <a:spcPct val="0"/>
                  </a:spcBef>
                  <a:spcAft>
                    <a:spcPct val="0"/>
                  </a:spcAft>
                  <a:buClrTx/>
                  <a:buSzTx/>
                  <a:buFont typeface="+mj-lt"/>
                  <a:buNone/>
                  <a:tabLst/>
                  <a:defRPr/>
                </a:pPr>
                <a:endPar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endParaRPr>
              </a:p>
            </p:txBody>
          </p:sp>
          <p:grpSp>
            <p:nvGrpSpPr>
              <p:cNvPr id="65" name="Group 64">
                <a:extLst>
                  <a:ext uri="{FF2B5EF4-FFF2-40B4-BE49-F238E27FC236}">
                    <a16:creationId xmlns:a16="http://schemas.microsoft.com/office/drawing/2014/main" xmlns="" id="{8DB013D1-9E1E-43B0-8088-FAE71C2EC504}"/>
                  </a:ext>
                </a:extLst>
              </p:cNvPr>
              <p:cNvGrpSpPr/>
              <p:nvPr/>
            </p:nvGrpSpPr>
            <p:grpSpPr>
              <a:xfrm>
                <a:off x="11119078" y="1691861"/>
                <a:ext cx="2827936" cy="2640370"/>
                <a:chOff x="11119078" y="1712181"/>
                <a:chExt cx="2397760" cy="2640370"/>
              </a:xfrm>
            </p:grpSpPr>
            <p:cxnSp>
              <p:nvCxnSpPr>
                <p:cNvPr id="72" name="Straight Connector 71">
                  <a:extLst>
                    <a:ext uri="{FF2B5EF4-FFF2-40B4-BE49-F238E27FC236}">
                      <a16:creationId xmlns:a16="http://schemas.microsoft.com/office/drawing/2014/main" xmlns="" id="{03A5C2B4-8E5B-413C-99C6-601EFB4608D9}"/>
                    </a:ext>
                  </a:extLst>
                </p:cNvPr>
                <p:cNvCxnSpPr/>
                <p:nvPr/>
              </p:nvCxnSpPr>
              <p:spPr bwMode="auto">
                <a:xfrm>
                  <a:off x="11119078" y="1712181"/>
                  <a:ext cx="2397760" cy="0"/>
                </a:xfrm>
                <a:prstGeom prst="line">
                  <a:avLst/>
                </a:prstGeom>
                <a:solidFill>
                  <a:srgbClr val="2DB757"/>
                </a:solidFill>
                <a:ln w="6350" cap="flat" cmpd="sng" algn="ctr">
                  <a:solidFill>
                    <a:srgbClr val="2E2E38">
                      <a:lumMod val="20000"/>
                      <a:lumOff val="8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a:extLst>
                    <a:ext uri="{FF2B5EF4-FFF2-40B4-BE49-F238E27FC236}">
                      <a16:creationId xmlns:a16="http://schemas.microsoft.com/office/drawing/2014/main" xmlns="" id="{35E0C9A0-FEDB-43DC-8187-C1BADDDB65F9}"/>
                    </a:ext>
                  </a:extLst>
                </p:cNvPr>
                <p:cNvCxnSpPr/>
                <p:nvPr/>
              </p:nvCxnSpPr>
              <p:spPr bwMode="auto">
                <a:xfrm>
                  <a:off x="11119078" y="2240255"/>
                  <a:ext cx="2397760" cy="0"/>
                </a:xfrm>
                <a:prstGeom prst="line">
                  <a:avLst/>
                </a:prstGeom>
                <a:solidFill>
                  <a:srgbClr val="2DB757"/>
                </a:solidFill>
                <a:ln w="6350" cap="flat" cmpd="sng" algn="ctr">
                  <a:solidFill>
                    <a:srgbClr val="2E2E38">
                      <a:lumMod val="20000"/>
                      <a:lumOff val="8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a:extLst>
                    <a:ext uri="{FF2B5EF4-FFF2-40B4-BE49-F238E27FC236}">
                      <a16:creationId xmlns:a16="http://schemas.microsoft.com/office/drawing/2014/main" xmlns="" id="{7D7F2E6C-A6C7-4FA3-B378-06644BAC8684}"/>
                    </a:ext>
                  </a:extLst>
                </p:cNvPr>
                <p:cNvCxnSpPr/>
                <p:nvPr/>
              </p:nvCxnSpPr>
              <p:spPr bwMode="auto">
                <a:xfrm>
                  <a:off x="11119078" y="2768329"/>
                  <a:ext cx="2397760" cy="0"/>
                </a:xfrm>
                <a:prstGeom prst="line">
                  <a:avLst/>
                </a:prstGeom>
                <a:solidFill>
                  <a:srgbClr val="2DB757"/>
                </a:solidFill>
                <a:ln w="6350" cap="flat" cmpd="sng" algn="ctr">
                  <a:solidFill>
                    <a:srgbClr val="2E2E38">
                      <a:lumMod val="20000"/>
                      <a:lumOff val="8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a:extLst>
                    <a:ext uri="{FF2B5EF4-FFF2-40B4-BE49-F238E27FC236}">
                      <a16:creationId xmlns:a16="http://schemas.microsoft.com/office/drawing/2014/main" xmlns="" id="{5BA7FF12-1072-49A3-8BE2-BB8FC28A05EA}"/>
                    </a:ext>
                  </a:extLst>
                </p:cNvPr>
                <p:cNvCxnSpPr/>
                <p:nvPr/>
              </p:nvCxnSpPr>
              <p:spPr bwMode="auto">
                <a:xfrm>
                  <a:off x="11119078" y="3296403"/>
                  <a:ext cx="2397760" cy="0"/>
                </a:xfrm>
                <a:prstGeom prst="line">
                  <a:avLst/>
                </a:prstGeom>
                <a:solidFill>
                  <a:srgbClr val="2DB757"/>
                </a:solidFill>
                <a:ln w="6350" cap="flat" cmpd="sng" algn="ctr">
                  <a:solidFill>
                    <a:srgbClr val="2E2E38">
                      <a:lumMod val="20000"/>
                      <a:lumOff val="8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a:extLst>
                    <a:ext uri="{FF2B5EF4-FFF2-40B4-BE49-F238E27FC236}">
                      <a16:creationId xmlns:a16="http://schemas.microsoft.com/office/drawing/2014/main" xmlns="" id="{CAAD9031-1B5A-4A44-A5F4-8A00CBE1561D}"/>
                    </a:ext>
                  </a:extLst>
                </p:cNvPr>
                <p:cNvCxnSpPr/>
                <p:nvPr/>
              </p:nvCxnSpPr>
              <p:spPr bwMode="auto">
                <a:xfrm>
                  <a:off x="11119078" y="3824477"/>
                  <a:ext cx="2397760" cy="0"/>
                </a:xfrm>
                <a:prstGeom prst="line">
                  <a:avLst/>
                </a:prstGeom>
                <a:solidFill>
                  <a:srgbClr val="2DB757"/>
                </a:solidFill>
                <a:ln w="6350" cap="flat" cmpd="sng" algn="ctr">
                  <a:solidFill>
                    <a:srgbClr val="2E2E38">
                      <a:lumMod val="20000"/>
                      <a:lumOff val="8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a:extLst>
                    <a:ext uri="{FF2B5EF4-FFF2-40B4-BE49-F238E27FC236}">
                      <a16:creationId xmlns:a16="http://schemas.microsoft.com/office/drawing/2014/main" xmlns="" id="{A47885AA-9E6B-4928-ACF0-3E7B5B480505}"/>
                    </a:ext>
                  </a:extLst>
                </p:cNvPr>
                <p:cNvCxnSpPr/>
                <p:nvPr/>
              </p:nvCxnSpPr>
              <p:spPr bwMode="auto">
                <a:xfrm>
                  <a:off x="11119078" y="4352551"/>
                  <a:ext cx="2397760" cy="0"/>
                </a:xfrm>
                <a:prstGeom prst="line">
                  <a:avLst/>
                </a:prstGeom>
                <a:solidFill>
                  <a:srgbClr val="2DB757"/>
                </a:solidFill>
                <a:ln w="6350" cap="flat" cmpd="sng" algn="ctr">
                  <a:solidFill>
                    <a:srgbClr val="2E2E38">
                      <a:lumMod val="20000"/>
                      <a:lumOff val="8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6" name="Rectangle 65">
                <a:hlinkClick r:id="rId3" action="ppaction://hlinksldjump"/>
                <a:extLst>
                  <a:ext uri="{FF2B5EF4-FFF2-40B4-BE49-F238E27FC236}">
                    <a16:creationId xmlns:a16="http://schemas.microsoft.com/office/drawing/2014/main" xmlns="" id="{73B23129-09EB-4205-8168-158A41A04B30}"/>
                  </a:ext>
                </a:extLst>
              </p:cNvPr>
              <p:cNvSpPr/>
              <p:nvPr/>
            </p:nvSpPr>
            <p:spPr>
              <a:xfrm>
                <a:off x="11153622" y="1236101"/>
                <a:ext cx="2827936" cy="307777"/>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rPr>
                  <a:t>INTRODUCTION</a:t>
                </a:r>
              </a:p>
            </p:txBody>
          </p:sp>
          <p:sp>
            <p:nvSpPr>
              <p:cNvPr id="67" name="Rectangle 66">
                <a:hlinkClick r:id="" action="ppaction://noaction"/>
                <a:extLst>
                  <a:ext uri="{FF2B5EF4-FFF2-40B4-BE49-F238E27FC236}">
                    <a16:creationId xmlns:a16="http://schemas.microsoft.com/office/drawing/2014/main" xmlns="" id="{F12AE3E4-CE1C-4883-B481-89E8683685CD}"/>
                  </a:ext>
                </a:extLst>
              </p:cNvPr>
              <p:cNvSpPr/>
              <p:nvPr/>
            </p:nvSpPr>
            <p:spPr>
              <a:xfrm>
                <a:off x="11153622" y="1769956"/>
                <a:ext cx="2804355" cy="307777"/>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rPr>
                  <a:t>DISRUPTION </a:t>
                </a:r>
              </a:p>
            </p:txBody>
          </p:sp>
          <p:sp>
            <p:nvSpPr>
              <p:cNvPr id="68" name="Rectangle 67">
                <a:hlinkClick r:id="" action="ppaction://noaction"/>
                <a:extLst>
                  <a:ext uri="{FF2B5EF4-FFF2-40B4-BE49-F238E27FC236}">
                    <a16:creationId xmlns:a16="http://schemas.microsoft.com/office/drawing/2014/main" xmlns="" id="{5BE38CFB-ED71-4C10-A434-0E538271BC58}"/>
                  </a:ext>
                </a:extLst>
              </p:cNvPr>
              <p:cNvSpPr/>
              <p:nvPr/>
            </p:nvSpPr>
            <p:spPr>
              <a:xfrm>
                <a:off x="11153622" y="2303811"/>
                <a:ext cx="2804355" cy="523220"/>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rPr>
                  <a:t>PROFESSIONAL ACCOUNTANT TYPICAL RESPONSIBILITIES</a:t>
                </a:r>
              </a:p>
            </p:txBody>
          </p:sp>
          <p:sp>
            <p:nvSpPr>
              <p:cNvPr id="69" name="Rectangle 68">
                <a:hlinkClick r:id="" action="ppaction://noaction"/>
                <a:extLst>
                  <a:ext uri="{FF2B5EF4-FFF2-40B4-BE49-F238E27FC236}">
                    <a16:creationId xmlns:a16="http://schemas.microsoft.com/office/drawing/2014/main" xmlns="" id="{3A7259E9-59E0-46F9-875A-C0513AC16289}"/>
                  </a:ext>
                </a:extLst>
              </p:cNvPr>
              <p:cNvSpPr/>
              <p:nvPr/>
            </p:nvSpPr>
            <p:spPr>
              <a:xfrm>
                <a:off x="11153622" y="2837666"/>
                <a:ext cx="2804355" cy="307777"/>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rPr>
                  <a:t>STAKEHOLDER PERCEPTIONS</a:t>
                </a:r>
              </a:p>
            </p:txBody>
          </p:sp>
          <p:sp>
            <p:nvSpPr>
              <p:cNvPr id="70" name="Rectangle 69">
                <a:hlinkClick r:id="" action="ppaction://noaction"/>
                <a:extLst>
                  <a:ext uri="{FF2B5EF4-FFF2-40B4-BE49-F238E27FC236}">
                    <a16:creationId xmlns:a16="http://schemas.microsoft.com/office/drawing/2014/main" xmlns="" id="{D8F9C945-FB8C-41B2-BDC7-5477F79394E4}"/>
                  </a:ext>
                </a:extLst>
              </p:cNvPr>
              <p:cNvSpPr/>
              <p:nvPr/>
            </p:nvSpPr>
            <p:spPr>
              <a:xfrm>
                <a:off x="11153622" y="3900225"/>
                <a:ext cx="2827935" cy="307777"/>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rPr>
                  <a:t>STAYING RELEVANT</a:t>
                </a:r>
              </a:p>
            </p:txBody>
          </p:sp>
          <p:sp>
            <p:nvSpPr>
              <p:cNvPr id="71" name="Rectangle 70">
                <a:hlinkClick r:id="" action="ppaction://noaction"/>
                <a:extLst>
                  <a:ext uri="{FF2B5EF4-FFF2-40B4-BE49-F238E27FC236}">
                    <a16:creationId xmlns:a16="http://schemas.microsoft.com/office/drawing/2014/main" xmlns="" id="{6A76C2BC-1F0E-4E50-A3E1-C38040AA1EA4}"/>
                  </a:ext>
                </a:extLst>
              </p:cNvPr>
              <p:cNvSpPr/>
              <p:nvPr/>
            </p:nvSpPr>
            <p:spPr>
              <a:xfrm>
                <a:off x="11153622" y="3372152"/>
                <a:ext cx="2804355" cy="307777"/>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E2E38">
                        <a:lumMod val="20000"/>
                        <a:lumOff val="80000"/>
                      </a:srgbClr>
                    </a:solidFill>
                    <a:effectLst/>
                    <a:uLnTx/>
                    <a:uFillTx/>
                    <a:ea typeface="Calibri" panose="020F0502020204030204" pitchFamily="34" charset="0"/>
                    <a:cs typeface="Times New Roman" panose="02020603050405020304" pitchFamily="18" charset="0"/>
                  </a:rPr>
                  <a:t>DISRUPTION</a:t>
                </a:r>
              </a:p>
            </p:txBody>
          </p:sp>
        </p:grpSp>
      </p:grpSp>
    </p:spTree>
    <p:extLst>
      <p:ext uri="{BB962C8B-B14F-4D97-AF65-F5344CB8AC3E}">
        <p14:creationId xmlns:p14="http://schemas.microsoft.com/office/powerpoint/2010/main" val="1229011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1000"/>
                                        <p:tgtEl>
                                          <p:spTgt spid="57"/>
                                        </p:tgtEl>
                                      </p:cBhvr>
                                    </p:animEffect>
                                    <p:anim calcmode="lin" valueType="num">
                                      <p:cBhvr>
                                        <p:cTn id="19" dur="1000" fill="hold"/>
                                        <p:tgtEl>
                                          <p:spTgt spid="57"/>
                                        </p:tgtEl>
                                        <p:attrNameLst>
                                          <p:attrName>ppt_x</p:attrName>
                                        </p:attrNameLst>
                                      </p:cBhvr>
                                      <p:tavLst>
                                        <p:tav tm="0">
                                          <p:val>
                                            <p:strVal val="#ppt_x"/>
                                          </p:val>
                                        </p:tav>
                                        <p:tav tm="100000">
                                          <p:val>
                                            <p:strVal val="#ppt_x"/>
                                          </p:val>
                                        </p:tav>
                                      </p:tavLst>
                                    </p:anim>
                                    <p:anim calcmode="lin" valueType="num">
                                      <p:cBhvr>
                                        <p:cTn id="20"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000"/>
                                        <p:tgtEl>
                                          <p:spTgt spid="58"/>
                                        </p:tgtEl>
                                      </p:cBhvr>
                                    </p:animEffect>
                                    <p:anim calcmode="lin" valueType="num">
                                      <p:cBhvr>
                                        <p:cTn id="26" dur="1000" fill="hold"/>
                                        <p:tgtEl>
                                          <p:spTgt spid="58"/>
                                        </p:tgtEl>
                                        <p:attrNameLst>
                                          <p:attrName>ppt_x</p:attrName>
                                        </p:attrNameLst>
                                      </p:cBhvr>
                                      <p:tavLst>
                                        <p:tav tm="0">
                                          <p:val>
                                            <p:strVal val="#ppt_x"/>
                                          </p:val>
                                        </p:tav>
                                        <p:tav tm="100000">
                                          <p:val>
                                            <p:strVal val="#ppt_x"/>
                                          </p:val>
                                        </p:tav>
                                      </p:tavLst>
                                    </p:anim>
                                    <p:anim calcmode="lin" valueType="num">
                                      <p:cBhvr>
                                        <p:cTn id="2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7" grpId="0" uiExpan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3C2816E7-44EE-4580-BECA-1D64E04104B8}"/>
              </a:ext>
            </a:extLst>
          </p:cNvPr>
          <p:cNvSpPr/>
          <p:nvPr/>
        </p:nvSpPr>
        <p:spPr>
          <a:xfrm>
            <a:off x="0" y="-3907"/>
            <a:ext cx="12198350"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109756"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8" y="11713"/>
            <a:ext cx="11412031"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l"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Staying relevant </a:t>
            </a:r>
          </a:p>
        </p:txBody>
      </p:sp>
      <p:pic>
        <p:nvPicPr>
          <p:cNvPr id="56" name="Picture Placeholder 7">
            <a:extLst>
              <a:ext uri="{FF2B5EF4-FFF2-40B4-BE49-F238E27FC236}">
                <a16:creationId xmlns:a16="http://schemas.microsoft.com/office/drawing/2014/main" xmlns="" id="{019F48FD-E759-416E-B9D5-30CDCBE176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31" t="23531" r="13862" b="8573"/>
          <a:stretch/>
        </p:blipFill>
        <p:spPr>
          <a:xfrm>
            <a:off x="-13958" y="535142"/>
            <a:ext cx="12212308" cy="6388157"/>
          </a:xfrm>
          <a:prstGeom prst="rect">
            <a:avLst/>
          </a:prstGeom>
        </p:spPr>
      </p:pic>
      <p:sp>
        <p:nvSpPr>
          <p:cNvPr id="60" name="Text Placeholder 37">
            <a:extLst>
              <a:ext uri="{FF2B5EF4-FFF2-40B4-BE49-F238E27FC236}">
                <a16:creationId xmlns:a16="http://schemas.microsoft.com/office/drawing/2014/main" xmlns="" id="{B46DDF05-A5A2-4672-A7F9-33090F6CAB04}"/>
              </a:ext>
            </a:extLst>
          </p:cNvPr>
          <p:cNvSpPr txBox="1">
            <a:spLocks/>
          </p:cNvSpPr>
          <p:nvPr/>
        </p:nvSpPr>
        <p:spPr>
          <a:xfrm>
            <a:off x="206016" y="796318"/>
            <a:ext cx="2856498" cy="4838248"/>
          </a:xfrm>
          <a:prstGeom prst="rect">
            <a:avLst/>
          </a:prstGeom>
        </p:spPr>
        <p:txBody>
          <a:bodyPr wrap="square">
            <a:spAutoFit/>
          </a:bodyPr>
          <a:lstStyle>
            <a:lvl1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316" kern="1200">
                <a:solidFill>
                  <a:schemeClr val="bg2"/>
                </a:solidFill>
                <a:latin typeface="+mn-lt"/>
                <a:ea typeface="+mn-ea"/>
                <a:cs typeface="+mn-cs"/>
              </a:defRPr>
            </a:lvl1pPr>
            <a:lvl2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316" kern="1200">
                <a:solidFill>
                  <a:schemeClr val="bg2"/>
                </a:solidFill>
                <a:latin typeface="+mj-lt"/>
                <a:ea typeface="+mn-ea"/>
                <a:cs typeface="+mn-cs"/>
              </a:defRPr>
            </a:lvl2pPr>
            <a:lvl3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023" kern="1200">
                <a:solidFill>
                  <a:schemeClr val="bg2"/>
                </a:solidFill>
                <a:latin typeface="+mn-lt"/>
                <a:ea typeface="+mn-ea"/>
                <a:cs typeface="+mn-cs"/>
              </a:defRPr>
            </a:lvl3pPr>
            <a:lvl4pPr marL="131654" marR="0" indent="-131654" algn="l" defTabSz="552900" rtl="0" eaLnBrk="1" fontAlgn="auto" latinLnBrk="0" hangingPunct="1">
              <a:lnSpc>
                <a:spcPct val="100000"/>
              </a:lnSpc>
              <a:spcBef>
                <a:spcPts val="0"/>
              </a:spcBef>
              <a:spcAft>
                <a:spcPts val="146"/>
              </a:spcAft>
              <a:buClrTx/>
              <a:buSzTx/>
              <a:buFont typeface="Arial" panose="020B0604020202020204" pitchFamily="34" charset="0"/>
              <a:buChar char="•"/>
              <a:tabLst/>
              <a:defRPr sz="1023" kern="1200">
                <a:solidFill>
                  <a:schemeClr val="bg2"/>
                </a:solidFill>
                <a:latin typeface="+mn-lt"/>
                <a:ea typeface="+mn-ea"/>
                <a:cs typeface="+mn-cs"/>
              </a:defRPr>
            </a:lvl4pPr>
            <a:lvl5pPr marL="310704" marR="0" indent="-131654" algn="l" defTabSz="552900" rtl="0" eaLnBrk="1" fontAlgn="auto" latinLnBrk="0" hangingPunct="1">
              <a:lnSpc>
                <a:spcPct val="100000"/>
              </a:lnSpc>
              <a:spcBef>
                <a:spcPts val="0"/>
              </a:spcBef>
              <a:spcAft>
                <a:spcPts val="146"/>
              </a:spcAft>
              <a:buClrTx/>
              <a:buSzTx/>
              <a:buFont typeface="Arial" panose="020B0604020202020204" pitchFamily="34" charset="0"/>
              <a:buChar char="•"/>
              <a:tabLst/>
              <a:defRPr sz="877" kern="1200">
                <a:solidFill>
                  <a:schemeClr val="bg2"/>
                </a:solidFill>
                <a:latin typeface="+mn-lt"/>
                <a:ea typeface="+mn-ea"/>
                <a:cs typeface="+mn-cs"/>
              </a:defRPr>
            </a:lvl5pPr>
            <a:lvl6pPr marL="1520472"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6pPr>
            <a:lvl7pPr marL="1796921"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7pPr>
            <a:lvl8pPr marL="2073370"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8pPr>
            <a:lvl9pPr marL="2349819"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9pPr>
          </a:lstStyle>
          <a:p>
            <a:pPr lvl="1" defTabSz="914400">
              <a:lnSpc>
                <a:spcPct val="85000"/>
              </a:lnSpc>
              <a:spcBef>
                <a:spcPts val="300"/>
              </a:spcBef>
              <a:spcAft>
                <a:spcPts val="300"/>
              </a:spcAft>
              <a:buClr>
                <a:srgbClr val="FCE600"/>
              </a:buClr>
              <a:buSzPct val="70000"/>
            </a:pPr>
            <a:r>
              <a:rPr lang="en-AU" sz="1900" b="1" dirty="0">
                <a:solidFill>
                  <a:schemeClr val="bg1"/>
                </a:solidFill>
                <a:latin typeface="Arial" panose="020B0604020202020204" pitchFamily="34" charset="0"/>
                <a:cs typeface="Arial" panose="020B0604020202020204" pitchFamily="34" charset="0"/>
              </a:rPr>
              <a:t>Shareholder/Board expectations</a:t>
            </a:r>
          </a:p>
          <a:p>
            <a:pPr lvl="1" defTabSz="914400">
              <a:lnSpc>
                <a:spcPct val="85000"/>
              </a:lnSpc>
              <a:spcBef>
                <a:spcPts val="300"/>
              </a:spcBef>
              <a:spcAft>
                <a:spcPts val="300"/>
              </a:spcAft>
              <a:buClr>
                <a:srgbClr val="FCE600"/>
              </a:buClr>
              <a:buSzPct val="70000"/>
            </a:pPr>
            <a:endParaRPr lang="en-AU" sz="1900" b="1" dirty="0">
              <a:latin typeface="Arial" panose="020B0604020202020204" pitchFamily="34" charset="0"/>
              <a:cs typeface="Arial" panose="020B0604020202020204" pitchFamily="34" charset="0"/>
            </a:endParaRP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Ethical</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Follow global trends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Convert failures into opportunities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Bigger picture, critical thinker, all rounder</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Board network</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CEO in waiting</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Master of predictive models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Treasury acumen</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Turn your role into a profit centre</a:t>
            </a:r>
          </a:p>
        </p:txBody>
      </p:sp>
      <p:sp>
        <p:nvSpPr>
          <p:cNvPr id="61" name="Text Placeholder 37">
            <a:extLst>
              <a:ext uri="{FF2B5EF4-FFF2-40B4-BE49-F238E27FC236}">
                <a16:creationId xmlns:a16="http://schemas.microsoft.com/office/drawing/2014/main" xmlns="" id="{EC5C43A8-476F-437E-8970-ECEBD8BB030B}"/>
              </a:ext>
            </a:extLst>
          </p:cNvPr>
          <p:cNvSpPr txBox="1">
            <a:spLocks/>
          </p:cNvSpPr>
          <p:nvPr/>
        </p:nvSpPr>
        <p:spPr>
          <a:xfrm>
            <a:off x="3062514" y="804648"/>
            <a:ext cx="3989796" cy="5566139"/>
          </a:xfrm>
          <a:prstGeom prst="rect">
            <a:avLst/>
          </a:prstGeom>
        </p:spPr>
        <p:txBody>
          <a:bodyPr wrap="square">
            <a:spAutoFit/>
          </a:bodyPr>
          <a:lstStyle>
            <a:lvl1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316" kern="1200">
                <a:solidFill>
                  <a:schemeClr val="bg2"/>
                </a:solidFill>
                <a:latin typeface="+mn-lt"/>
                <a:ea typeface="+mn-ea"/>
                <a:cs typeface="+mn-cs"/>
              </a:defRPr>
            </a:lvl1pPr>
            <a:lvl2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316" kern="1200">
                <a:solidFill>
                  <a:schemeClr val="bg2"/>
                </a:solidFill>
                <a:latin typeface="+mj-lt"/>
                <a:ea typeface="+mn-ea"/>
                <a:cs typeface="+mn-cs"/>
              </a:defRPr>
            </a:lvl2pPr>
            <a:lvl3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023" kern="1200">
                <a:solidFill>
                  <a:schemeClr val="bg2"/>
                </a:solidFill>
                <a:latin typeface="+mn-lt"/>
                <a:ea typeface="+mn-ea"/>
                <a:cs typeface="+mn-cs"/>
              </a:defRPr>
            </a:lvl3pPr>
            <a:lvl4pPr marL="131654" marR="0" indent="-131654" algn="l" defTabSz="552900" rtl="0" eaLnBrk="1" fontAlgn="auto" latinLnBrk="0" hangingPunct="1">
              <a:lnSpc>
                <a:spcPct val="100000"/>
              </a:lnSpc>
              <a:spcBef>
                <a:spcPts val="0"/>
              </a:spcBef>
              <a:spcAft>
                <a:spcPts val="146"/>
              </a:spcAft>
              <a:buClrTx/>
              <a:buSzTx/>
              <a:buFont typeface="Arial" panose="020B0604020202020204" pitchFamily="34" charset="0"/>
              <a:buChar char="•"/>
              <a:tabLst/>
              <a:defRPr sz="1023" kern="1200">
                <a:solidFill>
                  <a:schemeClr val="bg2"/>
                </a:solidFill>
                <a:latin typeface="+mn-lt"/>
                <a:ea typeface="+mn-ea"/>
                <a:cs typeface="+mn-cs"/>
              </a:defRPr>
            </a:lvl4pPr>
            <a:lvl5pPr marL="310704" marR="0" indent="-131654" algn="l" defTabSz="552900" rtl="0" eaLnBrk="1" fontAlgn="auto" latinLnBrk="0" hangingPunct="1">
              <a:lnSpc>
                <a:spcPct val="100000"/>
              </a:lnSpc>
              <a:spcBef>
                <a:spcPts val="0"/>
              </a:spcBef>
              <a:spcAft>
                <a:spcPts val="146"/>
              </a:spcAft>
              <a:buClrTx/>
              <a:buSzTx/>
              <a:buFont typeface="Arial" panose="020B0604020202020204" pitchFamily="34" charset="0"/>
              <a:buChar char="•"/>
              <a:tabLst/>
              <a:defRPr sz="877" kern="1200">
                <a:solidFill>
                  <a:schemeClr val="bg2"/>
                </a:solidFill>
                <a:latin typeface="+mn-lt"/>
                <a:ea typeface="+mn-ea"/>
                <a:cs typeface="+mn-cs"/>
              </a:defRPr>
            </a:lvl5pPr>
            <a:lvl6pPr marL="1520472"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6pPr>
            <a:lvl7pPr marL="1796921"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7pPr>
            <a:lvl8pPr marL="2073370"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8pPr>
            <a:lvl9pPr marL="2349819"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9pPr>
          </a:lstStyle>
          <a:p>
            <a:pPr lvl="1" defTabSz="914400">
              <a:lnSpc>
                <a:spcPct val="85000"/>
              </a:lnSpc>
              <a:spcBef>
                <a:spcPts val="300"/>
              </a:spcBef>
              <a:spcAft>
                <a:spcPts val="300"/>
              </a:spcAft>
              <a:buClr>
                <a:srgbClr val="FCE600"/>
              </a:buClr>
              <a:buSzPct val="70000"/>
            </a:pPr>
            <a:r>
              <a:rPr lang="en-AU" sz="1800" b="1" dirty="0">
                <a:solidFill>
                  <a:schemeClr val="bg1"/>
                </a:solidFill>
                <a:latin typeface="Arial" panose="020B0604020202020204" pitchFamily="34" charset="0"/>
                <a:cs typeface="Arial" panose="020B0604020202020204" pitchFamily="34" charset="0"/>
              </a:rPr>
              <a:t>Internal stakeholder expectations</a:t>
            </a:r>
          </a:p>
          <a:p>
            <a:pPr lvl="1" defTabSz="914400">
              <a:lnSpc>
                <a:spcPct val="85000"/>
              </a:lnSpc>
              <a:spcBef>
                <a:spcPts val="300"/>
              </a:spcBef>
              <a:spcAft>
                <a:spcPts val="300"/>
              </a:spcAft>
              <a:buClr>
                <a:srgbClr val="FCE600"/>
              </a:buClr>
              <a:buSzPct val="70000"/>
            </a:pPr>
            <a:endParaRPr lang="en-AU" sz="1800" b="1" dirty="0">
              <a:latin typeface="Arial" panose="020B0604020202020204" pitchFamily="34" charset="0"/>
              <a:cs typeface="Arial" panose="020B0604020202020204" pitchFamily="34" charset="0"/>
            </a:endParaRP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Technologically agile</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Data analytics and other digital tools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Understanding the core business, customers, products to provide checks and balances to commercial teams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Business development</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Executive management network</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Pragmatic</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Talent retention</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Investment choices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Value chain analysis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Flexibility to adapt to an evolving working environment</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Mobile computing </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US" sz="1800" dirty="0">
                <a:solidFill>
                  <a:schemeClr val="bg1"/>
                </a:solidFill>
                <a:latin typeface="Arial" panose="020B0604020202020204" pitchFamily="34" charset="0"/>
                <a:cs typeface="Arial" panose="020B0604020202020204" pitchFamily="34" charset="0"/>
              </a:rPr>
              <a:t>Project management</a:t>
            </a:r>
          </a:p>
        </p:txBody>
      </p:sp>
      <p:sp>
        <p:nvSpPr>
          <p:cNvPr id="62" name="Text Placeholder 37">
            <a:extLst>
              <a:ext uri="{FF2B5EF4-FFF2-40B4-BE49-F238E27FC236}">
                <a16:creationId xmlns:a16="http://schemas.microsoft.com/office/drawing/2014/main" xmlns="" id="{75209CF8-E70F-43C5-B136-C828119CB528}"/>
              </a:ext>
            </a:extLst>
          </p:cNvPr>
          <p:cNvSpPr txBox="1">
            <a:spLocks/>
          </p:cNvSpPr>
          <p:nvPr/>
        </p:nvSpPr>
        <p:spPr>
          <a:xfrm>
            <a:off x="7052310" y="774662"/>
            <a:ext cx="2681144" cy="3861826"/>
          </a:xfrm>
          <a:prstGeom prst="rect">
            <a:avLst/>
          </a:prstGeom>
        </p:spPr>
        <p:txBody>
          <a:bodyPr wrap="square">
            <a:spAutoFit/>
          </a:bodyPr>
          <a:lstStyle>
            <a:lvl1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316" kern="1200">
                <a:solidFill>
                  <a:schemeClr val="bg2"/>
                </a:solidFill>
                <a:latin typeface="+mn-lt"/>
                <a:ea typeface="+mn-ea"/>
                <a:cs typeface="+mn-cs"/>
              </a:defRPr>
            </a:lvl1pPr>
            <a:lvl2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316" kern="1200">
                <a:solidFill>
                  <a:schemeClr val="bg2"/>
                </a:solidFill>
                <a:latin typeface="+mj-lt"/>
                <a:ea typeface="+mn-ea"/>
                <a:cs typeface="+mn-cs"/>
              </a:defRPr>
            </a:lvl2pPr>
            <a:lvl3pPr marL="0" marR="0" indent="0" algn="l" defTabSz="552900" rtl="0" eaLnBrk="1" fontAlgn="auto" latinLnBrk="0" hangingPunct="1">
              <a:lnSpc>
                <a:spcPct val="100000"/>
              </a:lnSpc>
              <a:spcBef>
                <a:spcPts val="0"/>
              </a:spcBef>
              <a:spcAft>
                <a:spcPts val="146"/>
              </a:spcAft>
              <a:buClrTx/>
              <a:buSzTx/>
              <a:buFont typeface="Arial" panose="020B0604020202020204" pitchFamily="34" charset="0"/>
              <a:buNone/>
              <a:tabLst/>
              <a:defRPr sz="1023" kern="1200">
                <a:solidFill>
                  <a:schemeClr val="bg2"/>
                </a:solidFill>
                <a:latin typeface="+mn-lt"/>
                <a:ea typeface="+mn-ea"/>
                <a:cs typeface="+mn-cs"/>
              </a:defRPr>
            </a:lvl3pPr>
            <a:lvl4pPr marL="131654" marR="0" indent="-131654" algn="l" defTabSz="552900" rtl="0" eaLnBrk="1" fontAlgn="auto" latinLnBrk="0" hangingPunct="1">
              <a:lnSpc>
                <a:spcPct val="100000"/>
              </a:lnSpc>
              <a:spcBef>
                <a:spcPts val="0"/>
              </a:spcBef>
              <a:spcAft>
                <a:spcPts val="146"/>
              </a:spcAft>
              <a:buClrTx/>
              <a:buSzTx/>
              <a:buFont typeface="Arial" panose="020B0604020202020204" pitchFamily="34" charset="0"/>
              <a:buChar char="•"/>
              <a:tabLst/>
              <a:defRPr sz="1023" kern="1200">
                <a:solidFill>
                  <a:schemeClr val="bg2"/>
                </a:solidFill>
                <a:latin typeface="+mn-lt"/>
                <a:ea typeface="+mn-ea"/>
                <a:cs typeface="+mn-cs"/>
              </a:defRPr>
            </a:lvl4pPr>
            <a:lvl5pPr marL="310704" marR="0" indent="-131654" algn="l" defTabSz="552900" rtl="0" eaLnBrk="1" fontAlgn="auto" latinLnBrk="0" hangingPunct="1">
              <a:lnSpc>
                <a:spcPct val="100000"/>
              </a:lnSpc>
              <a:spcBef>
                <a:spcPts val="0"/>
              </a:spcBef>
              <a:spcAft>
                <a:spcPts val="146"/>
              </a:spcAft>
              <a:buClrTx/>
              <a:buSzTx/>
              <a:buFont typeface="Arial" panose="020B0604020202020204" pitchFamily="34" charset="0"/>
              <a:buChar char="•"/>
              <a:tabLst/>
              <a:defRPr sz="877" kern="1200">
                <a:solidFill>
                  <a:schemeClr val="bg2"/>
                </a:solidFill>
                <a:latin typeface="+mn-lt"/>
                <a:ea typeface="+mn-ea"/>
                <a:cs typeface="+mn-cs"/>
              </a:defRPr>
            </a:lvl5pPr>
            <a:lvl6pPr marL="1520472"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6pPr>
            <a:lvl7pPr marL="1796921"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7pPr>
            <a:lvl8pPr marL="2073370"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8pPr>
            <a:lvl9pPr marL="2349819" indent="-138224" algn="l" defTabSz="552900" rtl="0" eaLnBrk="1" latinLnBrk="0" hangingPunct="1">
              <a:lnSpc>
                <a:spcPct val="90000"/>
              </a:lnSpc>
              <a:spcBef>
                <a:spcPts val="301"/>
              </a:spcBef>
              <a:buFont typeface="Arial" panose="020B0604020202020204" pitchFamily="34" charset="0"/>
              <a:buChar char="•"/>
              <a:defRPr sz="1088" kern="1200">
                <a:solidFill>
                  <a:schemeClr val="tx1"/>
                </a:solidFill>
                <a:latin typeface="+mn-lt"/>
                <a:ea typeface="+mn-ea"/>
                <a:cs typeface="+mn-cs"/>
              </a:defRPr>
            </a:lvl9pPr>
          </a:lstStyle>
          <a:p>
            <a:pPr lvl="1" defTabSz="914400">
              <a:lnSpc>
                <a:spcPct val="85000"/>
              </a:lnSpc>
              <a:spcBef>
                <a:spcPts val="300"/>
              </a:spcBef>
              <a:spcAft>
                <a:spcPts val="300"/>
              </a:spcAft>
              <a:buClr>
                <a:srgbClr val="FCE600"/>
              </a:buClr>
              <a:buSzPct val="70000"/>
            </a:pPr>
            <a:r>
              <a:rPr lang="en-AU" sz="1900" b="1" dirty="0">
                <a:solidFill>
                  <a:schemeClr val="bg1"/>
                </a:solidFill>
                <a:latin typeface="Arial" panose="020B0604020202020204" pitchFamily="34" charset="0"/>
                <a:cs typeface="Arial" panose="020B0604020202020204" pitchFamily="34" charset="0"/>
              </a:rPr>
              <a:t>External stakeholder expectations</a:t>
            </a:r>
          </a:p>
          <a:p>
            <a:pPr lvl="1" defTabSz="914400">
              <a:lnSpc>
                <a:spcPct val="85000"/>
              </a:lnSpc>
              <a:spcBef>
                <a:spcPts val="300"/>
              </a:spcBef>
              <a:spcAft>
                <a:spcPts val="300"/>
              </a:spcAft>
              <a:buClr>
                <a:srgbClr val="FCE600"/>
              </a:buClr>
              <a:buSzPct val="70000"/>
            </a:pPr>
            <a:endParaRPr lang="en-AU" sz="1900" b="1" dirty="0">
              <a:latin typeface="Arial" panose="020B0604020202020204" pitchFamily="34" charset="0"/>
              <a:cs typeface="Arial" panose="020B0604020202020204" pitchFamily="34" charset="0"/>
            </a:endParaRP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Key tax updates and online portals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Key IFRS updates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Licensing regulations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Local political dynamics</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Litigation</a:t>
            </a:r>
          </a:p>
          <a:p>
            <a:pPr marL="356616" lvl="1" indent="-356616" defTabSz="914400">
              <a:lnSpc>
                <a:spcPct val="85000"/>
              </a:lnSpc>
              <a:spcBef>
                <a:spcPts val="300"/>
              </a:spcBef>
              <a:spcAft>
                <a:spcPts val="300"/>
              </a:spcAft>
              <a:buClr>
                <a:srgbClr val="FCE600"/>
              </a:buClr>
              <a:buSzPct val="70000"/>
              <a:buFont typeface="Arial" pitchFamily="34" charset="0"/>
              <a:buChar char="►"/>
            </a:pPr>
            <a:r>
              <a:rPr lang="en-AU" sz="1900" dirty="0">
                <a:solidFill>
                  <a:schemeClr val="bg1"/>
                </a:solidFill>
                <a:latin typeface="Arial" panose="020B0604020202020204" pitchFamily="34" charset="0"/>
                <a:cs typeface="Arial" panose="020B0604020202020204" pitchFamily="34" charset="0"/>
              </a:rPr>
              <a:t>Sustainability reporting </a:t>
            </a:r>
          </a:p>
        </p:txBody>
      </p:sp>
      <p:sp>
        <p:nvSpPr>
          <p:cNvPr id="63" name="TextBox 62">
            <a:extLst>
              <a:ext uri="{FF2B5EF4-FFF2-40B4-BE49-F238E27FC236}">
                <a16:creationId xmlns:a16="http://schemas.microsoft.com/office/drawing/2014/main" xmlns="" id="{655E1206-2D48-4FFB-B562-DD1E8E9C7EB0}"/>
              </a:ext>
            </a:extLst>
          </p:cNvPr>
          <p:cNvSpPr txBox="1"/>
          <p:nvPr/>
        </p:nvSpPr>
        <p:spPr>
          <a:xfrm>
            <a:off x="133067" y="6243358"/>
            <a:ext cx="9337497" cy="700292"/>
          </a:xfrm>
          <a:prstGeom prst="leftRightArrow">
            <a:avLst/>
          </a:prstGeom>
          <a:solidFill>
            <a:schemeClr val="bg2">
              <a:lumMod val="95000"/>
              <a:lumOff val="5000"/>
            </a:schemeClr>
          </a:solidFill>
          <a:ln>
            <a:noFill/>
            <a:prstDash val="lgDash"/>
          </a:ln>
        </p:spPr>
        <p:txBody>
          <a:bodyPr wrap="square" lIns="0" tIns="36576" rIns="0" bIns="0" rtlCol="0">
            <a:spAutoFit/>
          </a:bodyPr>
          <a:lstStyle/>
          <a:p>
            <a:pPr algn="ctr">
              <a:lnSpc>
                <a:spcPct val="85000"/>
              </a:lnSpc>
              <a:spcAft>
                <a:spcPts val="600"/>
              </a:spcAft>
              <a:buClr>
                <a:schemeClr val="accent2"/>
              </a:buClr>
              <a:buSzPct val="70000"/>
            </a:pPr>
            <a:r>
              <a:rPr lang="en-US" sz="2400" b="1" dirty="0">
                <a:solidFill>
                  <a:schemeClr val="bg1"/>
                </a:solidFill>
                <a:latin typeface="Abadi" panose="020B0604020104020204" pitchFamily="34" charset="0"/>
              </a:rPr>
              <a:t>Be the best or nothing - Merc</a:t>
            </a:r>
          </a:p>
        </p:txBody>
      </p:sp>
    </p:spTree>
    <p:extLst>
      <p:ext uri="{BB962C8B-B14F-4D97-AF65-F5344CB8AC3E}">
        <p14:creationId xmlns:p14="http://schemas.microsoft.com/office/powerpoint/2010/main" val="1637659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400"/>
                                        <p:tgtEl>
                                          <p:spTgt spid="31"/>
                                        </p:tgtEl>
                                      </p:cBhvr>
                                    </p:animEffect>
                                    <p:anim calcmode="lin" valueType="num">
                                      <p:cBhvr>
                                        <p:cTn id="8" dur="3400" fill="hold"/>
                                        <p:tgtEl>
                                          <p:spTgt spid="31"/>
                                        </p:tgtEl>
                                        <p:attrNameLst>
                                          <p:attrName>ppt_x</p:attrName>
                                        </p:attrNameLst>
                                      </p:cBhvr>
                                      <p:tavLst>
                                        <p:tav tm="0">
                                          <p:val>
                                            <p:strVal val="#ppt_x"/>
                                          </p:val>
                                        </p:tav>
                                        <p:tav tm="100000">
                                          <p:val>
                                            <p:strVal val="#ppt_x"/>
                                          </p:val>
                                        </p:tav>
                                      </p:tavLst>
                                    </p:anim>
                                    <p:anim calcmode="lin" valueType="num">
                                      <p:cBhvr>
                                        <p:cTn id="9" dur="34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3400"/>
                            </p:stCondLst>
                            <p:childTnLst>
                              <p:par>
                                <p:cTn id="11" presetID="42"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anim calcmode="lin" valueType="num">
                                      <p:cBhvr>
                                        <p:cTn id="21" dur="1000" fill="hold"/>
                                        <p:tgtEl>
                                          <p:spTgt spid="60"/>
                                        </p:tgtEl>
                                        <p:attrNameLst>
                                          <p:attrName>ppt_x</p:attrName>
                                        </p:attrNameLst>
                                      </p:cBhvr>
                                      <p:tavLst>
                                        <p:tav tm="0">
                                          <p:val>
                                            <p:strVal val="#ppt_x"/>
                                          </p:val>
                                        </p:tav>
                                        <p:tav tm="100000">
                                          <p:val>
                                            <p:strVal val="#ppt_x"/>
                                          </p:val>
                                        </p:tav>
                                      </p:tavLst>
                                    </p:anim>
                                    <p:anim calcmode="lin" valueType="num">
                                      <p:cBhvr>
                                        <p:cTn id="2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000"/>
                                        <p:tgtEl>
                                          <p:spTgt spid="62"/>
                                        </p:tgtEl>
                                      </p:cBhvr>
                                    </p:animEffect>
                                    <p:anim calcmode="lin" valueType="num">
                                      <p:cBhvr>
                                        <p:cTn id="35" dur="1000" fill="hold"/>
                                        <p:tgtEl>
                                          <p:spTgt spid="62"/>
                                        </p:tgtEl>
                                        <p:attrNameLst>
                                          <p:attrName>ppt_x</p:attrName>
                                        </p:attrNameLst>
                                      </p:cBhvr>
                                      <p:tavLst>
                                        <p:tav tm="0">
                                          <p:val>
                                            <p:strVal val="#ppt_x"/>
                                          </p:val>
                                        </p:tav>
                                        <p:tav tm="100000">
                                          <p:val>
                                            <p:strVal val="#ppt_x"/>
                                          </p:val>
                                        </p:tav>
                                      </p:tavLst>
                                    </p:anim>
                                    <p:anim calcmode="lin" valueType="num">
                                      <p:cBhvr>
                                        <p:cTn id="3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0" grpId="0"/>
      <p:bldP spid="61" grpId="0"/>
      <p:bldP spid="62" grpId="0"/>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0BD748E-3BA1-47D3-A0B0-F724A374BF65}"/>
              </a:ext>
            </a:extLst>
          </p:cNvPr>
          <p:cNvPicPr>
            <a:picLocks noChangeAspect="1"/>
          </p:cNvPicPr>
          <p:nvPr/>
        </p:nvPicPr>
        <p:blipFill>
          <a:blip r:embed="rId2"/>
          <a:stretch>
            <a:fillRect/>
          </a:stretch>
        </p:blipFill>
        <p:spPr>
          <a:xfrm flipH="1">
            <a:off x="1" y="-392439"/>
            <a:ext cx="12198350" cy="7250439"/>
          </a:xfrm>
          <a:prstGeom prst="rect">
            <a:avLst/>
          </a:prstGeom>
        </p:spPr>
      </p:pic>
      <p:sp>
        <p:nvSpPr>
          <p:cNvPr id="12" name="Rectangle 11">
            <a:extLst>
              <a:ext uri="{FF2B5EF4-FFF2-40B4-BE49-F238E27FC236}">
                <a16:creationId xmlns:a16="http://schemas.microsoft.com/office/drawing/2014/main" xmlns="" id="{0871C5A5-84E8-458A-8AFC-DCFF53B50679}"/>
              </a:ext>
            </a:extLst>
          </p:cNvPr>
          <p:cNvSpPr/>
          <p:nvPr/>
        </p:nvSpPr>
        <p:spPr>
          <a:xfrm>
            <a:off x="9404350" y="3818950"/>
            <a:ext cx="2568208" cy="2764859"/>
          </a:xfrm>
          <a:prstGeom prst="rect">
            <a:avLst/>
          </a:prstGeom>
        </p:spPr>
        <p:txBody>
          <a:bodyPr wrap="square">
            <a:spAutoFit/>
          </a:bodyPr>
          <a:lstStyle/>
          <a:p>
            <a:pPr>
              <a:spcAft>
                <a:spcPts val="800"/>
              </a:spcAft>
            </a:pPr>
            <a:r>
              <a:rPr lang="en-US" sz="700" spc="-20" dirty="0">
                <a:solidFill>
                  <a:schemeClr val="bg1"/>
                </a:solidFill>
                <a:latin typeface="Arial"/>
              </a:rPr>
              <a:t>EY  |  Assurance | Tax | Strategy and Transactions | Consulting</a:t>
            </a:r>
          </a:p>
          <a:p>
            <a:pPr>
              <a:spcAft>
                <a:spcPts val="800"/>
              </a:spcAft>
            </a:pPr>
            <a:r>
              <a:rPr lang="en-US" sz="700" spc="-20" dirty="0">
                <a:solidFill>
                  <a:schemeClr val="bg1"/>
                </a:solidFill>
                <a:latin typeface="Arial"/>
              </a:rPr>
              <a:t>About EY</a:t>
            </a:r>
            <a:br>
              <a:rPr lang="en-US" sz="700" spc="-20" dirty="0">
                <a:solidFill>
                  <a:schemeClr val="bg1"/>
                </a:solidFill>
                <a:latin typeface="Arial"/>
              </a:rPr>
            </a:br>
            <a:r>
              <a:rPr lang="en-US" sz="700" spc="-20" dirty="0" err="1">
                <a:solidFill>
                  <a:schemeClr val="bg1"/>
                </a:solidFill>
                <a:latin typeface="Arial"/>
              </a:rPr>
              <a:t>EY</a:t>
            </a:r>
            <a:r>
              <a:rPr lang="en-US" sz="700" spc="-20" dirty="0">
                <a:solidFill>
                  <a:schemeClr val="bg1"/>
                </a:solidFill>
                <a:latin typeface="Arial"/>
              </a:rPr>
              <a:t> is a global leader in assurance, tax, strategy, transaction and consulting services. The insights and quality services we deliver help build trust and confidence in the capital markets and in economies the world over. We develop outstanding leaders who team to deliver on our promises to all of our stakeholders. In so doing, we play a critical role in building a better working world for our people, for our clients and for our communities.</a:t>
            </a:r>
          </a:p>
          <a:p>
            <a:pPr>
              <a:spcAft>
                <a:spcPts val="800"/>
              </a:spcAft>
            </a:pPr>
            <a:r>
              <a:rPr lang="en-US" sz="700" spc="-20" dirty="0">
                <a:solidFill>
                  <a:schemeClr val="bg1"/>
                </a:solidFill>
                <a:latin typeface="Arial"/>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For more information about our organization, please visit ey.com.</a:t>
            </a:r>
          </a:p>
          <a:p>
            <a:pPr>
              <a:spcAft>
                <a:spcPts val="800"/>
              </a:spcAft>
            </a:pPr>
            <a:r>
              <a:rPr lang="en-US" sz="700" spc="-20" dirty="0">
                <a:solidFill>
                  <a:schemeClr val="bg1"/>
                </a:solidFill>
                <a:latin typeface="Arial"/>
              </a:rPr>
              <a:t>© 2022 Ernst &amp; Young LLP </a:t>
            </a:r>
            <a:br>
              <a:rPr lang="en-US" sz="700" spc="-20" dirty="0">
                <a:solidFill>
                  <a:schemeClr val="bg1"/>
                </a:solidFill>
                <a:latin typeface="Arial"/>
              </a:rPr>
            </a:br>
            <a:r>
              <a:rPr lang="en-US" sz="700" spc="-20" dirty="0">
                <a:solidFill>
                  <a:schemeClr val="bg1"/>
                </a:solidFill>
                <a:latin typeface="Arial"/>
              </a:rPr>
              <a:t>All Rights Reserved.</a:t>
            </a:r>
          </a:p>
          <a:p>
            <a:pPr>
              <a:spcAft>
                <a:spcPts val="800"/>
              </a:spcAft>
            </a:pPr>
            <a:r>
              <a:rPr lang="en-US" sz="700" spc="-20" dirty="0">
                <a:solidFill>
                  <a:schemeClr val="bg1"/>
                </a:solidFill>
                <a:latin typeface="Arial"/>
              </a:rPr>
              <a:t>ey.com</a:t>
            </a:r>
          </a:p>
        </p:txBody>
      </p:sp>
      <p:pic>
        <p:nvPicPr>
          <p:cNvPr id="3" name="Picture 2">
            <a:extLst>
              <a:ext uri="{FF2B5EF4-FFF2-40B4-BE49-F238E27FC236}">
                <a16:creationId xmlns:a16="http://schemas.microsoft.com/office/drawing/2014/main" xmlns="" id="{72A01642-44BF-4224-BAB2-C807E3F325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285" y="361950"/>
            <a:ext cx="4651507" cy="4284447"/>
          </a:xfrm>
          <a:prstGeom prst="rect">
            <a:avLst/>
          </a:prstGeom>
        </p:spPr>
      </p:pic>
      <p:sp>
        <p:nvSpPr>
          <p:cNvPr id="4" name="Text Placeholder 22">
            <a:extLst>
              <a:ext uri="{FF2B5EF4-FFF2-40B4-BE49-F238E27FC236}">
                <a16:creationId xmlns:a16="http://schemas.microsoft.com/office/drawing/2014/main" xmlns="" id="{D44A7B72-6ADA-4C24-A4CF-9FBEA7578C70}"/>
              </a:ext>
            </a:extLst>
          </p:cNvPr>
          <p:cNvSpPr txBox="1">
            <a:spLocks/>
          </p:cNvSpPr>
          <p:nvPr/>
        </p:nvSpPr>
        <p:spPr>
          <a:xfrm>
            <a:off x="932130" y="1444870"/>
            <a:ext cx="4335649" cy="1077218"/>
          </a:xfrm>
          <a:prstGeom prst="rect">
            <a:avLst/>
          </a:prstGeom>
        </p:spPr>
        <p:txBody>
          <a:bodyPr vert="horz" lIns="0" tIns="0" rIns="0" bIns="0" rtlCol="0">
            <a:spAutoFit/>
          </a:bodyPr>
          <a:lstStyle>
            <a:lvl1pPr marL="0" marR="0" indent="0" algn="l" defTabSz="570470" rtl="0" eaLnBrk="1" fontAlgn="auto" latinLnBrk="0" hangingPunct="1">
              <a:lnSpc>
                <a:spcPct val="100000"/>
              </a:lnSpc>
              <a:spcBef>
                <a:spcPts val="0"/>
              </a:spcBef>
              <a:spcAft>
                <a:spcPts val="151"/>
              </a:spcAft>
              <a:buClrTx/>
              <a:buSzTx/>
              <a:buFont typeface="Arial" panose="020B0604020202020204" pitchFamily="34" charset="0"/>
              <a:buNone/>
              <a:tabLst/>
              <a:defRPr sz="26413" b="1" kern="1200">
                <a:solidFill>
                  <a:schemeClr val="bg2">
                    <a:lumMod val="60000"/>
                    <a:lumOff val="40000"/>
                    <a:alpha val="20000"/>
                  </a:schemeClr>
                </a:solidFill>
                <a:latin typeface="+mj-lt"/>
                <a:ea typeface="+mn-ea"/>
                <a:cs typeface="+mn-cs"/>
              </a:defRPr>
            </a:lvl1pPr>
            <a:lvl2pPr marL="0" marR="0" indent="0" algn="l" defTabSz="570470" rtl="0" eaLnBrk="1" fontAlgn="auto" latinLnBrk="0" hangingPunct="1">
              <a:lnSpc>
                <a:spcPct val="100000"/>
              </a:lnSpc>
              <a:spcBef>
                <a:spcPts val="0"/>
              </a:spcBef>
              <a:spcAft>
                <a:spcPts val="151"/>
              </a:spcAft>
              <a:buClrTx/>
              <a:buSzTx/>
              <a:buFont typeface="Arial" panose="020B0604020202020204" pitchFamily="34" charset="0"/>
              <a:buNone/>
              <a:tabLst/>
              <a:defRPr sz="1358" kern="1200">
                <a:solidFill>
                  <a:schemeClr val="bg2"/>
                </a:solidFill>
                <a:latin typeface="+mj-lt"/>
                <a:ea typeface="+mn-ea"/>
                <a:cs typeface="+mn-cs"/>
              </a:defRPr>
            </a:lvl2pPr>
            <a:lvl3pPr marL="0" marR="0" indent="0" algn="l" defTabSz="570470" rtl="0" eaLnBrk="1" fontAlgn="auto" latinLnBrk="0" hangingPunct="1">
              <a:lnSpc>
                <a:spcPct val="100000"/>
              </a:lnSpc>
              <a:spcBef>
                <a:spcPts val="0"/>
              </a:spcBef>
              <a:spcAft>
                <a:spcPts val="151"/>
              </a:spcAft>
              <a:buClrTx/>
              <a:buSzTx/>
              <a:buFont typeface="Arial" panose="020B0604020202020204" pitchFamily="34" charset="0"/>
              <a:buNone/>
              <a:tabLst/>
              <a:defRPr sz="1056" kern="1200">
                <a:solidFill>
                  <a:schemeClr val="bg2"/>
                </a:solidFill>
                <a:latin typeface="+mn-lt"/>
                <a:ea typeface="+mn-ea"/>
                <a:cs typeface="+mn-cs"/>
              </a:defRPr>
            </a:lvl3pPr>
            <a:lvl4pPr marL="135838" marR="0" indent="-135838" algn="l" defTabSz="570470" rtl="0" eaLnBrk="1" fontAlgn="auto" latinLnBrk="0" hangingPunct="1">
              <a:lnSpc>
                <a:spcPct val="100000"/>
              </a:lnSpc>
              <a:spcBef>
                <a:spcPts val="0"/>
              </a:spcBef>
              <a:spcAft>
                <a:spcPts val="151"/>
              </a:spcAft>
              <a:buClrTx/>
              <a:buSzTx/>
              <a:buFont typeface="Arial" panose="020B0604020202020204" pitchFamily="34" charset="0"/>
              <a:buChar char="•"/>
              <a:tabLst/>
              <a:defRPr sz="1056" kern="1200">
                <a:solidFill>
                  <a:schemeClr val="bg2"/>
                </a:solidFill>
                <a:latin typeface="+mn-lt"/>
                <a:ea typeface="+mn-ea"/>
                <a:cs typeface="+mn-cs"/>
              </a:defRPr>
            </a:lvl4pPr>
            <a:lvl5pPr marL="320578" marR="0" indent="-135838" algn="l" defTabSz="570470" rtl="0" eaLnBrk="1" fontAlgn="auto" latinLnBrk="0" hangingPunct="1">
              <a:lnSpc>
                <a:spcPct val="100000"/>
              </a:lnSpc>
              <a:spcBef>
                <a:spcPts val="0"/>
              </a:spcBef>
              <a:spcAft>
                <a:spcPts val="151"/>
              </a:spcAft>
              <a:buClrTx/>
              <a:buSzTx/>
              <a:buFont typeface="Arial" panose="020B0604020202020204" pitchFamily="34" charset="0"/>
              <a:buChar char="•"/>
              <a:tabLst/>
              <a:defRPr sz="905" kern="1200">
                <a:solidFill>
                  <a:schemeClr val="bg2"/>
                </a:solidFill>
                <a:latin typeface="+mn-lt"/>
                <a:ea typeface="+mn-ea"/>
                <a:cs typeface="+mn-cs"/>
              </a:defRPr>
            </a:lvl5pPr>
            <a:lvl6pPr marL="1568791" indent="-142617" algn="l" defTabSz="570470" rtl="0" eaLnBrk="1" latinLnBrk="0" hangingPunct="1">
              <a:lnSpc>
                <a:spcPct val="90000"/>
              </a:lnSpc>
              <a:spcBef>
                <a:spcPts val="311"/>
              </a:spcBef>
              <a:buFont typeface="Arial" panose="020B0604020202020204" pitchFamily="34" charset="0"/>
              <a:buChar char="•"/>
              <a:defRPr sz="1123" kern="1200">
                <a:solidFill>
                  <a:schemeClr val="tx1"/>
                </a:solidFill>
                <a:latin typeface="+mn-lt"/>
                <a:ea typeface="+mn-ea"/>
                <a:cs typeface="+mn-cs"/>
              </a:defRPr>
            </a:lvl6pPr>
            <a:lvl7pPr marL="1854025" indent="-142617" algn="l" defTabSz="570470" rtl="0" eaLnBrk="1" latinLnBrk="0" hangingPunct="1">
              <a:lnSpc>
                <a:spcPct val="90000"/>
              </a:lnSpc>
              <a:spcBef>
                <a:spcPts val="311"/>
              </a:spcBef>
              <a:buFont typeface="Arial" panose="020B0604020202020204" pitchFamily="34" charset="0"/>
              <a:buChar char="•"/>
              <a:defRPr sz="1123" kern="1200">
                <a:solidFill>
                  <a:schemeClr val="tx1"/>
                </a:solidFill>
                <a:latin typeface="+mn-lt"/>
                <a:ea typeface="+mn-ea"/>
                <a:cs typeface="+mn-cs"/>
              </a:defRPr>
            </a:lvl7pPr>
            <a:lvl8pPr marL="2139259" indent="-142617" algn="l" defTabSz="570470" rtl="0" eaLnBrk="1" latinLnBrk="0" hangingPunct="1">
              <a:lnSpc>
                <a:spcPct val="90000"/>
              </a:lnSpc>
              <a:spcBef>
                <a:spcPts val="311"/>
              </a:spcBef>
              <a:buFont typeface="Arial" panose="020B0604020202020204" pitchFamily="34" charset="0"/>
              <a:buChar char="•"/>
              <a:defRPr sz="1123" kern="1200">
                <a:solidFill>
                  <a:schemeClr val="tx1"/>
                </a:solidFill>
                <a:latin typeface="+mn-lt"/>
                <a:ea typeface="+mn-ea"/>
                <a:cs typeface="+mn-cs"/>
              </a:defRPr>
            </a:lvl8pPr>
            <a:lvl9pPr marL="2424493" indent="-142617" algn="l" defTabSz="570470" rtl="0" eaLnBrk="1" latinLnBrk="0" hangingPunct="1">
              <a:lnSpc>
                <a:spcPct val="90000"/>
              </a:lnSpc>
              <a:spcBef>
                <a:spcPts val="311"/>
              </a:spcBef>
              <a:buFont typeface="Arial" panose="020B0604020202020204" pitchFamily="34" charset="0"/>
              <a:buChar char="•"/>
              <a:defRPr sz="1123" kern="1200">
                <a:solidFill>
                  <a:schemeClr val="tx1"/>
                </a:solidFill>
                <a:latin typeface="+mn-lt"/>
                <a:ea typeface="+mn-ea"/>
                <a:cs typeface="+mn-cs"/>
              </a:defRPr>
            </a:lvl9pPr>
          </a:lstStyle>
          <a:p>
            <a:pPr>
              <a:lnSpc>
                <a:spcPts val="2800"/>
              </a:lnSpc>
              <a:spcAft>
                <a:spcPts val="0"/>
              </a:spcAft>
            </a:pPr>
            <a:r>
              <a:rPr lang="en-US" sz="3200" dirty="0">
                <a:solidFill>
                  <a:schemeClr val="bg1"/>
                </a:solidFill>
                <a:latin typeface="Arial" panose="020B0604020202020204" pitchFamily="34" charset="0"/>
                <a:cs typeface="Arial" panose="020B0604020202020204" pitchFamily="34" charset="0"/>
              </a:rPr>
              <a:t>In times of uncertainty, play it safe or double down?  </a:t>
            </a:r>
          </a:p>
        </p:txBody>
      </p:sp>
      <p:sp>
        <p:nvSpPr>
          <p:cNvPr id="13" name="TextBox 12">
            <a:extLst>
              <a:ext uri="{FF2B5EF4-FFF2-40B4-BE49-F238E27FC236}">
                <a16:creationId xmlns:a16="http://schemas.microsoft.com/office/drawing/2014/main" xmlns="" id="{DDE50C4B-8FA5-4EE2-88F8-DBBCF01C4E43}"/>
              </a:ext>
            </a:extLst>
          </p:cNvPr>
          <p:cNvSpPr txBox="1"/>
          <p:nvPr/>
        </p:nvSpPr>
        <p:spPr>
          <a:xfrm>
            <a:off x="932130" y="3119967"/>
            <a:ext cx="4035655" cy="869328"/>
          </a:xfrm>
          <a:prstGeom prst="rect">
            <a:avLst/>
          </a:prstGeom>
          <a:noFill/>
        </p:spPr>
        <p:txBody>
          <a:bodyPr wrap="square" lIns="0" tIns="0" rIns="0" bIns="0" rtlCol="0">
            <a:noAutofit/>
          </a:bodyPr>
          <a:lstStyle/>
          <a:p>
            <a:r>
              <a:rPr lang="en-US" dirty="0">
                <a:solidFill>
                  <a:schemeClr val="bg1"/>
                </a:solidFill>
                <a:latin typeface="Arial" panose="020B0604020202020204" pitchFamily="34" charset="0"/>
                <a:cs typeface="Arial" panose="020B0604020202020204" pitchFamily="34" charset="0"/>
              </a:rPr>
              <a:t>Master the art of strategic decision making in the age of uncertainty: our new perspectives on how business leaders can protect, optimize and grow their organizations.</a:t>
            </a:r>
          </a:p>
        </p:txBody>
      </p:sp>
      <p:grpSp>
        <p:nvGrpSpPr>
          <p:cNvPr id="15" name="Group 4">
            <a:extLst>
              <a:ext uri="{FF2B5EF4-FFF2-40B4-BE49-F238E27FC236}">
                <a16:creationId xmlns:a16="http://schemas.microsoft.com/office/drawing/2014/main" xmlns="" id="{F2D2C567-1340-4F29-B03F-4EEF4238ABE4}"/>
              </a:ext>
            </a:extLst>
          </p:cNvPr>
          <p:cNvGrpSpPr>
            <a:grpSpLocks noChangeAspect="1"/>
          </p:cNvGrpSpPr>
          <p:nvPr/>
        </p:nvGrpSpPr>
        <p:grpSpPr bwMode="auto">
          <a:xfrm>
            <a:off x="5559425" y="5340113"/>
            <a:ext cx="1079500" cy="1257300"/>
            <a:chOff x="3812" y="5693"/>
            <a:chExt cx="680" cy="792"/>
          </a:xfrm>
        </p:grpSpPr>
        <p:sp>
          <p:nvSpPr>
            <p:cNvPr id="16" name="AutoShape 3">
              <a:extLst>
                <a:ext uri="{FF2B5EF4-FFF2-40B4-BE49-F238E27FC236}">
                  <a16:creationId xmlns:a16="http://schemas.microsoft.com/office/drawing/2014/main" xmlns="" id="{095A63C3-AAA6-4EEB-9842-768468DC7AC4}"/>
                </a:ext>
              </a:extLst>
            </p:cNvPr>
            <p:cNvSpPr>
              <a:spLocks noChangeAspect="1" noChangeArrowheads="1" noTextEdit="1"/>
            </p:cNvSpPr>
            <p:nvPr userDrawn="1"/>
          </p:nvSpPr>
          <p:spPr bwMode="auto">
            <a:xfrm>
              <a:off x="3812" y="5693"/>
              <a:ext cx="68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xmlns="" id="{4E37C0F8-2C74-4609-A9C2-9BBF7C4703BB}"/>
                </a:ext>
              </a:extLst>
            </p:cNvPr>
            <p:cNvSpPr>
              <a:spLocks/>
            </p:cNvSpPr>
            <p:nvPr userDrawn="1"/>
          </p:nvSpPr>
          <p:spPr bwMode="auto">
            <a:xfrm>
              <a:off x="3814" y="5691"/>
              <a:ext cx="541" cy="199"/>
            </a:xfrm>
            <a:custGeom>
              <a:avLst/>
              <a:gdLst>
                <a:gd name="T0" fmla="*/ 541 w 541"/>
                <a:gd name="T1" fmla="*/ 0 h 199"/>
                <a:gd name="T2" fmla="*/ 0 w 541"/>
                <a:gd name="T3" fmla="*/ 199 h 199"/>
                <a:gd name="T4" fmla="*/ 541 w 541"/>
                <a:gd name="T5" fmla="*/ 101 h 199"/>
                <a:gd name="T6" fmla="*/ 541 w 541"/>
                <a:gd name="T7" fmla="*/ 0 h 199"/>
              </a:gdLst>
              <a:ahLst/>
              <a:cxnLst>
                <a:cxn ang="0">
                  <a:pos x="T0" y="T1"/>
                </a:cxn>
                <a:cxn ang="0">
                  <a:pos x="T2" y="T3"/>
                </a:cxn>
                <a:cxn ang="0">
                  <a:pos x="T4" y="T5"/>
                </a:cxn>
                <a:cxn ang="0">
                  <a:pos x="T6" y="T7"/>
                </a:cxn>
              </a:cxnLst>
              <a:rect l="0" t="0" r="r" b="b"/>
              <a:pathLst>
                <a:path w="541" h="199">
                  <a:moveTo>
                    <a:pt x="541" y="0"/>
                  </a:moveTo>
                  <a:lnTo>
                    <a:pt x="0" y="199"/>
                  </a:lnTo>
                  <a:lnTo>
                    <a:pt x="541" y="101"/>
                  </a:lnTo>
                  <a:lnTo>
                    <a:pt x="54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xmlns="" id="{48C18DC3-9F3B-4A31-B37A-F989A1EDBDC5}"/>
                </a:ext>
              </a:extLst>
            </p:cNvPr>
            <p:cNvSpPr>
              <a:spLocks noEditPoints="1"/>
            </p:cNvSpPr>
            <p:nvPr userDrawn="1"/>
          </p:nvSpPr>
          <p:spPr bwMode="auto">
            <a:xfrm>
              <a:off x="3814" y="5971"/>
              <a:ext cx="676" cy="512"/>
            </a:xfrm>
            <a:custGeom>
              <a:avLst/>
              <a:gdLst>
                <a:gd name="T0" fmla="*/ 16 w 340"/>
                <a:gd name="T1" fmla="*/ 205 h 258"/>
                <a:gd name="T2" fmla="*/ 16 w 340"/>
                <a:gd name="T3" fmla="*/ 199 h 258"/>
                <a:gd name="T4" fmla="*/ 32 w 340"/>
                <a:gd name="T5" fmla="*/ 194 h 258"/>
                <a:gd name="T6" fmla="*/ 53 w 340"/>
                <a:gd name="T7" fmla="*/ 180 h 258"/>
                <a:gd name="T8" fmla="*/ 118 w 340"/>
                <a:gd name="T9" fmla="*/ 205 h 258"/>
                <a:gd name="T10" fmla="*/ 133 w 340"/>
                <a:gd name="T11" fmla="*/ 205 h 258"/>
                <a:gd name="T12" fmla="*/ 59 w 340"/>
                <a:gd name="T13" fmla="*/ 205 h 258"/>
                <a:gd name="T14" fmla="*/ 76 w 340"/>
                <a:gd name="T15" fmla="*/ 205 h 258"/>
                <a:gd name="T16" fmla="*/ 95 w 340"/>
                <a:gd name="T17" fmla="*/ 203 h 258"/>
                <a:gd name="T18" fmla="*/ 87 w 340"/>
                <a:gd name="T19" fmla="*/ 192 h 258"/>
                <a:gd name="T20" fmla="*/ 222 w 340"/>
                <a:gd name="T21" fmla="*/ 171 h 258"/>
                <a:gd name="T22" fmla="*/ 227 w 340"/>
                <a:gd name="T23" fmla="*/ 180 h 258"/>
                <a:gd name="T24" fmla="*/ 159 w 340"/>
                <a:gd name="T25" fmla="*/ 182 h 258"/>
                <a:gd name="T26" fmla="*/ 151 w 340"/>
                <a:gd name="T27" fmla="*/ 210 h 258"/>
                <a:gd name="T28" fmla="*/ 159 w 340"/>
                <a:gd name="T29" fmla="*/ 188 h 258"/>
                <a:gd name="T30" fmla="*/ 190 w 340"/>
                <a:gd name="T31" fmla="*/ 185 h 258"/>
                <a:gd name="T32" fmla="*/ 194 w 340"/>
                <a:gd name="T33" fmla="*/ 205 h 258"/>
                <a:gd name="T34" fmla="*/ 189 w 340"/>
                <a:gd name="T35" fmla="*/ 193 h 258"/>
                <a:gd name="T36" fmla="*/ 246 w 340"/>
                <a:gd name="T37" fmla="*/ 195 h 258"/>
                <a:gd name="T38" fmla="*/ 257 w 340"/>
                <a:gd name="T39" fmla="*/ 198 h 258"/>
                <a:gd name="T40" fmla="*/ 305 w 340"/>
                <a:gd name="T41" fmla="*/ 195 h 258"/>
                <a:gd name="T42" fmla="*/ 315 w 340"/>
                <a:gd name="T43" fmla="*/ 198 h 258"/>
                <a:gd name="T44" fmla="*/ 296 w 340"/>
                <a:gd name="T45" fmla="*/ 199 h 258"/>
                <a:gd name="T46" fmla="*/ 284 w 340"/>
                <a:gd name="T47" fmla="*/ 180 h 258"/>
                <a:gd name="T48" fmla="*/ 290 w 340"/>
                <a:gd name="T49" fmla="*/ 196 h 258"/>
                <a:gd name="T50" fmla="*/ 267 w 340"/>
                <a:gd name="T51" fmla="*/ 180 h 258"/>
                <a:gd name="T52" fmla="*/ 273 w 340"/>
                <a:gd name="T53" fmla="*/ 196 h 258"/>
                <a:gd name="T54" fmla="*/ 330 w 340"/>
                <a:gd name="T55" fmla="*/ 205 h 258"/>
                <a:gd name="T56" fmla="*/ 338 w 340"/>
                <a:gd name="T57" fmla="*/ 187 h 258"/>
                <a:gd name="T58" fmla="*/ 107 w 340"/>
                <a:gd name="T59" fmla="*/ 180 h 258"/>
                <a:gd name="T60" fmla="*/ 113 w 340"/>
                <a:gd name="T61" fmla="*/ 177 h 258"/>
                <a:gd name="T62" fmla="*/ 264 w 340"/>
                <a:gd name="T63" fmla="*/ 235 h 258"/>
                <a:gd name="T64" fmla="*/ 279 w 340"/>
                <a:gd name="T65" fmla="*/ 225 h 258"/>
                <a:gd name="T66" fmla="*/ 74 w 340"/>
                <a:gd name="T67" fmla="*/ 230 h 258"/>
                <a:gd name="T68" fmla="*/ 65 w 340"/>
                <a:gd name="T69" fmla="*/ 225 h 258"/>
                <a:gd name="T70" fmla="*/ 20 w 340"/>
                <a:gd name="T71" fmla="*/ 248 h 258"/>
                <a:gd name="T72" fmla="*/ 0 w 340"/>
                <a:gd name="T73" fmla="*/ 223 h 258"/>
                <a:gd name="T74" fmla="*/ 21 w 340"/>
                <a:gd name="T75" fmla="*/ 232 h 258"/>
                <a:gd name="T76" fmla="*/ 55 w 340"/>
                <a:gd name="T77" fmla="*/ 235 h 258"/>
                <a:gd name="T78" fmla="*/ 249 w 340"/>
                <a:gd name="T79" fmla="*/ 230 h 258"/>
                <a:gd name="T80" fmla="*/ 241 w 340"/>
                <a:gd name="T81" fmla="*/ 225 h 258"/>
                <a:gd name="T82" fmla="*/ 196 w 340"/>
                <a:gd name="T83" fmla="*/ 248 h 258"/>
                <a:gd name="T84" fmla="*/ 175 w 340"/>
                <a:gd name="T85" fmla="*/ 223 h 258"/>
                <a:gd name="T86" fmla="*/ 197 w 340"/>
                <a:gd name="T87" fmla="*/ 232 h 258"/>
                <a:gd name="T88" fmla="*/ 231 w 340"/>
                <a:gd name="T89" fmla="*/ 235 h 258"/>
                <a:gd name="T90" fmla="*/ 92 w 340"/>
                <a:gd name="T91" fmla="*/ 231 h 258"/>
                <a:gd name="T92" fmla="*/ 78 w 340"/>
                <a:gd name="T93" fmla="*/ 216 h 258"/>
                <a:gd name="T94" fmla="*/ 120 w 340"/>
                <a:gd name="T95" fmla="*/ 248 h 258"/>
                <a:gd name="T96" fmla="*/ 135 w 340"/>
                <a:gd name="T97" fmla="*/ 248 h 258"/>
                <a:gd name="T98" fmla="*/ 149 w 340"/>
                <a:gd name="T99" fmla="*/ 223 h 258"/>
                <a:gd name="T100" fmla="*/ 149 w 340"/>
                <a:gd name="T101" fmla="*/ 258 h 258"/>
                <a:gd name="T102" fmla="*/ 155 w 340"/>
                <a:gd name="T103" fmla="*/ 240 h 258"/>
                <a:gd name="T104" fmla="*/ 109 w 340"/>
                <a:gd name="T105" fmla="*/ 234 h 258"/>
                <a:gd name="T106" fmla="*/ 103 w 340"/>
                <a:gd name="T107" fmla="*/ 214 h 258"/>
                <a:gd name="T108" fmla="*/ 254 w 340"/>
                <a:gd name="T109" fmla="*/ 248 h 258"/>
                <a:gd name="T110" fmla="*/ 98 w 340"/>
                <a:gd name="T111" fmla="*/ 32 h 258"/>
                <a:gd name="T112" fmla="*/ 43 w 340"/>
                <a:gd name="T113" fmla="*/ 83 h 258"/>
                <a:gd name="T114" fmla="*/ 182 w 340"/>
                <a:gd name="T115" fmla="*/ 13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258">
                  <a:moveTo>
                    <a:pt x="28" y="194"/>
                  </a:moveTo>
                  <a:cubicBezTo>
                    <a:pt x="28" y="190"/>
                    <a:pt x="25" y="188"/>
                    <a:pt x="23" y="187"/>
                  </a:cubicBezTo>
                  <a:cubicBezTo>
                    <a:pt x="25" y="186"/>
                    <a:pt x="27" y="183"/>
                    <a:pt x="27" y="180"/>
                  </a:cubicBezTo>
                  <a:cubicBezTo>
                    <a:pt x="27" y="175"/>
                    <a:pt x="23" y="171"/>
                    <a:pt x="16" y="171"/>
                  </a:cubicBezTo>
                  <a:cubicBezTo>
                    <a:pt x="2" y="171"/>
                    <a:pt x="2" y="171"/>
                    <a:pt x="2" y="171"/>
                  </a:cubicBezTo>
                  <a:cubicBezTo>
                    <a:pt x="2" y="205"/>
                    <a:pt x="2" y="205"/>
                    <a:pt x="2" y="205"/>
                  </a:cubicBezTo>
                  <a:cubicBezTo>
                    <a:pt x="16" y="205"/>
                    <a:pt x="16" y="205"/>
                    <a:pt x="16" y="205"/>
                  </a:cubicBezTo>
                  <a:cubicBezTo>
                    <a:pt x="23" y="205"/>
                    <a:pt x="28" y="201"/>
                    <a:pt x="28" y="194"/>
                  </a:cubicBezTo>
                  <a:close/>
                  <a:moveTo>
                    <a:pt x="16" y="199"/>
                  </a:moveTo>
                  <a:cubicBezTo>
                    <a:pt x="8" y="199"/>
                    <a:pt x="8" y="199"/>
                    <a:pt x="8" y="199"/>
                  </a:cubicBezTo>
                  <a:cubicBezTo>
                    <a:pt x="8" y="190"/>
                    <a:pt x="8" y="190"/>
                    <a:pt x="8" y="190"/>
                  </a:cubicBezTo>
                  <a:cubicBezTo>
                    <a:pt x="16" y="190"/>
                    <a:pt x="16" y="190"/>
                    <a:pt x="16" y="190"/>
                  </a:cubicBezTo>
                  <a:cubicBezTo>
                    <a:pt x="19" y="190"/>
                    <a:pt x="21" y="191"/>
                    <a:pt x="21" y="194"/>
                  </a:cubicBezTo>
                  <a:cubicBezTo>
                    <a:pt x="21" y="197"/>
                    <a:pt x="19" y="199"/>
                    <a:pt x="16" y="199"/>
                  </a:cubicBezTo>
                  <a:close/>
                  <a:moveTo>
                    <a:pt x="16" y="184"/>
                  </a:moveTo>
                  <a:cubicBezTo>
                    <a:pt x="8" y="184"/>
                    <a:pt x="8" y="184"/>
                    <a:pt x="8" y="184"/>
                  </a:cubicBezTo>
                  <a:cubicBezTo>
                    <a:pt x="8" y="177"/>
                    <a:pt x="8" y="177"/>
                    <a:pt x="8" y="177"/>
                  </a:cubicBezTo>
                  <a:cubicBezTo>
                    <a:pt x="16" y="177"/>
                    <a:pt x="16" y="177"/>
                    <a:pt x="16" y="177"/>
                  </a:cubicBezTo>
                  <a:cubicBezTo>
                    <a:pt x="19" y="177"/>
                    <a:pt x="20" y="178"/>
                    <a:pt x="20" y="181"/>
                  </a:cubicBezTo>
                  <a:cubicBezTo>
                    <a:pt x="20" y="182"/>
                    <a:pt x="19" y="184"/>
                    <a:pt x="16" y="184"/>
                  </a:cubicBezTo>
                  <a:close/>
                  <a:moveTo>
                    <a:pt x="32" y="194"/>
                  </a:moveTo>
                  <a:cubicBezTo>
                    <a:pt x="32" y="180"/>
                    <a:pt x="32" y="180"/>
                    <a:pt x="32" y="180"/>
                  </a:cubicBezTo>
                  <a:cubicBezTo>
                    <a:pt x="38" y="180"/>
                    <a:pt x="38" y="180"/>
                    <a:pt x="38" y="180"/>
                  </a:cubicBezTo>
                  <a:cubicBezTo>
                    <a:pt x="38" y="194"/>
                    <a:pt x="38" y="194"/>
                    <a:pt x="38" y="194"/>
                  </a:cubicBezTo>
                  <a:cubicBezTo>
                    <a:pt x="38" y="198"/>
                    <a:pt x="40" y="200"/>
                    <a:pt x="43" y="200"/>
                  </a:cubicBezTo>
                  <a:cubicBezTo>
                    <a:pt x="46" y="200"/>
                    <a:pt x="47" y="198"/>
                    <a:pt x="47" y="194"/>
                  </a:cubicBezTo>
                  <a:cubicBezTo>
                    <a:pt x="47" y="180"/>
                    <a:pt x="47" y="180"/>
                    <a:pt x="47" y="180"/>
                  </a:cubicBezTo>
                  <a:cubicBezTo>
                    <a:pt x="53" y="180"/>
                    <a:pt x="53" y="180"/>
                    <a:pt x="53" y="180"/>
                  </a:cubicBezTo>
                  <a:cubicBezTo>
                    <a:pt x="53" y="205"/>
                    <a:pt x="53" y="205"/>
                    <a:pt x="53" y="205"/>
                  </a:cubicBezTo>
                  <a:cubicBezTo>
                    <a:pt x="47" y="205"/>
                    <a:pt x="47" y="205"/>
                    <a:pt x="47" y="205"/>
                  </a:cubicBezTo>
                  <a:cubicBezTo>
                    <a:pt x="47" y="203"/>
                    <a:pt x="47" y="203"/>
                    <a:pt x="47" y="203"/>
                  </a:cubicBezTo>
                  <a:cubicBezTo>
                    <a:pt x="46" y="205"/>
                    <a:pt x="44" y="205"/>
                    <a:pt x="41" y="205"/>
                  </a:cubicBezTo>
                  <a:cubicBezTo>
                    <a:pt x="33" y="205"/>
                    <a:pt x="32" y="198"/>
                    <a:pt x="32" y="194"/>
                  </a:cubicBezTo>
                  <a:close/>
                  <a:moveTo>
                    <a:pt x="124" y="205"/>
                  </a:moveTo>
                  <a:cubicBezTo>
                    <a:pt x="118" y="205"/>
                    <a:pt x="118" y="205"/>
                    <a:pt x="118" y="205"/>
                  </a:cubicBezTo>
                  <a:cubicBezTo>
                    <a:pt x="118" y="180"/>
                    <a:pt x="118" y="180"/>
                    <a:pt x="118" y="180"/>
                  </a:cubicBezTo>
                  <a:cubicBezTo>
                    <a:pt x="124" y="180"/>
                    <a:pt x="124" y="180"/>
                    <a:pt x="124" y="180"/>
                  </a:cubicBezTo>
                  <a:cubicBezTo>
                    <a:pt x="124" y="182"/>
                    <a:pt x="124" y="182"/>
                    <a:pt x="124" y="182"/>
                  </a:cubicBezTo>
                  <a:cubicBezTo>
                    <a:pt x="126" y="181"/>
                    <a:pt x="128" y="180"/>
                    <a:pt x="131" y="180"/>
                  </a:cubicBezTo>
                  <a:cubicBezTo>
                    <a:pt x="136" y="180"/>
                    <a:pt x="140" y="184"/>
                    <a:pt x="140" y="191"/>
                  </a:cubicBezTo>
                  <a:cubicBezTo>
                    <a:pt x="140" y="205"/>
                    <a:pt x="140" y="205"/>
                    <a:pt x="140" y="205"/>
                  </a:cubicBezTo>
                  <a:cubicBezTo>
                    <a:pt x="133" y="205"/>
                    <a:pt x="133" y="205"/>
                    <a:pt x="133" y="205"/>
                  </a:cubicBezTo>
                  <a:cubicBezTo>
                    <a:pt x="133" y="191"/>
                    <a:pt x="133" y="191"/>
                    <a:pt x="133" y="191"/>
                  </a:cubicBezTo>
                  <a:cubicBezTo>
                    <a:pt x="133" y="187"/>
                    <a:pt x="132" y="185"/>
                    <a:pt x="129" y="185"/>
                  </a:cubicBezTo>
                  <a:cubicBezTo>
                    <a:pt x="126" y="185"/>
                    <a:pt x="124" y="187"/>
                    <a:pt x="124" y="191"/>
                  </a:cubicBezTo>
                  <a:lnTo>
                    <a:pt x="124" y="205"/>
                  </a:lnTo>
                  <a:close/>
                  <a:moveTo>
                    <a:pt x="65" y="190"/>
                  </a:moveTo>
                  <a:cubicBezTo>
                    <a:pt x="65" y="205"/>
                    <a:pt x="65" y="205"/>
                    <a:pt x="65" y="205"/>
                  </a:cubicBezTo>
                  <a:cubicBezTo>
                    <a:pt x="59" y="205"/>
                    <a:pt x="59" y="205"/>
                    <a:pt x="59" y="205"/>
                  </a:cubicBezTo>
                  <a:cubicBezTo>
                    <a:pt x="59" y="180"/>
                    <a:pt x="59" y="180"/>
                    <a:pt x="59" y="180"/>
                  </a:cubicBezTo>
                  <a:cubicBezTo>
                    <a:pt x="65" y="180"/>
                    <a:pt x="65" y="180"/>
                    <a:pt x="65" y="180"/>
                  </a:cubicBezTo>
                  <a:lnTo>
                    <a:pt x="65" y="190"/>
                  </a:lnTo>
                  <a:close/>
                  <a:moveTo>
                    <a:pt x="70" y="173"/>
                  </a:moveTo>
                  <a:cubicBezTo>
                    <a:pt x="76" y="170"/>
                    <a:pt x="76" y="170"/>
                    <a:pt x="76" y="170"/>
                  </a:cubicBezTo>
                  <a:cubicBezTo>
                    <a:pt x="76" y="175"/>
                    <a:pt x="76" y="175"/>
                    <a:pt x="76" y="175"/>
                  </a:cubicBezTo>
                  <a:cubicBezTo>
                    <a:pt x="76" y="205"/>
                    <a:pt x="76" y="205"/>
                    <a:pt x="76" y="205"/>
                  </a:cubicBezTo>
                  <a:cubicBezTo>
                    <a:pt x="70" y="205"/>
                    <a:pt x="70" y="205"/>
                    <a:pt x="70" y="205"/>
                  </a:cubicBezTo>
                  <a:lnTo>
                    <a:pt x="70" y="173"/>
                  </a:lnTo>
                  <a:close/>
                  <a:moveTo>
                    <a:pt x="95" y="182"/>
                  </a:moveTo>
                  <a:cubicBezTo>
                    <a:pt x="94" y="181"/>
                    <a:pt x="92" y="180"/>
                    <a:pt x="90" y="180"/>
                  </a:cubicBezTo>
                  <a:cubicBezTo>
                    <a:pt x="84" y="180"/>
                    <a:pt x="80" y="185"/>
                    <a:pt x="80" y="192"/>
                  </a:cubicBezTo>
                  <a:cubicBezTo>
                    <a:pt x="80" y="201"/>
                    <a:pt x="84" y="205"/>
                    <a:pt x="90" y="205"/>
                  </a:cubicBezTo>
                  <a:cubicBezTo>
                    <a:pt x="92" y="205"/>
                    <a:pt x="94" y="205"/>
                    <a:pt x="95" y="203"/>
                  </a:cubicBezTo>
                  <a:cubicBezTo>
                    <a:pt x="95" y="205"/>
                    <a:pt x="95" y="205"/>
                    <a:pt x="95" y="205"/>
                  </a:cubicBezTo>
                  <a:cubicBezTo>
                    <a:pt x="101" y="205"/>
                    <a:pt x="101" y="205"/>
                    <a:pt x="101" y="205"/>
                  </a:cubicBezTo>
                  <a:cubicBezTo>
                    <a:pt x="101" y="170"/>
                    <a:pt x="101" y="170"/>
                    <a:pt x="101" y="170"/>
                  </a:cubicBezTo>
                  <a:cubicBezTo>
                    <a:pt x="95" y="173"/>
                    <a:pt x="95" y="173"/>
                    <a:pt x="95" y="173"/>
                  </a:cubicBezTo>
                  <a:lnTo>
                    <a:pt x="95" y="182"/>
                  </a:lnTo>
                  <a:close/>
                  <a:moveTo>
                    <a:pt x="91" y="200"/>
                  </a:moveTo>
                  <a:cubicBezTo>
                    <a:pt x="89" y="200"/>
                    <a:pt x="87" y="199"/>
                    <a:pt x="87" y="192"/>
                  </a:cubicBezTo>
                  <a:cubicBezTo>
                    <a:pt x="87" y="187"/>
                    <a:pt x="89" y="185"/>
                    <a:pt x="91" y="185"/>
                  </a:cubicBezTo>
                  <a:cubicBezTo>
                    <a:pt x="93" y="185"/>
                    <a:pt x="95" y="187"/>
                    <a:pt x="95" y="188"/>
                  </a:cubicBezTo>
                  <a:cubicBezTo>
                    <a:pt x="95" y="197"/>
                    <a:pt x="95" y="197"/>
                    <a:pt x="95" y="197"/>
                  </a:cubicBezTo>
                  <a:cubicBezTo>
                    <a:pt x="95" y="199"/>
                    <a:pt x="93" y="200"/>
                    <a:pt x="91" y="200"/>
                  </a:cubicBezTo>
                  <a:close/>
                  <a:moveTo>
                    <a:pt x="227" y="180"/>
                  </a:moveTo>
                  <a:cubicBezTo>
                    <a:pt x="226" y="180"/>
                    <a:pt x="224" y="181"/>
                    <a:pt x="222" y="182"/>
                  </a:cubicBezTo>
                  <a:cubicBezTo>
                    <a:pt x="222" y="171"/>
                    <a:pt x="222" y="171"/>
                    <a:pt x="222" y="171"/>
                  </a:cubicBezTo>
                  <a:cubicBezTo>
                    <a:pt x="216" y="174"/>
                    <a:pt x="216" y="174"/>
                    <a:pt x="216" y="174"/>
                  </a:cubicBezTo>
                  <a:cubicBezTo>
                    <a:pt x="216" y="205"/>
                    <a:pt x="216" y="205"/>
                    <a:pt x="216" y="205"/>
                  </a:cubicBezTo>
                  <a:cubicBezTo>
                    <a:pt x="222" y="205"/>
                    <a:pt x="222" y="205"/>
                    <a:pt x="222" y="205"/>
                  </a:cubicBezTo>
                  <a:cubicBezTo>
                    <a:pt x="222" y="203"/>
                    <a:pt x="222" y="203"/>
                    <a:pt x="222" y="203"/>
                  </a:cubicBezTo>
                  <a:cubicBezTo>
                    <a:pt x="224" y="205"/>
                    <a:pt x="225" y="205"/>
                    <a:pt x="228" y="205"/>
                  </a:cubicBezTo>
                  <a:cubicBezTo>
                    <a:pt x="234" y="205"/>
                    <a:pt x="237" y="201"/>
                    <a:pt x="237" y="192"/>
                  </a:cubicBezTo>
                  <a:cubicBezTo>
                    <a:pt x="237" y="185"/>
                    <a:pt x="233" y="180"/>
                    <a:pt x="227" y="180"/>
                  </a:cubicBezTo>
                  <a:close/>
                  <a:moveTo>
                    <a:pt x="226" y="185"/>
                  </a:moveTo>
                  <a:cubicBezTo>
                    <a:pt x="229" y="185"/>
                    <a:pt x="231" y="187"/>
                    <a:pt x="231" y="192"/>
                  </a:cubicBezTo>
                  <a:cubicBezTo>
                    <a:pt x="231" y="197"/>
                    <a:pt x="229" y="200"/>
                    <a:pt x="226" y="200"/>
                  </a:cubicBezTo>
                  <a:cubicBezTo>
                    <a:pt x="224" y="200"/>
                    <a:pt x="223" y="198"/>
                    <a:pt x="222" y="198"/>
                  </a:cubicBezTo>
                  <a:cubicBezTo>
                    <a:pt x="222" y="188"/>
                    <a:pt x="222" y="188"/>
                    <a:pt x="222" y="188"/>
                  </a:cubicBezTo>
                  <a:cubicBezTo>
                    <a:pt x="223" y="186"/>
                    <a:pt x="225" y="185"/>
                    <a:pt x="226" y="185"/>
                  </a:cubicBezTo>
                  <a:close/>
                  <a:moveTo>
                    <a:pt x="159" y="182"/>
                  </a:moveTo>
                  <a:cubicBezTo>
                    <a:pt x="157" y="181"/>
                    <a:pt x="155" y="180"/>
                    <a:pt x="153" y="180"/>
                  </a:cubicBezTo>
                  <a:cubicBezTo>
                    <a:pt x="147" y="180"/>
                    <a:pt x="144" y="185"/>
                    <a:pt x="144" y="192"/>
                  </a:cubicBezTo>
                  <a:cubicBezTo>
                    <a:pt x="144" y="201"/>
                    <a:pt x="147" y="205"/>
                    <a:pt x="153" y="205"/>
                  </a:cubicBezTo>
                  <a:cubicBezTo>
                    <a:pt x="155" y="205"/>
                    <a:pt x="157" y="205"/>
                    <a:pt x="159" y="203"/>
                  </a:cubicBezTo>
                  <a:cubicBezTo>
                    <a:pt x="159" y="204"/>
                    <a:pt x="159" y="204"/>
                    <a:pt x="159" y="204"/>
                  </a:cubicBezTo>
                  <a:cubicBezTo>
                    <a:pt x="159" y="206"/>
                    <a:pt x="159" y="210"/>
                    <a:pt x="151" y="210"/>
                  </a:cubicBezTo>
                  <a:cubicBezTo>
                    <a:pt x="151" y="210"/>
                    <a:pt x="151" y="210"/>
                    <a:pt x="151" y="210"/>
                  </a:cubicBezTo>
                  <a:cubicBezTo>
                    <a:pt x="153" y="215"/>
                    <a:pt x="153" y="215"/>
                    <a:pt x="153" y="215"/>
                  </a:cubicBezTo>
                  <a:cubicBezTo>
                    <a:pt x="153" y="215"/>
                    <a:pt x="153" y="215"/>
                    <a:pt x="153" y="215"/>
                  </a:cubicBezTo>
                  <a:cubicBezTo>
                    <a:pt x="161" y="215"/>
                    <a:pt x="165" y="211"/>
                    <a:pt x="165" y="203"/>
                  </a:cubicBezTo>
                  <a:cubicBezTo>
                    <a:pt x="165" y="180"/>
                    <a:pt x="165" y="180"/>
                    <a:pt x="165" y="180"/>
                  </a:cubicBezTo>
                  <a:cubicBezTo>
                    <a:pt x="159" y="180"/>
                    <a:pt x="159" y="180"/>
                    <a:pt x="159" y="180"/>
                  </a:cubicBezTo>
                  <a:lnTo>
                    <a:pt x="159" y="182"/>
                  </a:lnTo>
                  <a:close/>
                  <a:moveTo>
                    <a:pt x="159" y="188"/>
                  </a:moveTo>
                  <a:cubicBezTo>
                    <a:pt x="159" y="197"/>
                    <a:pt x="159" y="197"/>
                    <a:pt x="159" y="197"/>
                  </a:cubicBezTo>
                  <a:cubicBezTo>
                    <a:pt x="158" y="199"/>
                    <a:pt x="157" y="200"/>
                    <a:pt x="154" y="200"/>
                  </a:cubicBezTo>
                  <a:cubicBezTo>
                    <a:pt x="152" y="200"/>
                    <a:pt x="150" y="199"/>
                    <a:pt x="150" y="192"/>
                  </a:cubicBezTo>
                  <a:cubicBezTo>
                    <a:pt x="150" y="187"/>
                    <a:pt x="152" y="185"/>
                    <a:pt x="154" y="185"/>
                  </a:cubicBezTo>
                  <a:cubicBezTo>
                    <a:pt x="157" y="185"/>
                    <a:pt x="158" y="187"/>
                    <a:pt x="159" y="188"/>
                  </a:cubicBezTo>
                  <a:close/>
                  <a:moveTo>
                    <a:pt x="183" y="186"/>
                  </a:moveTo>
                  <a:cubicBezTo>
                    <a:pt x="185" y="185"/>
                    <a:pt x="187" y="185"/>
                    <a:pt x="190" y="185"/>
                  </a:cubicBezTo>
                  <a:cubicBezTo>
                    <a:pt x="193" y="185"/>
                    <a:pt x="194" y="186"/>
                    <a:pt x="194" y="188"/>
                  </a:cubicBezTo>
                  <a:cubicBezTo>
                    <a:pt x="194" y="190"/>
                    <a:pt x="194" y="190"/>
                    <a:pt x="194" y="190"/>
                  </a:cubicBezTo>
                  <a:cubicBezTo>
                    <a:pt x="193" y="189"/>
                    <a:pt x="191" y="189"/>
                    <a:pt x="189" y="189"/>
                  </a:cubicBezTo>
                  <a:cubicBezTo>
                    <a:pt x="184" y="189"/>
                    <a:pt x="179" y="191"/>
                    <a:pt x="179" y="197"/>
                  </a:cubicBezTo>
                  <a:cubicBezTo>
                    <a:pt x="179" y="203"/>
                    <a:pt x="184" y="205"/>
                    <a:pt x="188" y="205"/>
                  </a:cubicBezTo>
                  <a:cubicBezTo>
                    <a:pt x="190" y="205"/>
                    <a:pt x="192" y="205"/>
                    <a:pt x="194" y="203"/>
                  </a:cubicBezTo>
                  <a:cubicBezTo>
                    <a:pt x="194" y="205"/>
                    <a:pt x="194" y="205"/>
                    <a:pt x="194" y="205"/>
                  </a:cubicBezTo>
                  <a:cubicBezTo>
                    <a:pt x="200" y="205"/>
                    <a:pt x="200" y="205"/>
                    <a:pt x="200" y="205"/>
                  </a:cubicBezTo>
                  <a:cubicBezTo>
                    <a:pt x="200" y="188"/>
                    <a:pt x="200" y="188"/>
                    <a:pt x="200" y="188"/>
                  </a:cubicBezTo>
                  <a:cubicBezTo>
                    <a:pt x="200" y="183"/>
                    <a:pt x="196" y="180"/>
                    <a:pt x="190" y="180"/>
                  </a:cubicBezTo>
                  <a:cubicBezTo>
                    <a:pt x="187" y="180"/>
                    <a:pt x="184" y="181"/>
                    <a:pt x="181" y="182"/>
                  </a:cubicBezTo>
                  <a:lnTo>
                    <a:pt x="183" y="186"/>
                  </a:lnTo>
                  <a:close/>
                  <a:moveTo>
                    <a:pt x="185" y="197"/>
                  </a:moveTo>
                  <a:cubicBezTo>
                    <a:pt x="185" y="195"/>
                    <a:pt x="187" y="193"/>
                    <a:pt x="189" y="193"/>
                  </a:cubicBezTo>
                  <a:cubicBezTo>
                    <a:pt x="191" y="193"/>
                    <a:pt x="193" y="194"/>
                    <a:pt x="194" y="195"/>
                  </a:cubicBezTo>
                  <a:cubicBezTo>
                    <a:pt x="194" y="198"/>
                    <a:pt x="194" y="198"/>
                    <a:pt x="194" y="198"/>
                  </a:cubicBezTo>
                  <a:cubicBezTo>
                    <a:pt x="193" y="199"/>
                    <a:pt x="192" y="200"/>
                    <a:pt x="189" y="200"/>
                  </a:cubicBezTo>
                  <a:cubicBezTo>
                    <a:pt x="187" y="200"/>
                    <a:pt x="185" y="199"/>
                    <a:pt x="185" y="197"/>
                  </a:cubicBezTo>
                  <a:close/>
                  <a:moveTo>
                    <a:pt x="257" y="198"/>
                  </a:moveTo>
                  <a:cubicBezTo>
                    <a:pt x="255" y="199"/>
                    <a:pt x="254" y="200"/>
                    <a:pt x="252" y="200"/>
                  </a:cubicBezTo>
                  <a:cubicBezTo>
                    <a:pt x="250" y="200"/>
                    <a:pt x="247" y="199"/>
                    <a:pt x="246" y="195"/>
                  </a:cubicBezTo>
                  <a:cubicBezTo>
                    <a:pt x="261" y="195"/>
                    <a:pt x="261" y="195"/>
                    <a:pt x="261" y="195"/>
                  </a:cubicBezTo>
                  <a:cubicBezTo>
                    <a:pt x="261" y="194"/>
                    <a:pt x="261" y="193"/>
                    <a:pt x="261" y="193"/>
                  </a:cubicBezTo>
                  <a:cubicBezTo>
                    <a:pt x="261" y="185"/>
                    <a:pt x="257" y="180"/>
                    <a:pt x="251" y="180"/>
                  </a:cubicBezTo>
                  <a:cubicBezTo>
                    <a:pt x="245" y="180"/>
                    <a:pt x="240" y="185"/>
                    <a:pt x="240" y="193"/>
                  </a:cubicBezTo>
                  <a:cubicBezTo>
                    <a:pt x="240" y="200"/>
                    <a:pt x="245" y="205"/>
                    <a:pt x="252" y="205"/>
                  </a:cubicBezTo>
                  <a:cubicBezTo>
                    <a:pt x="255" y="205"/>
                    <a:pt x="258" y="204"/>
                    <a:pt x="260" y="202"/>
                  </a:cubicBezTo>
                  <a:lnTo>
                    <a:pt x="257" y="198"/>
                  </a:lnTo>
                  <a:close/>
                  <a:moveTo>
                    <a:pt x="246" y="190"/>
                  </a:moveTo>
                  <a:cubicBezTo>
                    <a:pt x="246" y="187"/>
                    <a:pt x="248" y="185"/>
                    <a:pt x="251" y="185"/>
                  </a:cubicBezTo>
                  <a:cubicBezTo>
                    <a:pt x="254" y="185"/>
                    <a:pt x="255" y="188"/>
                    <a:pt x="256" y="190"/>
                  </a:cubicBezTo>
                  <a:lnTo>
                    <a:pt x="246" y="190"/>
                  </a:lnTo>
                  <a:close/>
                  <a:moveTo>
                    <a:pt x="315" y="198"/>
                  </a:moveTo>
                  <a:cubicBezTo>
                    <a:pt x="314" y="199"/>
                    <a:pt x="312" y="200"/>
                    <a:pt x="310" y="200"/>
                  </a:cubicBezTo>
                  <a:cubicBezTo>
                    <a:pt x="309" y="200"/>
                    <a:pt x="305" y="199"/>
                    <a:pt x="305" y="195"/>
                  </a:cubicBezTo>
                  <a:cubicBezTo>
                    <a:pt x="320" y="195"/>
                    <a:pt x="320" y="195"/>
                    <a:pt x="320" y="195"/>
                  </a:cubicBezTo>
                  <a:cubicBezTo>
                    <a:pt x="320" y="194"/>
                    <a:pt x="320" y="193"/>
                    <a:pt x="320" y="193"/>
                  </a:cubicBezTo>
                  <a:cubicBezTo>
                    <a:pt x="320" y="185"/>
                    <a:pt x="316" y="180"/>
                    <a:pt x="309" y="180"/>
                  </a:cubicBezTo>
                  <a:cubicBezTo>
                    <a:pt x="303" y="180"/>
                    <a:pt x="298" y="185"/>
                    <a:pt x="298" y="193"/>
                  </a:cubicBezTo>
                  <a:cubicBezTo>
                    <a:pt x="298" y="200"/>
                    <a:pt x="303" y="205"/>
                    <a:pt x="310" y="205"/>
                  </a:cubicBezTo>
                  <a:cubicBezTo>
                    <a:pt x="313" y="205"/>
                    <a:pt x="316" y="204"/>
                    <a:pt x="319" y="202"/>
                  </a:cubicBezTo>
                  <a:lnTo>
                    <a:pt x="315" y="198"/>
                  </a:lnTo>
                  <a:close/>
                  <a:moveTo>
                    <a:pt x="305" y="190"/>
                  </a:moveTo>
                  <a:cubicBezTo>
                    <a:pt x="305" y="187"/>
                    <a:pt x="307" y="185"/>
                    <a:pt x="309" y="185"/>
                  </a:cubicBezTo>
                  <a:cubicBezTo>
                    <a:pt x="313" y="185"/>
                    <a:pt x="314" y="188"/>
                    <a:pt x="314" y="190"/>
                  </a:cubicBezTo>
                  <a:lnTo>
                    <a:pt x="305" y="190"/>
                  </a:lnTo>
                  <a:close/>
                  <a:moveTo>
                    <a:pt x="290" y="196"/>
                  </a:moveTo>
                  <a:cubicBezTo>
                    <a:pt x="290" y="199"/>
                    <a:pt x="291" y="200"/>
                    <a:pt x="293" y="200"/>
                  </a:cubicBezTo>
                  <a:cubicBezTo>
                    <a:pt x="294" y="200"/>
                    <a:pt x="295" y="199"/>
                    <a:pt x="296" y="199"/>
                  </a:cubicBezTo>
                  <a:cubicBezTo>
                    <a:pt x="296" y="204"/>
                    <a:pt x="296" y="204"/>
                    <a:pt x="296" y="204"/>
                  </a:cubicBezTo>
                  <a:cubicBezTo>
                    <a:pt x="294" y="205"/>
                    <a:pt x="293" y="205"/>
                    <a:pt x="291" y="205"/>
                  </a:cubicBezTo>
                  <a:cubicBezTo>
                    <a:pt x="286" y="205"/>
                    <a:pt x="284" y="201"/>
                    <a:pt x="284" y="198"/>
                  </a:cubicBezTo>
                  <a:cubicBezTo>
                    <a:pt x="284" y="186"/>
                    <a:pt x="284" y="186"/>
                    <a:pt x="284" y="186"/>
                  </a:cubicBezTo>
                  <a:cubicBezTo>
                    <a:pt x="280" y="186"/>
                    <a:pt x="280" y="186"/>
                    <a:pt x="280" y="186"/>
                  </a:cubicBezTo>
                  <a:cubicBezTo>
                    <a:pt x="280" y="180"/>
                    <a:pt x="280" y="180"/>
                    <a:pt x="280" y="180"/>
                  </a:cubicBezTo>
                  <a:cubicBezTo>
                    <a:pt x="284" y="180"/>
                    <a:pt x="284" y="180"/>
                    <a:pt x="284" y="180"/>
                  </a:cubicBezTo>
                  <a:cubicBezTo>
                    <a:pt x="284" y="174"/>
                    <a:pt x="284" y="174"/>
                    <a:pt x="284" y="174"/>
                  </a:cubicBezTo>
                  <a:cubicBezTo>
                    <a:pt x="290" y="171"/>
                    <a:pt x="290" y="171"/>
                    <a:pt x="290" y="171"/>
                  </a:cubicBezTo>
                  <a:cubicBezTo>
                    <a:pt x="290" y="180"/>
                    <a:pt x="290" y="180"/>
                    <a:pt x="290" y="180"/>
                  </a:cubicBezTo>
                  <a:cubicBezTo>
                    <a:pt x="296" y="180"/>
                    <a:pt x="296" y="180"/>
                    <a:pt x="296" y="180"/>
                  </a:cubicBezTo>
                  <a:cubicBezTo>
                    <a:pt x="296" y="186"/>
                    <a:pt x="296" y="186"/>
                    <a:pt x="296" y="186"/>
                  </a:cubicBezTo>
                  <a:cubicBezTo>
                    <a:pt x="290" y="186"/>
                    <a:pt x="290" y="186"/>
                    <a:pt x="290" y="186"/>
                  </a:cubicBezTo>
                  <a:lnTo>
                    <a:pt x="290" y="196"/>
                  </a:lnTo>
                  <a:close/>
                  <a:moveTo>
                    <a:pt x="278" y="204"/>
                  </a:moveTo>
                  <a:cubicBezTo>
                    <a:pt x="277" y="205"/>
                    <a:pt x="275" y="205"/>
                    <a:pt x="273" y="205"/>
                  </a:cubicBezTo>
                  <a:cubicBezTo>
                    <a:pt x="268" y="205"/>
                    <a:pt x="267" y="201"/>
                    <a:pt x="267" y="198"/>
                  </a:cubicBezTo>
                  <a:cubicBezTo>
                    <a:pt x="267" y="186"/>
                    <a:pt x="267" y="186"/>
                    <a:pt x="267" y="186"/>
                  </a:cubicBezTo>
                  <a:cubicBezTo>
                    <a:pt x="263" y="186"/>
                    <a:pt x="263" y="186"/>
                    <a:pt x="263" y="186"/>
                  </a:cubicBezTo>
                  <a:cubicBezTo>
                    <a:pt x="263" y="180"/>
                    <a:pt x="263" y="180"/>
                    <a:pt x="263" y="180"/>
                  </a:cubicBezTo>
                  <a:cubicBezTo>
                    <a:pt x="267" y="180"/>
                    <a:pt x="267" y="180"/>
                    <a:pt x="267" y="180"/>
                  </a:cubicBezTo>
                  <a:cubicBezTo>
                    <a:pt x="267" y="174"/>
                    <a:pt x="267" y="174"/>
                    <a:pt x="267" y="174"/>
                  </a:cubicBezTo>
                  <a:cubicBezTo>
                    <a:pt x="273" y="171"/>
                    <a:pt x="273" y="171"/>
                    <a:pt x="273" y="171"/>
                  </a:cubicBezTo>
                  <a:cubicBezTo>
                    <a:pt x="273" y="180"/>
                    <a:pt x="273" y="180"/>
                    <a:pt x="273" y="180"/>
                  </a:cubicBezTo>
                  <a:cubicBezTo>
                    <a:pt x="278" y="180"/>
                    <a:pt x="278" y="180"/>
                    <a:pt x="278" y="180"/>
                  </a:cubicBezTo>
                  <a:cubicBezTo>
                    <a:pt x="278" y="186"/>
                    <a:pt x="278" y="186"/>
                    <a:pt x="278" y="186"/>
                  </a:cubicBezTo>
                  <a:cubicBezTo>
                    <a:pt x="273" y="186"/>
                    <a:pt x="273" y="186"/>
                    <a:pt x="273" y="186"/>
                  </a:cubicBezTo>
                  <a:cubicBezTo>
                    <a:pt x="273" y="196"/>
                    <a:pt x="273" y="196"/>
                    <a:pt x="273" y="196"/>
                  </a:cubicBezTo>
                  <a:cubicBezTo>
                    <a:pt x="273" y="199"/>
                    <a:pt x="274" y="200"/>
                    <a:pt x="275" y="200"/>
                  </a:cubicBezTo>
                  <a:cubicBezTo>
                    <a:pt x="277" y="200"/>
                    <a:pt x="278" y="199"/>
                    <a:pt x="279" y="199"/>
                  </a:cubicBezTo>
                  <a:lnTo>
                    <a:pt x="278" y="204"/>
                  </a:lnTo>
                  <a:close/>
                  <a:moveTo>
                    <a:pt x="338" y="187"/>
                  </a:moveTo>
                  <a:cubicBezTo>
                    <a:pt x="337" y="186"/>
                    <a:pt x="336" y="186"/>
                    <a:pt x="334" y="186"/>
                  </a:cubicBezTo>
                  <a:cubicBezTo>
                    <a:pt x="331" y="186"/>
                    <a:pt x="330" y="188"/>
                    <a:pt x="330" y="192"/>
                  </a:cubicBezTo>
                  <a:cubicBezTo>
                    <a:pt x="330" y="205"/>
                    <a:pt x="330" y="205"/>
                    <a:pt x="330" y="205"/>
                  </a:cubicBezTo>
                  <a:cubicBezTo>
                    <a:pt x="324" y="205"/>
                    <a:pt x="324" y="205"/>
                    <a:pt x="324" y="205"/>
                  </a:cubicBezTo>
                  <a:cubicBezTo>
                    <a:pt x="324" y="180"/>
                    <a:pt x="324" y="180"/>
                    <a:pt x="324" y="180"/>
                  </a:cubicBezTo>
                  <a:cubicBezTo>
                    <a:pt x="330" y="180"/>
                    <a:pt x="330" y="180"/>
                    <a:pt x="330" y="180"/>
                  </a:cubicBezTo>
                  <a:cubicBezTo>
                    <a:pt x="330" y="183"/>
                    <a:pt x="330" y="183"/>
                    <a:pt x="330" y="183"/>
                  </a:cubicBezTo>
                  <a:cubicBezTo>
                    <a:pt x="331" y="181"/>
                    <a:pt x="333" y="180"/>
                    <a:pt x="335" y="180"/>
                  </a:cubicBezTo>
                  <a:cubicBezTo>
                    <a:pt x="337" y="180"/>
                    <a:pt x="339" y="180"/>
                    <a:pt x="340" y="181"/>
                  </a:cubicBezTo>
                  <a:lnTo>
                    <a:pt x="338" y="187"/>
                  </a:lnTo>
                  <a:close/>
                  <a:moveTo>
                    <a:pt x="65" y="174"/>
                  </a:moveTo>
                  <a:cubicBezTo>
                    <a:pt x="65" y="177"/>
                    <a:pt x="65" y="177"/>
                    <a:pt x="65" y="177"/>
                  </a:cubicBezTo>
                  <a:cubicBezTo>
                    <a:pt x="59" y="177"/>
                    <a:pt x="59" y="177"/>
                    <a:pt x="59" y="177"/>
                  </a:cubicBezTo>
                  <a:cubicBezTo>
                    <a:pt x="59" y="171"/>
                    <a:pt x="59" y="171"/>
                    <a:pt x="59" y="171"/>
                  </a:cubicBezTo>
                  <a:cubicBezTo>
                    <a:pt x="65" y="171"/>
                    <a:pt x="65" y="171"/>
                    <a:pt x="65" y="171"/>
                  </a:cubicBezTo>
                  <a:lnTo>
                    <a:pt x="65" y="174"/>
                  </a:lnTo>
                  <a:close/>
                  <a:moveTo>
                    <a:pt x="107" y="180"/>
                  </a:moveTo>
                  <a:cubicBezTo>
                    <a:pt x="113" y="180"/>
                    <a:pt x="113" y="180"/>
                    <a:pt x="113" y="180"/>
                  </a:cubicBezTo>
                  <a:cubicBezTo>
                    <a:pt x="113" y="191"/>
                    <a:pt x="113" y="191"/>
                    <a:pt x="113" y="191"/>
                  </a:cubicBezTo>
                  <a:cubicBezTo>
                    <a:pt x="113" y="205"/>
                    <a:pt x="113" y="205"/>
                    <a:pt x="113" y="205"/>
                  </a:cubicBezTo>
                  <a:cubicBezTo>
                    <a:pt x="107" y="205"/>
                    <a:pt x="107" y="205"/>
                    <a:pt x="107" y="205"/>
                  </a:cubicBezTo>
                  <a:lnTo>
                    <a:pt x="107" y="180"/>
                  </a:lnTo>
                  <a:close/>
                  <a:moveTo>
                    <a:pt x="113" y="174"/>
                  </a:moveTo>
                  <a:cubicBezTo>
                    <a:pt x="113" y="177"/>
                    <a:pt x="113" y="177"/>
                    <a:pt x="113" y="177"/>
                  </a:cubicBezTo>
                  <a:cubicBezTo>
                    <a:pt x="107" y="177"/>
                    <a:pt x="107" y="177"/>
                    <a:pt x="107" y="177"/>
                  </a:cubicBezTo>
                  <a:cubicBezTo>
                    <a:pt x="107" y="171"/>
                    <a:pt x="107" y="171"/>
                    <a:pt x="107" y="171"/>
                  </a:cubicBezTo>
                  <a:cubicBezTo>
                    <a:pt x="113" y="171"/>
                    <a:pt x="113" y="171"/>
                    <a:pt x="113" y="171"/>
                  </a:cubicBezTo>
                  <a:lnTo>
                    <a:pt x="113" y="174"/>
                  </a:lnTo>
                  <a:close/>
                  <a:moveTo>
                    <a:pt x="279" y="225"/>
                  </a:moveTo>
                  <a:cubicBezTo>
                    <a:pt x="278" y="223"/>
                    <a:pt x="276" y="223"/>
                    <a:pt x="274" y="223"/>
                  </a:cubicBezTo>
                  <a:cubicBezTo>
                    <a:pt x="268" y="223"/>
                    <a:pt x="264" y="228"/>
                    <a:pt x="264" y="235"/>
                  </a:cubicBezTo>
                  <a:cubicBezTo>
                    <a:pt x="264" y="243"/>
                    <a:pt x="268" y="248"/>
                    <a:pt x="274" y="248"/>
                  </a:cubicBezTo>
                  <a:cubicBezTo>
                    <a:pt x="276" y="248"/>
                    <a:pt x="278" y="247"/>
                    <a:pt x="279" y="246"/>
                  </a:cubicBezTo>
                  <a:cubicBezTo>
                    <a:pt x="279" y="248"/>
                    <a:pt x="279" y="248"/>
                    <a:pt x="279" y="248"/>
                  </a:cubicBezTo>
                  <a:cubicBezTo>
                    <a:pt x="285" y="248"/>
                    <a:pt x="285" y="248"/>
                    <a:pt x="285" y="248"/>
                  </a:cubicBezTo>
                  <a:cubicBezTo>
                    <a:pt x="285" y="213"/>
                    <a:pt x="285" y="213"/>
                    <a:pt x="285" y="213"/>
                  </a:cubicBezTo>
                  <a:cubicBezTo>
                    <a:pt x="279" y="216"/>
                    <a:pt x="279" y="216"/>
                    <a:pt x="279" y="216"/>
                  </a:cubicBezTo>
                  <a:lnTo>
                    <a:pt x="279" y="225"/>
                  </a:lnTo>
                  <a:close/>
                  <a:moveTo>
                    <a:pt x="275" y="243"/>
                  </a:moveTo>
                  <a:cubicBezTo>
                    <a:pt x="273" y="243"/>
                    <a:pt x="270" y="241"/>
                    <a:pt x="270" y="235"/>
                  </a:cubicBezTo>
                  <a:cubicBezTo>
                    <a:pt x="270" y="229"/>
                    <a:pt x="273" y="228"/>
                    <a:pt x="275" y="228"/>
                  </a:cubicBezTo>
                  <a:cubicBezTo>
                    <a:pt x="277" y="228"/>
                    <a:pt x="278" y="230"/>
                    <a:pt x="279" y="231"/>
                  </a:cubicBezTo>
                  <a:cubicBezTo>
                    <a:pt x="279" y="240"/>
                    <a:pt x="279" y="240"/>
                    <a:pt x="279" y="240"/>
                  </a:cubicBezTo>
                  <a:cubicBezTo>
                    <a:pt x="278" y="241"/>
                    <a:pt x="277" y="243"/>
                    <a:pt x="275" y="243"/>
                  </a:cubicBezTo>
                  <a:close/>
                  <a:moveTo>
                    <a:pt x="74" y="230"/>
                  </a:moveTo>
                  <a:cubicBezTo>
                    <a:pt x="72" y="229"/>
                    <a:pt x="71" y="229"/>
                    <a:pt x="70" y="229"/>
                  </a:cubicBezTo>
                  <a:cubicBezTo>
                    <a:pt x="67" y="229"/>
                    <a:pt x="65" y="231"/>
                    <a:pt x="65" y="234"/>
                  </a:cubicBezTo>
                  <a:cubicBezTo>
                    <a:pt x="65" y="248"/>
                    <a:pt x="65" y="248"/>
                    <a:pt x="65" y="248"/>
                  </a:cubicBezTo>
                  <a:cubicBezTo>
                    <a:pt x="59" y="248"/>
                    <a:pt x="59" y="248"/>
                    <a:pt x="59" y="248"/>
                  </a:cubicBezTo>
                  <a:cubicBezTo>
                    <a:pt x="59" y="223"/>
                    <a:pt x="59" y="223"/>
                    <a:pt x="59" y="223"/>
                  </a:cubicBezTo>
                  <a:cubicBezTo>
                    <a:pt x="65" y="223"/>
                    <a:pt x="65" y="223"/>
                    <a:pt x="65" y="223"/>
                  </a:cubicBezTo>
                  <a:cubicBezTo>
                    <a:pt x="65" y="225"/>
                    <a:pt x="65" y="225"/>
                    <a:pt x="65" y="225"/>
                  </a:cubicBezTo>
                  <a:cubicBezTo>
                    <a:pt x="67" y="224"/>
                    <a:pt x="68" y="223"/>
                    <a:pt x="71" y="223"/>
                  </a:cubicBezTo>
                  <a:cubicBezTo>
                    <a:pt x="72" y="223"/>
                    <a:pt x="74" y="223"/>
                    <a:pt x="75" y="224"/>
                  </a:cubicBezTo>
                  <a:lnTo>
                    <a:pt x="74" y="230"/>
                  </a:lnTo>
                  <a:close/>
                  <a:moveTo>
                    <a:pt x="26" y="223"/>
                  </a:moveTo>
                  <a:cubicBezTo>
                    <a:pt x="32" y="223"/>
                    <a:pt x="32" y="223"/>
                    <a:pt x="32" y="223"/>
                  </a:cubicBezTo>
                  <a:cubicBezTo>
                    <a:pt x="25" y="248"/>
                    <a:pt x="25" y="248"/>
                    <a:pt x="25" y="248"/>
                  </a:cubicBezTo>
                  <a:cubicBezTo>
                    <a:pt x="20" y="248"/>
                    <a:pt x="20" y="248"/>
                    <a:pt x="20" y="248"/>
                  </a:cubicBezTo>
                  <a:cubicBezTo>
                    <a:pt x="17" y="238"/>
                    <a:pt x="17" y="238"/>
                    <a:pt x="17" y="238"/>
                  </a:cubicBezTo>
                  <a:cubicBezTo>
                    <a:pt x="17" y="236"/>
                    <a:pt x="16" y="234"/>
                    <a:pt x="16" y="232"/>
                  </a:cubicBezTo>
                  <a:cubicBezTo>
                    <a:pt x="15" y="233"/>
                    <a:pt x="15" y="236"/>
                    <a:pt x="14" y="238"/>
                  </a:cubicBezTo>
                  <a:cubicBezTo>
                    <a:pt x="12" y="248"/>
                    <a:pt x="12" y="248"/>
                    <a:pt x="12" y="248"/>
                  </a:cubicBezTo>
                  <a:cubicBezTo>
                    <a:pt x="6" y="248"/>
                    <a:pt x="6" y="248"/>
                    <a:pt x="6" y="248"/>
                  </a:cubicBezTo>
                  <a:cubicBezTo>
                    <a:pt x="6" y="248"/>
                    <a:pt x="6" y="248"/>
                    <a:pt x="6" y="248"/>
                  </a:cubicBezTo>
                  <a:cubicBezTo>
                    <a:pt x="0" y="223"/>
                    <a:pt x="0" y="223"/>
                    <a:pt x="0" y="223"/>
                  </a:cubicBezTo>
                  <a:cubicBezTo>
                    <a:pt x="6" y="223"/>
                    <a:pt x="6" y="223"/>
                    <a:pt x="6" y="223"/>
                  </a:cubicBezTo>
                  <a:cubicBezTo>
                    <a:pt x="8" y="232"/>
                    <a:pt x="8" y="232"/>
                    <a:pt x="8" y="232"/>
                  </a:cubicBezTo>
                  <a:cubicBezTo>
                    <a:pt x="8" y="234"/>
                    <a:pt x="9" y="237"/>
                    <a:pt x="9" y="238"/>
                  </a:cubicBezTo>
                  <a:cubicBezTo>
                    <a:pt x="10" y="237"/>
                    <a:pt x="10" y="234"/>
                    <a:pt x="11" y="232"/>
                  </a:cubicBezTo>
                  <a:cubicBezTo>
                    <a:pt x="13" y="223"/>
                    <a:pt x="13" y="223"/>
                    <a:pt x="13" y="223"/>
                  </a:cubicBezTo>
                  <a:cubicBezTo>
                    <a:pt x="18" y="223"/>
                    <a:pt x="18" y="223"/>
                    <a:pt x="18" y="223"/>
                  </a:cubicBezTo>
                  <a:cubicBezTo>
                    <a:pt x="21" y="232"/>
                    <a:pt x="21" y="232"/>
                    <a:pt x="21" y="232"/>
                  </a:cubicBezTo>
                  <a:cubicBezTo>
                    <a:pt x="21" y="234"/>
                    <a:pt x="22" y="237"/>
                    <a:pt x="22" y="238"/>
                  </a:cubicBezTo>
                  <a:cubicBezTo>
                    <a:pt x="23" y="237"/>
                    <a:pt x="23" y="235"/>
                    <a:pt x="24" y="232"/>
                  </a:cubicBezTo>
                  <a:lnTo>
                    <a:pt x="26" y="223"/>
                  </a:lnTo>
                  <a:close/>
                  <a:moveTo>
                    <a:pt x="44" y="223"/>
                  </a:moveTo>
                  <a:cubicBezTo>
                    <a:pt x="38" y="223"/>
                    <a:pt x="33" y="228"/>
                    <a:pt x="33" y="235"/>
                  </a:cubicBezTo>
                  <a:cubicBezTo>
                    <a:pt x="33" y="243"/>
                    <a:pt x="38" y="248"/>
                    <a:pt x="44" y="248"/>
                  </a:cubicBezTo>
                  <a:cubicBezTo>
                    <a:pt x="51" y="248"/>
                    <a:pt x="55" y="243"/>
                    <a:pt x="55" y="235"/>
                  </a:cubicBezTo>
                  <a:cubicBezTo>
                    <a:pt x="55" y="228"/>
                    <a:pt x="51" y="223"/>
                    <a:pt x="44" y="223"/>
                  </a:cubicBezTo>
                  <a:close/>
                  <a:moveTo>
                    <a:pt x="44" y="243"/>
                  </a:moveTo>
                  <a:cubicBezTo>
                    <a:pt x="41" y="243"/>
                    <a:pt x="39" y="240"/>
                    <a:pt x="39" y="235"/>
                  </a:cubicBezTo>
                  <a:cubicBezTo>
                    <a:pt x="39" y="231"/>
                    <a:pt x="41" y="228"/>
                    <a:pt x="44" y="228"/>
                  </a:cubicBezTo>
                  <a:cubicBezTo>
                    <a:pt x="47" y="228"/>
                    <a:pt x="49" y="231"/>
                    <a:pt x="49" y="235"/>
                  </a:cubicBezTo>
                  <a:cubicBezTo>
                    <a:pt x="49" y="240"/>
                    <a:pt x="47" y="243"/>
                    <a:pt x="44" y="243"/>
                  </a:cubicBezTo>
                  <a:close/>
                  <a:moveTo>
                    <a:pt x="249" y="230"/>
                  </a:moveTo>
                  <a:cubicBezTo>
                    <a:pt x="248" y="229"/>
                    <a:pt x="247" y="229"/>
                    <a:pt x="245" y="229"/>
                  </a:cubicBezTo>
                  <a:cubicBezTo>
                    <a:pt x="242" y="229"/>
                    <a:pt x="241" y="231"/>
                    <a:pt x="241" y="234"/>
                  </a:cubicBezTo>
                  <a:cubicBezTo>
                    <a:pt x="241" y="248"/>
                    <a:pt x="241" y="248"/>
                    <a:pt x="241" y="248"/>
                  </a:cubicBezTo>
                  <a:cubicBezTo>
                    <a:pt x="235" y="248"/>
                    <a:pt x="235" y="248"/>
                    <a:pt x="235" y="248"/>
                  </a:cubicBezTo>
                  <a:cubicBezTo>
                    <a:pt x="235" y="223"/>
                    <a:pt x="235" y="223"/>
                    <a:pt x="235" y="223"/>
                  </a:cubicBezTo>
                  <a:cubicBezTo>
                    <a:pt x="241" y="223"/>
                    <a:pt x="241" y="223"/>
                    <a:pt x="241" y="223"/>
                  </a:cubicBezTo>
                  <a:cubicBezTo>
                    <a:pt x="241" y="225"/>
                    <a:pt x="241" y="225"/>
                    <a:pt x="241" y="225"/>
                  </a:cubicBezTo>
                  <a:cubicBezTo>
                    <a:pt x="242" y="224"/>
                    <a:pt x="244" y="223"/>
                    <a:pt x="246" y="223"/>
                  </a:cubicBezTo>
                  <a:cubicBezTo>
                    <a:pt x="248" y="223"/>
                    <a:pt x="250" y="223"/>
                    <a:pt x="251" y="224"/>
                  </a:cubicBezTo>
                  <a:lnTo>
                    <a:pt x="249" y="230"/>
                  </a:lnTo>
                  <a:close/>
                  <a:moveTo>
                    <a:pt x="202" y="223"/>
                  </a:moveTo>
                  <a:cubicBezTo>
                    <a:pt x="208" y="223"/>
                    <a:pt x="208" y="223"/>
                    <a:pt x="208" y="223"/>
                  </a:cubicBezTo>
                  <a:cubicBezTo>
                    <a:pt x="201" y="248"/>
                    <a:pt x="201" y="248"/>
                    <a:pt x="201" y="248"/>
                  </a:cubicBezTo>
                  <a:cubicBezTo>
                    <a:pt x="196" y="248"/>
                    <a:pt x="196" y="248"/>
                    <a:pt x="196" y="248"/>
                  </a:cubicBezTo>
                  <a:cubicBezTo>
                    <a:pt x="193" y="238"/>
                    <a:pt x="193" y="238"/>
                    <a:pt x="193" y="238"/>
                  </a:cubicBezTo>
                  <a:cubicBezTo>
                    <a:pt x="192" y="236"/>
                    <a:pt x="192" y="234"/>
                    <a:pt x="192" y="232"/>
                  </a:cubicBezTo>
                  <a:cubicBezTo>
                    <a:pt x="191" y="233"/>
                    <a:pt x="191" y="236"/>
                    <a:pt x="190" y="238"/>
                  </a:cubicBezTo>
                  <a:cubicBezTo>
                    <a:pt x="188" y="248"/>
                    <a:pt x="188" y="248"/>
                    <a:pt x="188" y="248"/>
                  </a:cubicBezTo>
                  <a:cubicBezTo>
                    <a:pt x="182" y="248"/>
                    <a:pt x="182" y="248"/>
                    <a:pt x="182" y="248"/>
                  </a:cubicBezTo>
                  <a:cubicBezTo>
                    <a:pt x="182" y="248"/>
                    <a:pt x="182" y="248"/>
                    <a:pt x="182" y="248"/>
                  </a:cubicBezTo>
                  <a:cubicBezTo>
                    <a:pt x="175" y="223"/>
                    <a:pt x="175" y="223"/>
                    <a:pt x="175" y="223"/>
                  </a:cubicBezTo>
                  <a:cubicBezTo>
                    <a:pt x="182" y="223"/>
                    <a:pt x="182" y="223"/>
                    <a:pt x="182" y="223"/>
                  </a:cubicBezTo>
                  <a:cubicBezTo>
                    <a:pt x="184" y="232"/>
                    <a:pt x="184" y="232"/>
                    <a:pt x="184" y="232"/>
                  </a:cubicBezTo>
                  <a:cubicBezTo>
                    <a:pt x="184" y="234"/>
                    <a:pt x="185" y="237"/>
                    <a:pt x="185" y="238"/>
                  </a:cubicBezTo>
                  <a:cubicBezTo>
                    <a:pt x="185" y="237"/>
                    <a:pt x="186" y="234"/>
                    <a:pt x="187" y="232"/>
                  </a:cubicBezTo>
                  <a:cubicBezTo>
                    <a:pt x="189" y="223"/>
                    <a:pt x="189" y="223"/>
                    <a:pt x="189" y="223"/>
                  </a:cubicBezTo>
                  <a:cubicBezTo>
                    <a:pt x="194" y="223"/>
                    <a:pt x="194" y="223"/>
                    <a:pt x="194" y="223"/>
                  </a:cubicBezTo>
                  <a:cubicBezTo>
                    <a:pt x="197" y="232"/>
                    <a:pt x="197" y="232"/>
                    <a:pt x="197" y="232"/>
                  </a:cubicBezTo>
                  <a:cubicBezTo>
                    <a:pt x="197" y="234"/>
                    <a:pt x="198" y="237"/>
                    <a:pt x="198" y="238"/>
                  </a:cubicBezTo>
                  <a:cubicBezTo>
                    <a:pt x="199" y="237"/>
                    <a:pt x="199" y="235"/>
                    <a:pt x="200" y="232"/>
                  </a:cubicBezTo>
                  <a:lnTo>
                    <a:pt x="202" y="223"/>
                  </a:lnTo>
                  <a:close/>
                  <a:moveTo>
                    <a:pt x="220" y="223"/>
                  </a:moveTo>
                  <a:cubicBezTo>
                    <a:pt x="214" y="223"/>
                    <a:pt x="209" y="228"/>
                    <a:pt x="209" y="235"/>
                  </a:cubicBezTo>
                  <a:cubicBezTo>
                    <a:pt x="209" y="243"/>
                    <a:pt x="214" y="248"/>
                    <a:pt x="220" y="248"/>
                  </a:cubicBezTo>
                  <a:cubicBezTo>
                    <a:pt x="227" y="248"/>
                    <a:pt x="231" y="243"/>
                    <a:pt x="231" y="235"/>
                  </a:cubicBezTo>
                  <a:cubicBezTo>
                    <a:pt x="231" y="228"/>
                    <a:pt x="227" y="223"/>
                    <a:pt x="220" y="223"/>
                  </a:cubicBezTo>
                  <a:close/>
                  <a:moveTo>
                    <a:pt x="220" y="243"/>
                  </a:moveTo>
                  <a:cubicBezTo>
                    <a:pt x="217" y="243"/>
                    <a:pt x="215" y="240"/>
                    <a:pt x="215" y="235"/>
                  </a:cubicBezTo>
                  <a:cubicBezTo>
                    <a:pt x="215" y="231"/>
                    <a:pt x="217" y="228"/>
                    <a:pt x="220" y="228"/>
                  </a:cubicBezTo>
                  <a:cubicBezTo>
                    <a:pt x="223" y="228"/>
                    <a:pt x="225" y="231"/>
                    <a:pt x="225" y="235"/>
                  </a:cubicBezTo>
                  <a:cubicBezTo>
                    <a:pt x="225" y="240"/>
                    <a:pt x="223" y="243"/>
                    <a:pt x="220" y="243"/>
                  </a:cubicBezTo>
                  <a:close/>
                  <a:moveTo>
                    <a:pt x="92" y="231"/>
                  </a:moveTo>
                  <a:cubicBezTo>
                    <a:pt x="99" y="248"/>
                    <a:pt x="99" y="248"/>
                    <a:pt x="99" y="248"/>
                  </a:cubicBezTo>
                  <a:cubicBezTo>
                    <a:pt x="92" y="248"/>
                    <a:pt x="92" y="248"/>
                    <a:pt x="92" y="248"/>
                  </a:cubicBezTo>
                  <a:cubicBezTo>
                    <a:pt x="87" y="236"/>
                    <a:pt x="87" y="236"/>
                    <a:pt x="87" y="236"/>
                  </a:cubicBezTo>
                  <a:cubicBezTo>
                    <a:pt x="84" y="240"/>
                    <a:pt x="84" y="240"/>
                    <a:pt x="84" y="240"/>
                  </a:cubicBezTo>
                  <a:cubicBezTo>
                    <a:pt x="84" y="248"/>
                    <a:pt x="84" y="248"/>
                    <a:pt x="84" y="248"/>
                  </a:cubicBezTo>
                  <a:cubicBezTo>
                    <a:pt x="78" y="248"/>
                    <a:pt x="78" y="248"/>
                    <a:pt x="78" y="248"/>
                  </a:cubicBezTo>
                  <a:cubicBezTo>
                    <a:pt x="78" y="216"/>
                    <a:pt x="78" y="216"/>
                    <a:pt x="78" y="216"/>
                  </a:cubicBezTo>
                  <a:cubicBezTo>
                    <a:pt x="84" y="213"/>
                    <a:pt x="84" y="213"/>
                    <a:pt x="84" y="213"/>
                  </a:cubicBezTo>
                  <a:cubicBezTo>
                    <a:pt x="84" y="233"/>
                    <a:pt x="84" y="233"/>
                    <a:pt x="84" y="233"/>
                  </a:cubicBezTo>
                  <a:cubicBezTo>
                    <a:pt x="85" y="232"/>
                    <a:pt x="86" y="230"/>
                    <a:pt x="86" y="230"/>
                  </a:cubicBezTo>
                  <a:cubicBezTo>
                    <a:pt x="91" y="223"/>
                    <a:pt x="91" y="223"/>
                    <a:pt x="91" y="223"/>
                  </a:cubicBezTo>
                  <a:cubicBezTo>
                    <a:pt x="98" y="223"/>
                    <a:pt x="98" y="223"/>
                    <a:pt x="98" y="223"/>
                  </a:cubicBezTo>
                  <a:lnTo>
                    <a:pt x="92" y="231"/>
                  </a:lnTo>
                  <a:close/>
                  <a:moveTo>
                    <a:pt x="120" y="248"/>
                  </a:moveTo>
                  <a:cubicBezTo>
                    <a:pt x="114" y="248"/>
                    <a:pt x="114" y="248"/>
                    <a:pt x="114" y="248"/>
                  </a:cubicBezTo>
                  <a:cubicBezTo>
                    <a:pt x="114" y="223"/>
                    <a:pt x="114" y="223"/>
                    <a:pt x="114" y="223"/>
                  </a:cubicBezTo>
                  <a:cubicBezTo>
                    <a:pt x="120" y="223"/>
                    <a:pt x="120" y="223"/>
                    <a:pt x="120" y="223"/>
                  </a:cubicBezTo>
                  <a:cubicBezTo>
                    <a:pt x="120" y="225"/>
                    <a:pt x="120" y="225"/>
                    <a:pt x="120" y="225"/>
                  </a:cubicBezTo>
                  <a:cubicBezTo>
                    <a:pt x="122" y="224"/>
                    <a:pt x="124" y="223"/>
                    <a:pt x="126" y="223"/>
                  </a:cubicBezTo>
                  <a:cubicBezTo>
                    <a:pt x="132" y="223"/>
                    <a:pt x="135" y="227"/>
                    <a:pt x="135" y="234"/>
                  </a:cubicBezTo>
                  <a:cubicBezTo>
                    <a:pt x="135" y="248"/>
                    <a:pt x="135" y="248"/>
                    <a:pt x="135" y="248"/>
                  </a:cubicBezTo>
                  <a:cubicBezTo>
                    <a:pt x="129" y="248"/>
                    <a:pt x="129" y="248"/>
                    <a:pt x="129" y="248"/>
                  </a:cubicBezTo>
                  <a:cubicBezTo>
                    <a:pt x="129" y="234"/>
                    <a:pt x="129" y="234"/>
                    <a:pt x="129" y="234"/>
                  </a:cubicBezTo>
                  <a:cubicBezTo>
                    <a:pt x="129" y="230"/>
                    <a:pt x="128" y="228"/>
                    <a:pt x="125" y="228"/>
                  </a:cubicBezTo>
                  <a:cubicBezTo>
                    <a:pt x="122" y="228"/>
                    <a:pt x="120" y="230"/>
                    <a:pt x="120" y="234"/>
                  </a:cubicBezTo>
                  <a:lnTo>
                    <a:pt x="120" y="248"/>
                  </a:lnTo>
                  <a:close/>
                  <a:moveTo>
                    <a:pt x="155" y="225"/>
                  </a:moveTo>
                  <a:cubicBezTo>
                    <a:pt x="153" y="223"/>
                    <a:pt x="151" y="223"/>
                    <a:pt x="149" y="223"/>
                  </a:cubicBezTo>
                  <a:cubicBezTo>
                    <a:pt x="143" y="223"/>
                    <a:pt x="140" y="227"/>
                    <a:pt x="140" y="235"/>
                  </a:cubicBezTo>
                  <a:cubicBezTo>
                    <a:pt x="140" y="243"/>
                    <a:pt x="143" y="248"/>
                    <a:pt x="149" y="248"/>
                  </a:cubicBezTo>
                  <a:cubicBezTo>
                    <a:pt x="151" y="248"/>
                    <a:pt x="153" y="247"/>
                    <a:pt x="155" y="246"/>
                  </a:cubicBezTo>
                  <a:cubicBezTo>
                    <a:pt x="155" y="246"/>
                    <a:pt x="155" y="246"/>
                    <a:pt x="155" y="246"/>
                  </a:cubicBezTo>
                  <a:cubicBezTo>
                    <a:pt x="155" y="249"/>
                    <a:pt x="155" y="253"/>
                    <a:pt x="147" y="253"/>
                  </a:cubicBezTo>
                  <a:cubicBezTo>
                    <a:pt x="146" y="253"/>
                    <a:pt x="146" y="253"/>
                    <a:pt x="146" y="253"/>
                  </a:cubicBezTo>
                  <a:cubicBezTo>
                    <a:pt x="149" y="258"/>
                    <a:pt x="149" y="258"/>
                    <a:pt x="149" y="258"/>
                  </a:cubicBezTo>
                  <a:cubicBezTo>
                    <a:pt x="149" y="258"/>
                    <a:pt x="149" y="258"/>
                    <a:pt x="149" y="258"/>
                  </a:cubicBezTo>
                  <a:cubicBezTo>
                    <a:pt x="157" y="258"/>
                    <a:pt x="161" y="254"/>
                    <a:pt x="161" y="245"/>
                  </a:cubicBezTo>
                  <a:cubicBezTo>
                    <a:pt x="161" y="223"/>
                    <a:pt x="161" y="223"/>
                    <a:pt x="161" y="223"/>
                  </a:cubicBezTo>
                  <a:cubicBezTo>
                    <a:pt x="155" y="223"/>
                    <a:pt x="155" y="223"/>
                    <a:pt x="155" y="223"/>
                  </a:cubicBezTo>
                  <a:lnTo>
                    <a:pt x="155" y="225"/>
                  </a:lnTo>
                  <a:close/>
                  <a:moveTo>
                    <a:pt x="155" y="231"/>
                  </a:moveTo>
                  <a:cubicBezTo>
                    <a:pt x="155" y="240"/>
                    <a:pt x="155" y="240"/>
                    <a:pt x="155" y="240"/>
                  </a:cubicBezTo>
                  <a:cubicBezTo>
                    <a:pt x="154" y="242"/>
                    <a:pt x="152" y="243"/>
                    <a:pt x="150" y="243"/>
                  </a:cubicBezTo>
                  <a:cubicBezTo>
                    <a:pt x="148" y="243"/>
                    <a:pt x="146" y="241"/>
                    <a:pt x="146" y="235"/>
                  </a:cubicBezTo>
                  <a:cubicBezTo>
                    <a:pt x="146" y="229"/>
                    <a:pt x="148" y="228"/>
                    <a:pt x="150" y="228"/>
                  </a:cubicBezTo>
                  <a:cubicBezTo>
                    <a:pt x="152" y="228"/>
                    <a:pt x="154" y="230"/>
                    <a:pt x="155" y="231"/>
                  </a:cubicBezTo>
                  <a:close/>
                  <a:moveTo>
                    <a:pt x="103" y="223"/>
                  </a:moveTo>
                  <a:cubicBezTo>
                    <a:pt x="109" y="223"/>
                    <a:pt x="109" y="223"/>
                    <a:pt x="109" y="223"/>
                  </a:cubicBezTo>
                  <a:cubicBezTo>
                    <a:pt x="109" y="234"/>
                    <a:pt x="109" y="234"/>
                    <a:pt x="109" y="234"/>
                  </a:cubicBezTo>
                  <a:cubicBezTo>
                    <a:pt x="109" y="248"/>
                    <a:pt x="109" y="248"/>
                    <a:pt x="109" y="248"/>
                  </a:cubicBezTo>
                  <a:cubicBezTo>
                    <a:pt x="103" y="248"/>
                    <a:pt x="103" y="248"/>
                    <a:pt x="103" y="248"/>
                  </a:cubicBezTo>
                  <a:lnTo>
                    <a:pt x="103" y="223"/>
                  </a:lnTo>
                  <a:close/>
                  <a:moveTo>
                    <a:pt x="109" y="217"/>
                  </a:moveTo>
                  <a:cubicBezTo>
                    <a:pt x="109" y="220"/>
                    <a:pt x="109" y="220"/>
                    <a:pt x="109" y="220"/>
                  </a:cubicBezTo>
                  <a:cubicBezTo>
                    <a:pt x="103" y="220"/>
                    <a:pt x="103" y="220"/>
                    <a:pt x="103" y="220"/>
                  </a:cubicBezTo>
                  <a:cubicBezTo>
                    <a:pt x="103" y="214"/>
                    <a:pt x="103" y="214"/>
                    <a:pt x="103" y="214"/>
                  </a:cubicBezTo>
                  <a:cubicBezTo>
                    <a:pt x="109" y="214"/>
                    <a:pt x="109" y="214"/>
                    <a:pt x="109" y="214"/>
                  </a:cubicBezTo>
                  <a:lnTo>
                    <a:pt x="109" y="217"/>
                  </a:lnTo>
                  <a:close/>
                  <a:moveTo>
                    <a:pt x="254" y="216"/>
                  </a:moveTo>
                  <a:cubicBezTo>
                    <a:pt x="260" y="213"/>
                    <a:pt x="260" y="213"/>
                    <a:pt x="260" y="213"/>
                  </a:cubicBezTo>
                  <a:cubicBezTo>
                    <a:pt x="260" y="235"/>
                    <a:pt x="260" y="235"/>
                    <a:pt x="260" y="235"/>
                  </a:cubicBezTo>
                  <a:cubicBezTo>
                    <a:pt x="260" y="248"/>
                    <a:pt x="260" y="248"/>
                    <a:pt x="260" y="248"/>
                  </a:cubicBezTo>
                  <a:cubicBezTo>
                    <a:pt x="254" y="248"/>
                    <a:pt x="254" y="248"/>
                    <a:pt x="254" y="248"/>
                  </a:cubicBezTo>
                  <a:lnTo>
                    <a:pt x="254" y="216"/>
                  </a:lnTo>
                  <a:close/>
                  <a:moveTo>
                    <a:pt x="43" y="83"/>
                  </a:moveTo>
                  <a:cubicBezTo>
                    <a:pt x="93" y="83"/>
                    <a:pt x="93" y="83"/>
                    <a:pt x="93" y="83"/>
                  </a:cubicBezTo>
                  <a:cubicBezTo>
                    <a:pt x="93" y="54"/>
                    <a:pt x="93" y="54"/>
                    <a:pt x="93" y="54"/>
                  </a:cubicBezTo>
                  <a:cubicBezTo>
                    <a:pt x="43" y="54"/>
                    <a:pt x="43" y="54"/>
                    <a:pt x="43" y="54"/>
                  </a:cubicBezTo>
                  <a:cubicBezTo>
                    <a:pt x="43" y="32"/>
                    <a:pt x="43" y="32"/>
                    <a:pt x="43" y="32"/>
                  </a:cubicBezTo>
                  <a:cubicBezTo>
                    <a:pt x="98" y="32"/>
                    <a:pt x="98" y="32"/>
                    <a:pt x="98" y="32"/>
                  </a:cubicBezTo>
                  <a:cubicBezTo>
                    <a:pt x="80" y="0"/>
                    <a:pt x="80" y="0"/>
                    <a:pt x="80" y="0"/>
                  </a:cubicBezTo>
                  <a:cubicBezTo>
                    <a:pt x="2" y="0"/>
                    <a:pt x="2" y="0"/>
                    <a:pt x="2" y="0"/>
                  </a:cubicBezTo>
                  <a:cubicBezTo>
                    <a:pt x="2" y="138"/>
                    <a:pt x="2" y="138"/>
                    <a:pt x="2" y="138"/>
                  </a:cubicBezTo>
                  <a:cubicBezTo>
                    <a:pt x="112" y="138"/>
                    <a:pt x="112" y="138"/>
                    <a:pt x="112" y="138"/>
                  </a:cubicBezTo>
                  <a:cubicBezTo>
                    <a:pt x="112" y="106"/>
                    <a:pt x="112" y="106"/>
                    <a:pt x="112" y="106"/>
                  </a:cubicBezTo>
                  <a:cubicBezTo>
                    <a:pt x="43" y="106"/>
                    <a:pt x="43" y="106"/>
                    <a:pt x="43" y="106"/>
                  </a:cubicBezTo>
                  <a:lnTo>
                    <a:pt x="43" y="83"/>
                  </a:lnTo>
                  <a:close/>
                  <a:moveTo>
                    <a:pt x="186" y="0"/>
                  </a:moveTo>
                  <a:cubicBezTo>
                    <a:pt x="162" y="45"/>
                    <a:pt x="162" y="45"/>
                    <a:pt x="162" y="45"/>
                  </a:cubicBezTo>
                  <a:cubicBezTo>
                    <a:pt x="139" y="0"/>
                    <a:pt x="139" y="0"/>
                    <a:pt x="139" y="0"/>
                  </a:cubicBezTo>
                  <a:cubicBezTo>
                    <a:pt x="93" y="0"/>
                    <a:pt x="93" y="0"/>
                    <a:pt x="93" y="0"/>
                  </a:cubicBezTo>
                  <a:cubicBezTo>
                    <a:pt x="141" y="83"/>
                    <a:pt x="141" y="83"/>
                    <a:pt x="141" y="83"/>
                  </a:cubicBezTo>
                  <a:cubicBezTo>
                    <a:pt x="141" y="138"/>
                    <a:pt x="141" y="138"/>
                    <a:pt x="141" y="138"/>
                  </a:cubicBezTo>
                  <a:cubicBezTo>
                    <a:pt x="182" y="138"/>
                    <a:pt x="182" y="138"/>
                    <a:pt x="182" y="138"/>
                  </a:cubicBezTo>
                  <a:cubicBezTo>
                    <a:pt x="182" y="83"/>
                    <a:pt x="182" y="83"/>
                    <a:pt x="182" y="83"/>
                  </a:cubicBezTo>
                  <a:cubicBezTo>
                    <a:pt x="231" y="0"/>
                    <a:pt x="231" y="0"/>
                    <a:pt x="231" y="0"/>
                  </a:cubicBezTo>
                  <a:lnTo>
                    <a:pt x="1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9" name="Picture 18">
            <a:extLst>
              <a:ext uri="{FF2B5EF4-FFF2-40B4-BE49-F238E27FC236}">
                <a16:creationId xmlns:a16="http://schemas.microsoft.com/office/drawing/2014/main" xmlns="" id="{03694F7F-173E-4084-9FB7-DC248E7E8BA8}"/>
              </a:ext>
            </a:extLst>
          </p:cNvPr>
          <p:cNvPicPr>
            <a:picLocks noChangeAspect="1"/>
          </p:cNvPicPr>
          <p:nvPr/>
        </p:nvPicPr>
        <p:blipFill rotWithShape="1">
          <a:blip r:embed="rId4">
            <a:extLst>
              <a:ext uri="{28A0092B-C50C-407E-A947-70E740481C1C}">
                <a14:useLocalDpi xmlns:a14="http://schemas.microsoft.com/office/drawing/2010/main" val="0"/>
              </a:ext>
            </a:extLst>
          </a:blip>
          <a:srcRect r="-122"/>
          <a:stretch/>
        </p:blipFill>
        <p:spPr>
          <a:xfrm>
            <a:off x="813727" y="5729317"/>
            <a:ext cx="3931972" cy="642844"/>
          </a:xfrm>
          <a:prstGeom prst="rect">
            <a:avLst/>
          </a:prstGeom>
        </p:spPr>
      </p:pic>
    </p:spTree>
    <p:extLst>
      <p:ext uri="{BB962C8B-B14F-4D97-AF65-F5344CB8AC3E}">
        <p14:creationId xmlns:p14="http://schemas.microsoft.com/office/powerpoint/2010/main" val="71579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C499CF-E478-4A57-83D2-D8FB60481B12}"/>
              </a:ext>
            </a:extLst>
          </p:cNvPr>
          <p:cNvPicPr>
            <a:picLocks noChangeAspect="1"/>
          </p:cNvPicPr>
          <p:nvPr/>
        </p:nvPicPr>
        <p:blipFill rotWithShape="1">
          <a:blip r:embed="rId3"/>
          <a:srcRect t="11718" b="11825"/>
          <a:stretch/>
        </p:blipFill>
        <p:spPr>
          <a:xfrm>
            <a:off x="0" y="688157"/>
            <a:ext cx="12184241" cy="6158129"/>
          </a:xfrm>
          <a:prstGeom prst="rect">
            <a:avLst/>
          </a:prstGeom>
        </p:spPr>
      </p:pic>
      <p:sp>
        <p:nvSpPr>
          <p:cNvPr id="5" name="Rectangle 4">
            <a:extLst>
              <a:ext uri="{FF2B5EF4-FFF2-40B4-BE49-F238E27FC236}">
                <a16:creationId xmlns:a16="http://schemas.microsoft.com/office/drawing/2014/main" xmlns="" id="{957AA230-8278-44AC-BFFE-67E456D12006}"/>
              </a:ext>
            </a:extLst>
          </p:cNvPr>
          <p:cNvSpPr/>
          <p:nvPr/>
        </p:nvSpPr>
        <p:spPr>
          <a:xfrm>
            <a:off x="268014" y="126124"/>
            <a:ext cx="8387255" cy="504497"/>
          </a:xfrm>
          <a:prstGeom prst="rect">
            <a:avLst/>
          </a:prstGeom>
          <a:solidFill>
            <a:srgbClr val="2E2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24" name="Rectangle 23">
            <a:extLst>
              <a:ext uri="{FF2B5EF4-FFF2-40B4-BE49-F238E27FC236}">
                <a16:creationId xmlns:a16="http://schemas.microsoft.com/office/drawing/2014/main" xmlns="" id="{3C2816E7-44EE-4580-BECA-1D64E04104B8}"/>
              </a:ext>
            </a:extLst>
          </p:cNvPr>
          <p:cNvSpPr/>
          <p:nvPr/>
        </p:nvSpPr>
        <p:spPr>
          <a:xfrm>
            <a:off x="14109" y="2832"/>
            <a:ext cx="10698164"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0"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9" y="74565"/>
            <a:ext cx="2408238"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ctr"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Introduction</a:t>
            </a:r>
          </a:p>
        </p:txBody>
      </p:sp>
      <p:grpSp>
        <p:nvGrpSpPr>
          <p:cNvPr id="10" name="Group 9">
            <a:extLst>
              <a:ext uri="{FF2B5EF4-FFF2-40B4-BE49-F238E27FC236}">
                <a16:creationId xmlns:a16="http://schemas.microsoft.com/office/drawing/2014/main" xmlns="" id="{3DD4A73E-C55C-4D3B-B89A-9F6FE46745FB}"/>
              </a:ext>
            </a:extLst>
          </p:cNvPr>
          <p:cNvGrpSpPr/>
          <p:nvPr/>
        </p:nvGrpSpPr>
        <p:grpSpPr>
          <a:xfrm>
            <a:off x="7474856" y="2043654"/>
            <a:ext cx="4386608" cy="954107"/>
            <a:chOff x="5762170" y="2043654"/>
            <a:chExt cx="5766023" cy="954107"/>
          </a:xfrm>
        </p:grpSpPr>
        <p:sp>
          <p:nvSpPr>
            <p:cNvPr id="36" name="Rectangle 35">
              <a:extLst>
                <a:ext uri="{FF2B5EF4-FFF2-40B4-BE49-F238E27FC236}">
                  <a16:creationId xmlns:a16="http://schemas.microsoft.com/office/drawing/2014/main" xmlns="" id="{F3262C1A-4CAF-4C06-A512-6DFAA67D6F5E}"/>
                </a:ext>
              </a:extLst>
            </p:cNvPr>
            <p:cNvSpPr/>
            <p:nvPr/>
          </p:nvSpPr>
          <p:spPr>
            <a:xfrm>
              <a:off x="5762170" y="2043654"/>
              <a:ext cx="5766023" cy="954107"/>
            </a:xfrm>
            <a:prstGeom prst="rect">
              <a:avLst/>
            </a:prstGeom>
          </p:spPr>
          <p:txBody>
            <a:bodyPr wrap="square">
              <a:spAutoFit/>
            </a:bodyPr>
            <a:lstStyle/>
            <a:p>
              <a:r>
                <a:rPr lang="en-US" sz="2700" b="1" dirty="0">
                  <a:uFill>
                    <a:solidFill>
                      <a:srgbClr val="FFE600"/>
                    </a:solidFill>
                  </a:uFill>
                  <a:latin typeface="Arial" panose="020B0604020202020204" pitchFamily="34" charset="0"/>
                  <a:ea typeface="+mj-ea"/>
                  <a:cs typeface="Arial" panose="020B0604020202020204" pitchFamily="34" charset="0"/>
                </a:rPr>
                <a:t>The required professional accountant</a:t>
              </a:r>
            </a:p>
          </p:txBody>
        </p:sp>
        <p:cxnSp>
          <p:nvCxnSpPr>
            <p:cNvPr id="37" name="Straight Arrow Connector 36">
              <a:extLst>
                <a:ext uri="{FF2B5EF4-FFF2-40B4-BE49-F238E27FC236}">
                  <a16:creationId xmlns:a16="http://schemas.microsoft.com/office/drawing/2014/main" xmlns="" id="{76A96D6E-1FA3-4A14-BF46-1D7D224677F0}"/>
                </a:ext>
              </a:extLst>
            </p:cNvPr>
            <p:cNvCxnSpPr>
              <a:cxnSpLocks/>
            </p:cNvCxnSpPr>
            <p:nvPr/>
          </p:nvCxnSpPr>
          <p:spPr bwMode="auto">
            <a:xfrm>
              <a:off x="5903613" y="2995515"/>
              <a:ext cx="5624580" cy="0"/>
            </a:xfrm>
            <a:prstGeom prst="straightConnector1">
              <a:avLst/>
            </a:prstGeom>
            <a:solidFill>
              <a:schemeClr val="accent1"/>
            </a:solidFill>
            <a:ln w="76200" cap="flat" cmpd="sng" algn="ctr">
              <a:solidFill>
                <a:schemeClr val="tx2"/>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a:extLst>
              <a:ext uri="{FF2B5EF4-FFF2-40B4-BE49-F238E27FC236}">
                <a16:creationId xmlns:a16="http://schemas.microsoft.com/office/drawing/2014/main" xmlns="" id="{D322C738-05EC-4302-B8E6-AFDAD65C64D9}"/>
              </a:ext>
            </a:extLst>
          </p:cNvPr>
          <p:cNvGrpSpPr/>
          <p:nvPr/>
        </p:nvGrpSpPr>
        <p:grpSpPr>
          <a:xfrm>
            <a:off x="336887" y="2071311"/>
            <a:ext cx="4129969" cy="954107"/>
            <a:chOff x="336887" y="2071311"/>
            <a:chExt cx="4479752" cy="954107"/>
          </a:xfrm>
        </p:grpSpPr>
        <p:sp>
          <p:nvSpPr>
            <p:cNvPr id="39" name="Rectangle 38">
              <a:extLst>
                <a:ext uri="{FF2B5EF4-FFF2-40B4-BE49-F238E27FC236}">
                  <a16:creationId xmlns:a16="http://schemas.microsoft.com/office/drawing/2014/main" xmlns="" id="{312B1CCC-AB2D-4C16-BEA2-36FDC3881D55}"/>
                </a:ext>
              </a:extLst>
            </p:cNvPr>
            <p:cNvSpPr/>
            <p:nvPr/>
          </p:nvSpPr>
          <p:spPr>
            <a:xfrm>
              <a:off x="336887" y="2071311"/>
              <a:ext cx="4479752" cy="830997"/>
            </a:xfrm>
            <a:prstGeom prst="rect">
              <a:avLst/>
            </a:prstGeom>
          </p:spPr>
          <p:txBody>
            <a:bodyPr wrap="square">
              <a:spAutoFit/>
            </a:bodyPr>
            <a:lstStyle/>
            <a:p>
              <a:r>
                <a:rPr lang="en-US" sz="2400" b="1" dirty="0">
                  <a:uFill>
                    <a:solidFill>
                      <a:srgbClr val="FFE600"/>
                    </a:solidFill>
                  </a:uFill>
                  <a:latin typeface="Arial" panose="020B0604020202020204" pitchFamily="34" charset="0"/>
                  <a:ea typeface="+mj-ea"/>
                  <a:cs typeface="Arial" panose="020B0604020202020204" pitchFamily="34" charset="0"/>
                </a:rPr>
                <a:t>The present professional accountant</a:t>
              </a:r>
            </a:p>
          </p:txBody>
        </p:sp>
        <p:cxnSp>
          <p:nvCxnSpPr>
            <p:cNvPr id="40" name="Straight Arrow Connector 39">
              <a:extLst>
                <a:ext uri="{FF2B5EF4-FFF2-40B4-BE49-F238E27FC236}">
                  <a16:creationId xmlns:a16="http://schemas.microsoft.com/office/drawing/2014/main" xmlns="" id="{6AEDBBAC-B8CB-4AB6-BFDA-5050CC4857E1}"/>
                </a:ext>
              </a:extLst>
            </p:cNvPr>
            <p:cNvCxnSpPr>
              <a:cxnSpLocks/>
            </p:cNvCxnSpPr>
            <p:nvPr/>
          </p:nvCxnSpPr>
          <p:spPr bwMode="auto">
            <a:xfrm flipV="1">
              <a:off x="478367" y="2995515"/>
              <a:ext cx="3988489" cy="29903"/>
            </a:xfrm>
            <a:prstGeom prst="straightConnector1">
              <a:avLst/>
            </a:prstGeom>
            <a:solidFill>
              <a:schemeClr val="accent1"/>
            </a:solidFill>
            <a:ln w="76200" cap="flat" cmpd="sng" algn="ctr">
              <a:solidFill>
                <a:schemeClr val="tx2"/>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74">
            <a:extLst>
              <a:ext uri="{FF2B5EF4-FFF2-40B4-BE49-F238E27FC236}">
                <a16:creationId xmlns:a16="http://schemas.microsoft.com/office/drawing/2014/main" xmlns="" id="{CBF3C447-63BC-46FB-A4D1-1488F4BFA2C8}"/>
              </a:ext>
            </a:extLst>
          </p:cNvPr>
          <p:cNvGrpSpPr/>
          <p:nvPr/>
        </p:nvGrpSpPr>
        <p:grpSpPr>
          <a:xfrm>
            <a:off x="4787416" y="4292059"/>
            <a:ext cx="2209450" cy="1781796"/>
            <a:chOff x="2543968" y="2487613"/>
            <a:chExt cx="550863" cy="550862"/>
          </a:xfrm>
        </p:grpSpPr>
        <p:sp>
          <p:nvSpPr>
            <p:cNvPr id="76" name="Freeform 63">
              <a:extLst>
                <a:ext uri="{FF2B5EF4-FFF2-40B4-BE49-F238E27FC236}">
                  <a16:creationId xmlns:a16="http://schemas.microsoft.com/office/drawing/2014/main" xmlns="" id="{C81CDE22-7C15-410D-AB44-DC344CEF34A0}"/>
                </a:ext>
              </a:extLst>
            </p:cNvPr>
            <p:cNvSpPr>
              <a:spLocks/>
            </p:cNvSpPr>
            <p:nvPr/>
          </p:nvSpPr>
          <p:spPr bwMode="auto">
            <a:xfrm>
              <a:off x="2543968" y="2487613"/>
              <a:ext cx="336550" cy="336550"/>
            </a:xfrm>
            <a:custGeom>
              <a:avLst/>
              <a:gdLst>
                <a:gd name="T0" fmla="*/ 112 w 112"/>
                <a:gd name="T1" fmla="*/ 64 h 112"/>
                <a:gd name="T2" fmla="*/ 112 w 112"/>
                <a:gd name="T3" fmla="*/ 48 h 112"/>
                <a:gd name="T4" fmla="*/ 100 w 112"/>
                <a:gd name="T5" fmla="*/ 46 h 112"/>
                <a:gd name="T6" fmla="*/ 94 w 112"/>
                <a:gd name="T7" fmla="*/ 32 h 112"/>
                <a:gd name="T8" fmla="*/ 101 w 112"/>
                <a:gd name="T9" fmla="*/ 22 h 112"/>
                <a:gd name="T10" fmla="*/ 90 w 112"/>
                <a:gd name="T11" fmla="*/ 11 h 112"/>
                <a:gd name="T12" fmla="*/ 80 w 112"/>
                <a:gd name="T13" fmla="*/ 18 h 112"/>
                <a:gd name="T14" fmla="*/ 66 w 112"/>
                <a:gd name="T15" fmla="*/ 12 h 112"/>
                <a:gd name="T16" fmla="*/ 64 w 112"/>
                <a:gd name="T17" fmla="*/ 0 h 112"/>
                <a:gd name="T18" fmla="*/ 48 w 112"/>
                <a:gd name="T19" fmla="*/ 0 h 112"/>
                <a:gd name="T20" fmla="*/ 46 w 112"/>
                <a:gd name="T21" fmla="*/ 12 h 112"/>
                <a:gd name="T22" fmla="*/ 32 w 112"/>
                <a:gd name="T23" fmla="*/ 18 h 112"/>
                <a:gd name="T24" fmla="*/ 22 w 112"/>
                <a:gd name="T25" fmla="*/ 11 h 112"/>
                <a:gd name="T26" fmla="*/ 11 w 112"/>
                <a:gd name="T27" fmla="*/ 22 h 112"/>
                <a:gd name="T28" fmla="*/ 18 w 112"/>
                <a:gd name="T29" fmla="*/ 32 h 112"/>
                <a:gd name="T30" fmla="*/ 12 w 112"/>
                <a:gd name="T31" fmla="*/ 46 h 112"/>
                <a:gd name="T32" fmla="*/ 0 w 112"/>
                <a:gd name="T33" fmla="*/ 48 h 112"/>
                <a:gd name="T34" fmla="*/ 0 w 112"/>
                <a:gd name="T35" fmla="*/ 64 h 112"/>
                <a:gd name="T36" fmla="*/ 12 w 112"/>
                <a:gd name="T37" fmla="*/ 66 h 112"/>
                <a:gd name="T38" fmla="*/ 18 w 112"/>
                <a:gd name="T39" fmla="*/ 80 h 112"/>
                <a:gd name="T40" fmla="*/ 11 w 112"/>
                <a:gd name="T41" fmla="*/ 90 h 112"/>
                <a:gd name="T42" fmla="*/ 22 w 112"/>
                <a:gd name="T43" fmla="*/ 101 h 112"/>
                <a:gd name="T44" fmla="*/ 32 w 112"/>
                <a:gd name="T45" fmla="*/ 94 h 112"/>
                <a:gd name="T46" fmla="*/ 46 w 112"/>
                <a:gd name="T47" fmla="*/ 100 h 112"/>
                <a:gd name="T48" fmla="*/ 48 w 112"/>
                <a:gd name="T49" fmla="*/ 112 h 112"/>
                <a:gd name="T50" fmla="*/ 64 w 112"/>
                <a:gd name="T51" fmla="*/ 112 h 112"/>
                <a:gd name="T52" fmla="*/ 66 w 112"/>
                <a:gd name="T53" fmla="*/ 100 h 112"/>
                <a:gd name="T54" fmla="*/ 80 w 112"/>
                <a:gd name="T55" fmla="*/ 94 h 112"/>
                <a:gd name="T56" fmla="*/ 90 w 112"/>
                <a:gd name="T57" fmla="*/ 101 h 112"/>
                <a:gd name="T58" fmla="*/ 101 w 112"/>
                <a:gd name="T59" fmla="*/ 90 h 112"/>
                <a:gd name="T60" fmla="*/ 94 w 112"/>
                <a:gd name="T61" fmla="*/ 80 h 112"/>
                <a:gd name="T62" fmla="*/ 100 w 112"/>
                <a:gd name="T63" fmla="*/ 66 h 112"/>
                <a:gd name="T64" fmla="*/ 112 w 112"/>
                <a:gd name="T65"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12">
                  <a:moveTo>
                    <a:pt x="112" y="64"/>
                  </a:moveTo>
                  <a:cubicBezTo>
                    <a:pt x="112" y="48"/>
                    <a:pt x="112" y="48"/>
                    <a:pt x="112" y="48"/>
                  </a:cubicBezTo>
                  <a:cubicBezTo>
                    <a:pt x="100" y="46"/>
                    <a:pt x="100" y="46"/>
                    <a:pt x="100" y="46"/>
                  </a:cubicBezTo>
                  <a:cubicBezTo>
                    <a:pt x="99" y="41"/>
                    <a:pt x="97" y="36"/>
                    <a:pt x="94" y="32"/>
                  </a:cubicBezTo>
                  <a:cubicBezTo>
                    <a:pt x="101" y="22"/>
                    <a:pt x="101" y="22"/>
                    <a:pt x="101" y="22"/>
                  </a:cubicBezTo>
                  <a:cubicBezTo>
                    <a:pt x="90" y="11"/>
                    <a:pt x="90" y="11"/>
                    <a:pt x="90" y="11"/>
                  </a:cubicBezTo>
                  <a:cubicBezTo>
                    <a:pt x="80" y="18"/>
                    <a:pt x="80" y="18"/>
                    <a:pt x="80" y="18"/>
                  </a:cubicBezTo>
                  <a:cubicBezTo>
                    <a:pt x="76" y="15"/>
                    <a:pt x="71" y="13"/>
                    <a:pt x="66" y="12"/>
                  </a:cubicBezTo>
                  <a:cubicBezTo>
                    <a:pt x="64" y="0"/>
                    <a:pt x="64" y="0"/>
                    <a:pt x="64" y="0"/>
                  </a:cubicBezTo>
                  <a:cubicBezTo>
                    <a:pt x="48" y="0"/>
                    <a:pt x="48" y="0"/>
                    <a:pt x="48" y="0"/>
                  </a:cubicBezTo>
                  <a:cubicBezTo>
                    <a:pt x="46" y="12"/>
                    <a:pt x="46" y="12"/>
                    <a:pt x="46" y="12"/>
                  </a:cubicBezTo>
                  <a:cubicBezTo>
                    <a:pt x="41" y="13"/>
                    <a:pt x="36" y="15"/>
                    <a:pt x="32" y="18"/>
                  </a:cubicBezTo>
                  <a:cubicBezTo>
                    <a:pt x="22" y="11"/>
                    <a:pt x="22" y="11"/>
                    <a:pt x="22" y="11"/>
                  </a:cubicBezTo>
                  <a:cubicBezTo>
                    <a:pt x="11" y="22"/>
                    <a:pt x="11" y="22"/>
                    <a:pt x="11" y="22"/>
                  </a:cubicBezTo>
                  <a:cubicBezTo>
                    <a:pt x="18" y="32"/>
                    <a:pt x="18" y="32"/>
                    <a:pt x="18" y="32"/>
                  </a:cubicBezTo>
                  <a:cubicBezTo>
                    <a:pt x="15" y="36"/>
                    <a:pt x="13" y="41"/>
                    <a:pt x="12" y="46"/>
                  </a:cubicBezTo>
                  <a:cubicBezTo>
                    <a:pt x="0" y="48"/>
                    <a:pt x="0" y="48"/>
                    <a:pt x="0" y="48"/>
                  </a:cubicBezTo>
                  <a:cubicBezTo>
                    <a:pt x="0" y="64"/>
                    <a:pt x="0" y="64"/>
                    <a:pt x="0" y="64"/>
                  </a:cubicBezTo>
                  <a:cubicBezTo>
                    <a:pt x="12" y="66"/>
                    <a:pt x="12" y="66"/>
                    <a:pt x="12" y="66"/>
                  </a:cubicBezTo>
                  <a:cubicBezTo>
                    <a:pt x="13" y="71"/>
                    <a:pt x="15" y="76"/>
                    <a:pt x="18" y="80"/>
                  </a:cubicBezTo>
                  <a:cubicBezTo>
                    <a:pt x="11" y="90"/>
                    <a:pt x="11" y="90"/>
                    <a:pt x="11" y="90"/>
                  </a:cubicBezTo>
                  <a:cubicBezTo>
                    <a:pt x="22" y="101"/>
                    <a:pt x="22" y="101"/>
                    <a:pt x="22" y="101"/>
                  </a:cubicBezTo>
                  <a:cubicBezTo>
                    <a:pt x="32" y="94"/>
                    <a:pt x="32" y="94"/>
                    <a:pt x="32" y="94"/>
                  </a:cubicBezTo>
                  <a:cubicBezTo>
                    <a:pt x="36" y="97"/>
                    <a:pt x="41" y="99"/>
                    <a:pt x="46" y="100"/>
                  </a:cubicBezTo>
                  <a:cubicBezTo>
                    <a:pt x="48" y="112"/>
                    <a:pt x="48" y="112"/>
                    <a:pt x="48" y="112"/>
                  </a:cubicBezTo>
                  <a:cubicBezTo>
                    <a:pt x="64" y="112"/>
                    <a:pt x="64" y="112"/>
                    <a:pt x="64" y="112"/>
                  </a:cubicBezTo>
                  <a:cubicBezTo>
                    <a:pt x="66" y="100"/>
                    <a:pt x="66" y="100"/>
                    <a:pt x="66" y="100"/>
                  </a:cubicBezTo>
                  <a:cubicBezTo>
                    <a:pt x="71" y="99"/>
                    <a:pt x="76" y="97"/>
                    <a:pt x="80" y="94"/>
                  </a:cubicBezTo>
                  <a:cubicBezTo>
                    <a:pt x="90" y="101"/>
                    <a:pt x="90" y="101"/>
                    <a:pt x="90" y="101"/>
                  </a:cubicBezTo>
                  <a:cubicBezTo>
                    <a:pt x="101" y="90"/>
                    <a:pt x="101" y="90"/>
                    <a:pt x="101" y="90"/>
                  </a:cubicBezTo>
                  <a:cubicBezTo>
                    <a:pt x="94" y="80"/>
                    <a:pt x="94" y="80"/>
                    <a:pt x="94" y="80"/>
                  </a:cubicBezTo>
                  <a:cubicBezTo>
                    <a:pt x="97" y="76"/>
                    <a:pt x="99" y="71"/>
                    <a:pt x="100" y="66"/>
                  </a:cubicBezTo>
                  <a:lnTo>
                    <a:pt x="112" y="64"/>
                  </a:lnTo>
                  <a:close/>
                </a:path>
              </a:pathLst>
            </a:custGeom>
            <a:noFill/>
            <a:ln w="76200" cap="flat">
              <a:solidFill>
                <a:srgbClr val="FCE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srgbClr val="2E2E38"/>
                </a:solidFill>
                <a:effectLst/>
                <a:uLnTx/>
                <a:uFillTx/>
              </a:endParaRPr>
            </a:p>
          </p:txBody>
        </p:sp>
        <p:sp>
          <p:nvSpPr>
            <p:cNvPr id="77" name="Oval 64">
              <a:extLst>
                <a:ext uri="{FF2B5EF4-FFF2-40B4-BE49-F238E27FC236}">
                  <a16:creationId xmlns:a16="http://schemas.microsoft.com/office/drawing/2014/main" xmlns="" id="{E58FAF4A-EEB7-4A88-8203-ED6E0DFB09CD}"/>
                </a:ext>
              </a:extLst>
            </p:cNvPr>
            <p:cNvSpPr>
              <a:spLocks noChangeArrowheads="1"/>
            </p:cNvSpPr>
            <p:nvPr/>
          </p:nvSpPr>
          <p:spPr bwMode="auto">
            <a:xfrm>
              <a:off x="2917031" y="2860675"/>
              <a:ext cx="73025" cy="71437"/>
            </a:xfrm>
            <a:prstGeom prst="ellipse">
              <a:avLst/>
            </a:prstGeom>
            <a:noFill/>
            <a:ln w="76200" cap="flat">
              <a:solidFill>
                <a:srgbClr val="FCE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srgbClr val="2E2E38"/>
                </a:solidFill>
                <a:effectLst/>
                <a:uLnTx/>
                <a:uFillTx/>
              </a:endParaRPr>
            </a:p>
          </p:txBody>
        </p:sp>
        <p:sp>
          <p:nvSpPr>
            <p:cNvPr id="78" name="Freeform 65">
              <a:extLst>
                <a:ext uri="{FF2B5EF4-FFF2-40B4-BE49-F238E27FC236}">
                  <a16:creationId xmlns:a16="http://schemas.microsoft.com/office/drawing/2014/main" xmlns="" id="{94A9F19F-5F83-4B25-9848-21F9257E89E4}"/>
                </a:ext>
              </a:extLst>
            </p:cNvPr>
            <p:cNvSpPr>
              <a:spLocks/>
            </p:cNvSpPr>
            <p:nvPr/>
          </p:nvSpPr>
          <p:spPr bwMode="auto">
            <a:xfrm>
              <a:off x="2812256" y="2755900"/>
              <a:ext cx="282575" cy="282575"/>
            </a:xfrm>
            <a:custGeom>
              <a:avLst/>
              <a:gdLst>
                <a:gd name="T0" fmla="*/ 94 w 94"/>
                <a:gd name="T1" fmla="*/ 36 h 94"/>
                <a:gd name="T2" fmla="*/ 89 w 94"/>
                <a:gd name="T3" fmla="*/ 23 h 94"/>
                <a:gd name="T4" fmla="*/ 79 w 94"/>
                <a:gd name="T5" fmla="*/ 26 h 94"/>
                <a:gd name="T6" fmla="*/ 70 w 94"/>
                <a:gd name="T7" fmla="*/ 16 h 94"/>
                <a:gd name="T8" fmla="*/ 73 w 94"/>
                <a:gd name="T9" fmla="*/ 6 h 94"/>
                <a:gd name="T10" fmla="*/ 60 w 94"/>
                <a:gd name="T11" fmla="*/ 0 h 94"/>
                <a:gd name="T12" fmla="*/ 54 w 94"/>
                <a:gd name="T13" fmla="*/ 9 h 94"/>
                <a:gd name="T14" fmla="*/ 42 w 94"/>
                <a:gd name="T15" fmla="*/ 9 h 94"/>
                <a:gd name="T16" fmla="*/ 36 w 94"/>
                <a:gd name="T17" fmla="*/ 0 h 94"/>
                <a:gd name="T18" fmla="*/ 23 w 94"/>
                <a:gd name="T19" fmla="*/ 5 h 94"/>
                <a:gd name="T20" fmla="*/ 26 w 94"/>
                <a:gd name="T21" fmla="*/ 15 h 94"/>
                <a:gd name="T22" fmla="*/ 16 w 94"/>
                <a:gd name="T23" fmla="*/ 24 h 94"/>
                <a:gd name="T24" fmla="*/ 6 w 94"/>
                <a:gd name="T25" fmla="*/ 21 h 94"/>
                <a:gd name="T26" fmla="*/ 0 w 94"/>
                <a:gd name="T27" fmla="*/ 34 h 94"/>
                <a:gd name="T28" fmla="*/ 9 w 94"/>
                <a:gd name="T29" fmla="*/ 40 h 94"/>
                <a:gd name="T30" fmla="*/ 9 w 94"/>
                <a:gd name="T31" fmla="*/ 52 h 94"/>
                <a:gd name="T32" fmla="*/ 0 w 94"/>
                <a:gd name="T33" fmla="*/ 58 h 94"/>
                <a:gd name="T34" fmla="*/ 5 w 94"/>
                <a:gd name="T35" fmla="*/ 71 h 94"/>
                <a:gd name="T36" fmla="*/ 15 w 94"/>
                <a:gd name="T37" fmla="*/ 68 h 94"/>
                <a:gd name="T38" fmla="*/ 24 w 94"/>
                <a:gd name="T39" fmla="*/ 78 h 94"/>
                <a:gd name="T40" fmla="*/ 21 w 94"/>
                <a:gd name="T41" fmla="*/ 88 h 94"/>
                <a:gd name="T42" fmla="*/ 34 w 94"/>
                <a:gd name="T43" fmla="*/ 94 h 94"/>
                <a:gd name="T44" fmla="*/ 40 w 94"/>
                <a:gd name="T45" fmla="*/ 85 h 94"/>
                <a:gd name="T46" fmla="*/ 52 w 94"/>
                <a:gd name="T47" fmla="*/ 85 h 94"/>
                <a:gd name="T48" fmla="*/ 58 w 94"/>
                <a:gd name="T49" fmla="*/ 94 h 94"/>
                <a:gd name="T50" fmla="*/ 71 w 94"/>
                <a:gd name="T51" fmla="*/ 89 h 94"/>
                <a:gd name="T52" fmla="*/ 68 w 94"/>
                <a:gd name="T53" fmla="*/ 79 h 94"/>
                <a:gd name="T54" fmla="*/ 78 w 94"/>
                <a:gd name="T55" fmla="*/ 70 h 94"/>
                <a:gd name="T56" fmla="*/ 88 w 94"/>
                <a:gd name="T57" fmla="*/ 73 h 94"/>
                <a:gd name="T58" fmla="*/ 94 w 94"/>
                <a:gd name="T59" fmla="*/ 60 h 94"/>
                <a:gd name="T60" fmla="*/ 85 w 94"/>
                <a:gd name="T61" fmla="*/ 54 h 94"/>
                <a:gd name="T62" fmla="*/ 85 w 94"/>
                <a:gd name="T63" fmla="*/ 42 h 94"/>
                <a:gd name="T64" fmla="*/ 94 w 94"/>
                <a:gd name="T65"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94">
                  <a:moveTo>
                    <a:pt x="94" y="36"/>
                  </a:moveTo>
                  <a:cubicBezTo>
                    <a:pt x="89" y="23"/>
                    <a:pt x="89" y="23"/>
                    <a:pt x="89" y="23"/>
                  </a:cubicBezTo>
                  <a:cubicBezTo>
                    <a:pt x="79" y="26"/>
                    <a:pt x="79" y="26"/>
                    <a:pt x="79" y="26"/>
                  </a:cubicBezTo>
                  <a:cubicBezTo>
                    <a:pt x="76" y="22"/>
                    <a:pt x="73" y="19"/>
                    <a:pt x="70" y="16"/>
                  </a:cubicBezTo>
                  <a:cubicBezTo>
                    <a:pt x="73" y="6"/>
                    <a:pt x="73" y="6"/>
                    <a:pt x="73" y="6"/>
                  </a:cubicBezTo>
                  <a:cubicBezTo>
                    <a:pt x="60" y="0"/>
                    <a:pt x="60" y="0"/>
                    <a:pt x="60" y="0"/>
                  </a:cubicBezTo>
                  <a:cubicBezTo>
                    <a:pt x="54" y="9"/>
                    <a:pt x="54" y="9"/>
                    <a:pt x="54" y="9"/>
                  </a:cubicBezTo>
                  <a:cubicBezTo>
                    <a:pt x="50" y="9"/>
                    <a:pt x="46" y="8"/>
                    <a:pt x="42" y="9"/>
                  </a:cubicBezTo>
                  <a:cubicBezTo>
                    <a:pt x="36" y="0"/>
                    <a:pt x="36" y="0"/>
                    <a:pt x="36" y="0"/>
                  </a:cubicBezTo>
                  <a:cubicBezTo>
                    <a:pt x="23" y="5"/>
                    <a:pt x="23" y="5"/>
                    <a:pt x="23" y="5"/>
                  </a:cubicBezTo>
                  <a:cubicBezTo>
                    <a:pt x="26" y="15"/>
                    <a:pt x="26" y="15"/>
                    <a:pt x="26" y="15"/>
                  </a:cubicBezTo>
                  <a:cubicBezTo>
                    <a:pt x="22" y="18"/>
                    <a:pt x="19" y="21"/>
                    <a:pt x="16" y="24"/>
                  </a:cubicBezTo>
                  <a:cubicBezTo>
                    <a:pt x="6" y="21"/>
                    <a:pt x="6" y="21"/>
                    <a:pt x="6" y="21"/>
                  </a:cubicBezTo>
                  <a:cubicBezTo>
                    <a:pt x="0" y="34"/>
                    <a:pt x="0" y="34"/>
                    <a:pt x="0" y="34"/>
                  </a:cubicBezTo>
                  <a:cubicBezTo>
                    <a:pt x="9" y="40"/>
                    <a:pt x="9" y="40"/>
                    <a:pt x="9" y="40"/>
                  </a:cubicBezTo>
                  <a:cubicBezTo>
                    <a:pt x="9" y="44"/>
                    <a:pt x="8" y="48"/>
                    <a:pt x="9" y="52"/>
                  </a:cubicBezTo>
                  <a:cubicBezTo>
                    <a:pt x="0" y="58"/>
                    <a:pt x="0" y="58"/>
                    <a:pt x="0" y="58"/>
                  </a:cubicBezTo>
                  <a:cubicBezTo>
                    <a:pt x="5" y="71"/>
                    <a:pt x="5" y="71"/>
                    <a:pt x="5" y="71"/>
                  </a:cubicBezTo>
                  <a:cubicBezTo>
                    <a:pt x="15" y="68"/>
                    <a:pt x="15" y="68"/>
                    <a:pt x="15" y="68"/>
                  </a:cubicBezTo>
                  <a:cubicBezTo>
                    <a:pt x="18" y="72"/>
                    <a:pt x="21" y="75"/>
                    <a:pt x="24" y="78"/>
                  </a:cubicBezTo>
                  <a:cubicBezTo>
                    <a:pt x="21" y="88"/>
                    <a:pt x="21" y="88"/>
                    <a:pt x="21" y="88"/>
                  </a:cubicBezTo>
                  <a:cubicBezTo>
                    <a:pt x="34" y="94"/>
                    <a:pt x="34" y="94"/>
                    <a:pt x="34" y="94"/>
                  </a:cubicBezTo>
                  <a:cubicBezTo>
                    <a:pt x="40" y="85"/>
                    <a:pt x="40" y="85"/>
                    <a:pt x="40" y="85"/>
                  </a:cubicBezTo>
                  <a:cubicBezTo>
                    <a:pt x="44" y="85"/>
                    <a:pt x="48" y="86"/>
                    <a:pt x="52" y="85"/>
                  </a:cubicBezTo>
                  <a:cubicBezTo>
                    <a:pt x="58" y="94"/>
                    <a:pt x="58" y="94"/>
                    <a:pt x="58" y="94"/>
                  </a:cubicBezTo>
                  <a:cubicBezTo>
                    <a:pt x="71" y="89"/>
                    <a:pt x="71" y="89"/>
                    <a:pt x="71" y="89"/>
                  </a:cubicBezTo>
                  <a:cubicBezTo>
                    <a:pt x="68" y="79"/>
                    <a:pt x="68" y="79"/>
                    <a:pt x="68" y="79"/>
                  </a:cubicBezTo>
                  <a:cubicBezTo>
                    <a:pt x="72" y="76"/>
                    <a:pt x="75" y="73"/>
                    <a:pt x="78" y="70"/>
                  </a:cubicBezTo>
                  <a:cubicBezTo>
                    <a:pt x="88" y="73"/>
                    <a:pt x="88" y="73"/>
                    <a:pt x="88" y="73"/>
                  </a:cubicBezTo>
                  <a:cubicBezTo>
                    <a:pt x="94" y="60"/>
                    <a:pt x="94" y="60"/>
                    <a:pt x="94" y="60"/>
                  </a:cubicBezTo>
                  <a:cubicBezTo>
                    <a:pt x="85" y="54"/>
                    <a:pt x="85" y="54"/>
                    <a:pt x="85" y="54"/>
                  </a:cubicBezTo>
                  <a:cubicBezTo>
                    <a:pt x="85" y="50"/>
                    <a:pt x="86" y="46"/>
                    <a:pt x="85" y="42"/>
                  </a:cubicBezTo>
                  <a:lnTo>
                    <a:pt x="94" y="36"/>
                  </a:lnTo>
                  <a:close/>
                </a:path>
              </a:pathLst>
            </a:custGeom>
            <a:noFill/>
            <a:ln w="76200" cap="flat">
              <a:solidFill>
                <a:srgbClr val="FCE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srgbClr val="2E2E38"/>
                </a:solidFill>
                <a:effectLst/>
                <a:uLnTx/>
                <a:uFillTx/>
              </a:endParaRPr>
            </a:p>
          </p:txBody>
        </p:sp>
        <p:sp>
          <p:nvSpPr>
            <p:cNvPr id="79" name="Freeform 66">
              <a:extLst>
                <a:ext uri="{FF2B5EF4-FFF2-40B4-BE49-F238E27FC236}">
                  <a16:creationId xmlns:a16="http://schemas.microsoft.com/office/drawing/2014/main" xmlns="" id="{5FE01B76-AC8D-4EEE-8862-750A243ABB87}"/>
                </a:ext>
              </a:extLst>
            </p:cNvPr>
            <p:cNvSpPr>
              <a:spLocks/>
            </p:cNvSpPr>
            <p:nvPr/>
          </p:nvSpPr>
          <p:spPr bwMode="auto">
            <a:xfrm>
              <a:off x="2653506" y="2668588"/>
              <a:ext cx="119062" cy="60325"/>
            </a:xfrm>
            <a:custGeom>
              <a:avLst/>
              <a:gdLst>
                <a:gd name="T0" fmla="*/ 40 w 40"/>
                <a:gd name="T1" fmla="*/ 20 h 20"/>
                <a:gd name="T2" fmla="*/ 40 w 40"/>
                <a:gd name="T3" fmla="*/ 12 h 20"/>
                <a:gd name="T4" fmla="*/ 20 w 40"/>
                <a:gd name="T5" fmla="*/ 0 h 20"/>
                <a:gd name="T6" fmla="*/ 0 w 40"/>
                <a:gd name="T7" fmla="*/ 12 h 20"/>
                <a:gd name="T8" fmla="*/ 0 w 40"/>
                <a:gd name="T9" fmla="*/ 20 h 20"/>
              </a:gdLst>
              <a:ahLst/>
              <a:cxnLst>
                <a:cxn ang="0">
                  <a:pos x="T0" y="T1"/>
                </a:cxn>
                <a:cxn ang="0">
                  <a:pos x="T2" y="T3"/>
                </a:cxn>
                <a:cxn ang="0">
                  <a:pos x="T4" y="T5"/>
                </a:cxn>
                <a:cxn ang="0">
                  <a:pos x="T6" y="T7"/>
                </a:cxn>
                <a:cxn ang="0">
                  <a:pos x="T8" y="T9"/>
                </a:cxn>
              </a:cxnLst>
              <a:rect l="0" t="0" r="r" b="b"/>
              <a:pathLst>
                <a:path w="40" h="20">
                  <a:moveTo>
                    <a:pt x="40" y="20"/>
                  </a:moveTo>
                  <a:cubicBezTo>
                    <a:pt x="40" y="12"/>
                    <a:pt x="40" y="12"/>
                    <a:pt x="40" y="12"/>
                  </a:cubicBezTo>
                  <a:cubicBezTo>
                    <a:pt x="40" y="4"/>
                    <a:pt x="29" y="0"/>
                    <a:pt x="20" y="0"/>
                  </a:cubicBezTo>
                  <a:cubicBezTo>
                    <a:pt x="11" y="0"/>
                    <a:pt x="0" y="4"/>
                    <a:pt x="0" y="12"/>
                  </a:cubicBezTo>
                  <a:cubicBezTo>
                    <a:pt x="0" y="20"/>
                    <a:pt x="0" y="20"/>
                    <a:pt x="0" y="20"/>
                  </a:cubicBezTo>
                </a:path>
              </a:pathLst>
            </a:custGeom>
            <a:noFill/>
            <a:ln w="76200" cap="flat">
              <a:solidFill>
                <a:srgbClr val="FCE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srgbClr val="2E2E38"/>
                </a:solidFill>
                <a:effectLst/>
                <a:uLnTx/>
                <a:uFillTx/>
              </a:endParaRPr>
            </a:p>
          </p:txBody>
        </p:sp>
        <p:sp>
          <p:nvSpPr>
            <p:cNvPr id="80" name="Freeform 67">
              <a:extLst>
                <a:ext uri="{FF2B5EF4-FFF2-40B4-BE49-F238E27FC236}">
                  <a16:creationId xmlns:a16="http://schemas.microsoft.com/office/drawing/2014/main" xmlns="" id="{5812736E-9F15-48E7-BD57-415926D80F3D}"/>
                </a:ext>
              </a:extLst>
            </p:cNvPr>
            <p:cNvSpPr>
              <a:spLocks/>
            </p:cNvSpPr>
            <p:nvPr/>
          </p:nvSpPr>
          <p:spPr bwMode="auto">
            <a:xfrm>
              <a:off x="2677318" y="2584450"/>
              <a:ext cx="71437" cy="84137"/>
            </a:xfrm>
            <a:custGeom>
              <a:avLst/>
              <a:gdLst>
                <a:gd name="T0" fmla="*/ 12 w 24"/>
                <a:gd name="T1" fmla="*/ 28 h 28"/>
                <a:gd name="T2" fmla="*/ 24 w 24"/>
                <a:gd name="T3" fmla="*/ 16 h 28"/>
                <a:gd name="T4" fmla="*/ 24 w 24"/>
                <a:gd name="T5" fmla="*/ 12 h 28"/>
                <a:gd name="T6" fmla="*/ 12 w 24"/>
                <a:gd name="T7" fmla="*/ 0 h 28"/>
                <a:gd name="T8" fmla="*/ 0 w 24"/>
                <a:gd name="T9" fmla="*/ 12 h 28"/>
                <a:gd name="T10" fmla="*/ 0 w 24"/>
                <a:gd name="T11" fmla="*/ 16 h 28"/>
                <a:gd name="T12" fmla="*/ 12 w 2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2" y="28"/>
                  </a:moveTo>
                  <a:cubicBezTo>
                    <a:pt x="19" y="28"/>
                    <a:pt x="24" y="23"/>
                    <a:pt x="24" y="16"/>
                  </a:cubicBezTo>
                  <a:cubicBezTo>
                    <a:pt x="24" y="12"/>
                    <a:pt x="24" y="12"/>
                    <a:pt x="24" y="12"/>
                  </a:cubicBezTo>
                  <a:cubicBezTo>
                    <a:pt x="24" y="5"/>
                    <a:pt x="19" y="0"/>
                    <a:pt x="12" y="0"/>
                  </a:cubicBezTo>
                  <a:cubicBezTo>
                    <a:pt x="5" y="0"/>
                    <a:pt x="0" y="5"/>
                    <a:pt x="0" y="12"/>
                  </a:cubicBezTo>
                  <a:cubicBezTo>
                    <a:pt x="0" y="16"/>
                    <a:pt x="0" y="16"/>
                    <a:pt x="0" y="16"/>
                  </a:cubicBezTo>
                  <a:cubicBezTo>
                    <a:pt x="0" y="23"/>
                    <a:pt x="5" y="28"/>
                    <a:pt x="12" y="28"/>
                  </a:cubicBezTo>
                  <a:close/>
                </a:path>
              </a:pathLst>
            </a:custGeom>
            <a:noFill/>
            <a:ln w="76200" cap="flat">
              <a:solidFill>
                <a:srgbClr val="FCE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srgbClr val="2E2E38"/>
                </a:solidFill>
                <a:effectLst/>
                <a:uLnTx/>
                <a:uFillTx/>
              </a:endParaRPr>
            </a:p>
          </p:txBody>
        </p:sp>
      </p:grpSp>
      <p:sp>
        <p:nvSpPr>
          <p:cNvPr id="84" name="Rectangle 83">
            <a:extLst>
              <a:ext uri="{FF2B5EF4-FFF2-40B4-BE49-F238E27FC236}">
                <a16:creationId xmlns:a16="http://schemas.microsoft.com/office/drawing/2014/main" xmlns="" id="{4DFEB3FE-DBE5-4009-9D84-3EFC45380EEC}"/>
              </a:ext>
            </a:extLst>
          </p:cNvPr>
          <p:cNvSpPr/>
          <p:nvPr/>
        </p:nvSpPr>
        <p:spPr>
          <a:xfrm>
            <a:off x="3532061" y="3527135"/>
            <a:ext cx="4386608" cy="507831"/>
          </a:xfrm>
          <a:prstGeom prst="rect">
            <a:avLst/>
          </a:prstGeom>
        </p:spPr>
        <p:txBody>
          <a:bodyPr wrap="square">
            <a:spAutoFit/>
          </a:bodyPr>
          <a:lstStyle/>
          <a:p>
            <a:pPr algn="ctr"/>
            <a:r>
              <a:rPr lang="en-US" sz="2700" b="1" dirty="0">
                <a:solidFill>
                  <a:srgbClr val="FFE600"/>
                </a:solidFill>
                <a:uFill>
                  <a:solidFill>
                    <a:srgbClr val="FFE600"/>
                  </a:solidFill>
                </a:uFill>
                <a:latin typeface="Arial" panose="020B0604020202020204" pitchFamily="34" charset="0"/>
                <a:ea typeface="+mj-ea"/>
                <a:cs typeface="Arial" panose="020B0604020202020204" pitchFamily="34" charset="0"/>
              </a:rPr>
              <a:t>Disruption</a:t>
            </a:r>
          </a:p>
        </p:txBody>
      </p:sp>
    </p:spTree>
    <p:extLst>
      <p:ext uri="{BB962C8B-B14F-4D97-AF65-F5344CB8AC3E}">
        <p14:creationId xmlns:p14="http://schemas.microsoft.com/office/powerpoint/2010/main" val="2152872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par>
                                <p:cTn id="10" presetID="6" presetClass="emph" presetSubtype="0" fill="hold" nodeType="withEffect">
                                  <p:stCondLst>
                                    <p:cond delay="0"/>
                                  </p:stCondLst>
                                  <p:childTnLst>
                                    <p:animScale>
                                      <p:cBhvr>
                                        <p:cTn id="11" dur="2000" fill="hold"/>
                                        <p:tgtEl>
                                          <p:spTgt spid="3"/>
                                        </p:tgtEl>
                                      </p:cBhvr>
                                      <p:by x="150000" y="150000"/>
                                    </p:animScale>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1" presetClass="entr" presetSubtype="1"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heel(1)">
                                      <p:cBhvr>
                                        <p:cTn id="27" dur="2000"/>
                                        <p:tgtEl>
                                          <p:spTgt spid="75"/>
                                        </p:tgtEl>
                                      </p:cBhvr>
                                    </p:animEffect>
                                  </p:childTnLst>
                                </p:cTn>
                              </p:par>
                            </p:childTnLst>
                          </p:cTn>
                        </p:par>
                        <p:par>
                          <p:cTn id="28" fill="hold">
                            <p:stCondLst>
                              <p:cond delay="6000"/>
                            </p:stCondLst>
                            <p:childTnLst>
                              <p:par>
                                <p:cTn id="29" presetID="47" presetClass="entr" presetSubtype="0" fill="hold" nodeType="afterEffect">
                                  <p:stCondLst>
                                    <p:cond delay="0"/>
                                  </p:stCondLst>
                                  <p:childTnLst>
                                    <p:set>
                                      <p:cBhvr>
                                        <p:cTn id="30" dur="1" fill="hold">
                                          <p:stCondLst>
                                            <p:cond delay="0"/>
                                          </p:stCondLst>
                                        </p:cTn>
                                        <p:tgtEl>
                                          <p:spTgt spid="84">
                                            <p:txEl>
                                              <p:pRg st="0" end="0"/>
                                            </p:txEl>
                                          </p:spTgt>
                                        </p:tgtEl>
                                        <p:attrNameLst>
                                          <p:attrName>style.visibility</p:attrName>
                                        </p:attrNameLst>
                                      </p:cBhvr>
                                      <p:to>
                                        <p:strVal val="visible"/>
                                      </p:to>
                                    </p:set>
                                    <p:animEffect transition="in" filter="fade">
                                      <p:cBhvr>
                                        <p:cTn id="31" dur="1000"/>
                                        <p:tgtEl>
                                          <p:spTgt spid="84">
                                            <p:txEl>
                                              <p:pRg st="0" end="0"/>
                                            </p:txEl>
                                          </p:spTgt>
                                        </p:tgtEl>
                                      </p:cBhvr>
                                    </p:animEffect>
                                    <p:anim calcmode="lin" valueType="num">
                                      <p:cBhvr>
                                        <p:cTn id="32" dur="10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xmlns="" id="{530D1E84-E545-45DF-A271-037760A8ECEE}"/>
              </a:ext>
            </a:extLst>
          </p:cNvPr>
          <p:cNvSpPr/>
          <p:nvPr/>
        </p:nvSpPr>
        <p:spPr>
          <a:xfrm>
            <a:off x="844350" y="248070"/>
            <a:ext cx="471870" cy="471870"/>
          </a:xfrm>
          <a:custGeom>
            <a:avLst/>
            <a:gdLst>
              <a:gd name="connsiteX0" fmla="*/ 2116507 w 2981818"/>
              <a:gd name="connsiteY0" fmla="*/ 475416 h 2981818"/>
              <a:gd name="connsiteX1" fmla="*/ 2348445 w 2981818"/>
              <a:gd name="connsiteY1" fmla="*/ 280787 h 2981818"/>
              <a:gd name="connsiteX2" fmla="*/ 2533737 w 2981818"/>
              <a:gd name="connsiteY2" fmla="*/ 436265 h 2981818"/>
              <a:gd name="connsiteX3" fmla="*/ 2382340 w 2981818"/>
              <a:gd name="connsiteY3" fmla="*/ 698477 h 2981818"/>
              <a:gd name="connsiteX4" fmla="*/ 2622891 w 2981818"/>
              <a:gd name="connsiteY4" fmla="*/ 1115124 h 2981818"/>
              <a:gd name="connsiteX5" fmla="*/ 2925671 w 2981818"/>
              <a:gd name="connsiteY5" fmla="*/ 1115115 h 2981818"/>
              <a:gd name="connsiteX6" fmla="*/ 2967674 w 2981818"/>
              <a:gd name="connsiteY6" fmla="*/ 1353322 h 2981818"/>
              <a:gd name="connsiteX7" fmla="*/ 2683150 w 2981818"/>
              <a:gd name="connsiteY7" fmla="*/ 1456871 h 2981818"/>
              <a:gd name="connsiteX8" fmla="*/ 2599608 w 2981818"/>
              <a:gd name="connsiteY8" fmla="*/ 1930664 h 2981818"/>
              <a:gd name="connsiteX9" fmla="*/ 2831556 w 2981818"/>
              <a:gd name="connsiteY9" fmla="*/ 2125282 h 2981818"/>
              <a:gd name="connsiteX10" fmla="*/ 2710616 w 2981818"/>
              <a:gd name="connsiteY10" fmla="*/ 2334757 h 2981818"/>
              <a:gd name="connsiteX11" fmla="*/ 2426098 w 2981818"/>
              <a:gd name="connsiteY11" fmla="*/ 2231193 h 2981818"/>
              <a:gd name="connsiteX12" fmla="*/ 2057552 w 2981818"/>
              <a:gd name="connsiteY12" fmla="*/ 2540439 h 2981818"/>
              <a:gd name="connsiteX13" fmla="*/ 2110137 w 2981818"/>
              <a:gd name="connsiteY13" fmla="*/ 2838618 h 2981818"/>
              <a:gd name="connsiteX14" fmla="*/ 1882843 w 2981818"/>
              <a:gd name="connsiteY14" fmla="*/ 2921346 h 2981818"/>
              <a:gd name="connsiteX15" fmla="*/ 1731460 w 2981818"/>
              <a:gd name="connsiteY15" fmla="*/ 2659127 h 2981818"/>
              <a:gd name="connsiteX16" fmla="*/ 1250358 w 2981818"/>
              <a:gd name="connsiteY16" fmla="*/ 2659127 h 2981818"/>
              <a:gd name="connsiteX17" fmla="*/ 1098975 w 2981818"/>
              <a:gd name="connsiteY17" fmla="*/ 2921346 h 2981818"/>
              <a:gd name="connsiteX18" fmla="*/ 871681 w 2981818"/>
              <a:gd name="connsiteY18" fmla="*/ 2838618 h 2981818"/>
              <a:gd name="connsiteX19" fmla="*/ 924266 w 2981818"/>
              <a:gd name="connsiteY19" fmla="*/ 2540439 h 2981818"/>
              <a:gd name="connsiteX20" fmla="*/ 555720 w 2981818"/>
              <a:gd name="connsiteY20" fmla="*/ 2231193 h 2981818"/>
              <a:gd name="connsiteX21" fmla="*/ 271202 w 2981818"/>
              <a:gd name="connsiteY21" fmla="*/ 2334757 h 2981818"/>
              <a:gd name="connsiteX22" fmla="*/ 150262 w 2981818"/>
              <a:gd name="connsiteY22" fmla="*/ 2125282 h 2981818"/>
              <a:gd name="connsiteX23" fmla="*/ 382210 w 2981818"/>
              <a:gd name="connsiteY23" fmla="*/ 1930665 h 2981818"/>
              <a:gd name="connsiteX24" fmla="*/ 298667 w 2981818"/>
              <a:gd name="connsiteY24" fmla="*/ 1456872 h 2981818"/>
              <a:gd name="connsiteX25" fmla="*/ 14144 w 2981818"/>
              <a:gd name="connsiteY25" fmla="*/ 1353322 h 2981818"/>
              <a:gd name="connsiteX26" fmla="*/ 56147 w 2981818"/>
              <a:gd name="connsiteY26" fmla="*/ 1115115 h 2981818"/>
              <a:gd name="connsiteX27" fmla="*/ 358927 w 2981818"/>
              <a:gd name="connsiteY27" fmla="*/ 1115123 h 2981818"/>
              <a:gd name="connsiteX28" fmla="*/ 599478 w 2981818"/>
              <a:gd name="connsiteY28" fmla="*/ 698476 h 2981818"/>
              <a:gd name="connsiteX29" fmla="*/ 448081 w 2981818"/>
              <a:gd name="connsiteY29" fmla="*/ 436265 h 2981818"/>
              <a:gd name="connsiteX30" fmla="*/ 633373 w 2981818"/>
              <a:gd name="connsiteY30" fmla="*/ 280787 h 2981818"/>
              <a:gd name="connsiteX31" fmla="*/ 865311 w 2981818"/>
              <a:gd name="connsiteY31" fmla="*/ 475416 h 2981818"/>
              <a:gd name="connsiteX32" fmla="*/ 1317399 w 2981818"/>
              <a:gd name="connsiteY32" fmla="*/ 310869 h 2981818"/>
              <a:gd name="connsiteX33" fmla="*/ 1369968 w 2981818"/>
              <a:gd name="connsiteY33" fmla="*/ 12688 h 2981818"/>
              <a:gd name="connsiteX34" fmla="*/ 1611850 w 2981818"/>
              <a:gd name="connsiteY34" fmla="*/ 12688 h 2981818"/>
              <a:gd name="connsiteX35" fmla="*/ 1664419 w 2981818"/>
              <a:gd name="connsiteY35" fmla="*/ 310870 h 2981818"/>
              <a:gd name="connsiteX36" fmla="*/ 2116507 w 2981818"/>
              <a:gd name="connsiteY36" fmla="*/ 475417 h 2981818"/>
              <a:gd name="connsiteX37" fmla="*/ 2116507 w 2981818"/>
              <a:gd name="connsiteY37" fmla="*/ 475416 h 29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81818" h="2981818">
                <a:moveTo>
                  <a:pt x="2116507" y="475416"/>
                </a:moveTo>
                <a:lnTo>
                  <a:pt x="2348445" y="280787"/>
                </a:lnTo>
                <a:lnTo>
                  <a:pt x="2533737" y="436265"/>
                </a:lnTo>
                <a:lnTo>
                  <a:pt x="2382340" y="698477"/>
                </a:lnTo>
                <a:cubicBezTo>
                  <a:pt x="2489992" y="819578"/>
                  <a:pt x="2571841" y="961344"/>
                  <a:pt x="2622891" y="1115124"/>
                </a:cubicBezTo>
                <a:lnTo>
                  <a:pt x="2925671" y="1115115"/>
                </a:lnTo>
                <a:lnTo>
                  <a:pt x="2967674" y="1353322"/>
                </a:lnTo>
                <a:lnTo>
                  <a:pt x="2683150" y="1456871"/>
                </a:lnTo>
                <a:cubicBezTo>
                  <a:pt x="2687774" y="1618837"/>
                  <a:pt x="2659348" y="1780047"/>
                  <a:pt x="2599608" y="1930664"/>
                </a:cubicBezTo>
                <a:lnTo>
                  <a:pt x="2831556" y="2125282"/>
                </a:lnTo>
                <a:lnTo>
                  <a:pt x="2710616" y="2334757"/>
                </a:lnTo>
                <a:lnTo>
                  <a:pt x="2426098" y="2231193"/>
                </a:lnTo>
                <a:cubicBezTo>
                  <a:pt x="2325530" y="2358239"/>
                  <a:pt x="2200131" y="2463461"/>
                  <a:pt x="2057552" y="2540439"/>
                </a:cubicBezTo>
                <a:lnTo>
                  <a:pt x="2110137" y="2838618"/>
                </a:lnTo>
                <a:lnTo>
                  <a:pt x="1882843" y="2921346"/>
                </a:lnTo>
                <a:lnTo>
                  <a:pt x="1731460" y="2659127"/>
                </a:lnTo>
                <a:cubicBezTo>
                  <a:pt x="1572757" y="2691806"/>
                  <a:pt x="1409061" y="2691806"/>
                  <a:pt x="1250358" y="2659127"/>
                </a:cubicBezTo>
                <a:lnTo>
                  <a:pt x="1098975" y="2921346"/>
                </a:lnTo>
                <a:lnTo>
                  <a:pt x="871681" y="2838618"/>
                </a:lnTo>
                <a:lnTo>
                  <a:pt x="924266" y="2540439"/>
                </a:lnTo>
                <a:cubicBezTo>
                  <a:pt x="781687" y="2463460"/>
                  <a:pt x="656288" y="2358238"/>
                  <a:pt x="555720" y="2231193"/>
                </a:cubicBezTo>
                <a:lnTo>
                  <a:pt x="271202" y="2334757"/>
                </a:lnTo>
                <a:lnTo>
                  <a:pt x="150262" y="2125282"/>
                </a:lnTo>
                <a:lnTo>
                  <a:pt x="382210" y="1930665"/>
                </a:lnTo>
                <a:cubicBezTo>
                  <a:pt x="322469" y="1780048"/>
                  <a:pt x="294043" y="1618838"/>
                  <a:pt x="298667" y="1456872"/>
                </a:cubicBezTo>
                <a:lnTo>
                  <a:pt x="14144" y="1353322"/>
                </a:lnTo>
                <a:lnTo>
                  <a:pt x="56147" y="1115115"/>
                </a:lnTo>
                <a:lnTo>
                  <a:pt x="358927" y="1115123"/>
                </a:lnTo>
                <a:cubicBezTo>
                  <a:pt x="409978" y="961343"/>
                  <a:pt x="491826" y="819577"/>
                  <a:pt x="599478" y="698476"/>
                </a:cubicBezTo>
                <a:lnTo>
                  <a:pt x="448081" y="436265"/>
                </a:lnTo>
                <a:lnTo>
                  <a:pt x="633373" y="280787"/>
                </a:lnTo>
                <a:lnTo>
                  <a:pt x="865311" y="475416"/>
                </a:lnTo>
                <a:cubicBezTo>
                  <a:pt x="1003266" y="390428"/>
                  <a:pt x="1157091" y="334441"/>
                  <a:pt x="1317399" y="310869"/>
                </a:cubicBezTo>
                <a:lnTo>
                  <a:pt x="1369968" y="12688"/>
                </a:lnTo>
                <a:lnTo>
                  <a:pt x="1611850" y="12688"/>
                </a:lnTo>
                <a:lnTo>
                  <a:pt x="1664419" y="310870"/>
                </a:lnTo>
                <a:cubicBezTo>
                  <a:pt x="1824727" y="334441"/>
                  <a:pt x="1978552" y="390429"/>
                  <a:pt x="2116507" y="475417"/>
                </a:cubicBezTo>
                <a:lnTo>
                  <a:pt x="2116507" y="475416"/>
                </a:lnTo>
                <a:close/>
              </a:path>
            </a:pathLst>
          </a:custGeom>
          <a:solidFill>
            <a:srgbClr val="2E2E3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2978" tIns="761977" rIns="662978" bIns="814125" numCol="1" spcCol="1270" anchor="ctr" anchorCtr="0">
            <a:noAutofit/>
          </a:bodyPr>
          <a:lstStyle/>
          <a:p>
            <a:pPr marL="0" marR="0" lvl="0" indent="0" algn="ctr" defTabSz="2222500" rtl="0" eaLnBrk="1" fontAlgn="auto" latinLnBrk="0" hangingPunct="1">
              <a:lnSpc>
                <a:spcPct val="90000"/>
              </a:lnSpc>
              <a:spcBef>
                <a:spcPct val="0"/>
              </a:spcBef>
              <a:spcAft>
                <a:spcPct val="35000"/>
              </a:spcAft>
              <a:buClrTx/>
              <a:buSzTx/>
              <a:buFontTx/>
              <a:buNone/>
              <a:tabLst/>
              <a:defRPr/>
            </a:pPr>
            <a:endParaRPr kumimoji="0" lang="en-IN" sz="5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6" name="Freeform 35">
            <a:extLst>
              <a:ext uri="{FF2B5EF4-FFF2-40B4-BE49-F238E27FC236}">
                <a16:creationId xmlns:a16="http://schemas.microsoft.com/office/drawing/2014/main" xmlns="" id="{2D2D55ED-D5E4-4845-B138-8D2A6D46F22F}"/>
              </a:ext>
            </a:extLst>
          </p:cNvPr>
          <p:cNvSpPr>
            <a:spLocks noEditPoints="1"/>
          </p:cNvSpPr>
          <p:nvPr/>
        </p:nvSpPr>
        <p:spPr bwMode="auto">
          <a:xfrm>
            <a:off x="264060" y="106453"/>
            <a:ext cx="580290" cy="535598"/>
          </a:xfrm>
          <a:custGeom>
            <a:avLst/>
            <a:gdLst>
              <a:gd name="T0" fmla="*/ 27 w 128"/>
              <a:gd name="T1" fmla="*/ 28 h 129"/>
              <a:gd name="T2" fmla="*/ 21 w 128"/>
              <a:gd name="T3" fmla="*/ 16 h 129"/>
              <a:gd name="T4" fmla="*/ 33 w 128"/>
              <a:gd name="T5" fmla="*/ 22 h 129"/>
              <a:gd name="T6" fmla="*/ 12 w 128"/>
              <a:gd name="T7" fmla="*/ 57 h 129"/>
              <a:gd name="T8" fmla="*/ 0 w 128"/>
              <a:gd name="T9" fmla="*/ 61 h 129"/>
              <a:gd name="T10" fmla="*/ 12 w 128"/>
              <a:gd name="T11" fmla="*/ 65 h 129"/>
              <a:gd name="T12" fmla="*/ 12 w 128"/>
              <a:gd name="T13" fmla="*/ 57 h 129"/>
              <a:gd name="T14" fmla="*/ 116 w 128"/>
              <a:gd name="T15" fmla="*/ 65 h 129"/>
              <a:gd name="T16" fmla="*/ 116 w 128"/>
              <a:gd name="T17" fmla="*/ 73 h 129"/>
              <a:gd name="T18" fmla="*/ 128 w 128"/>
              <a:gd name="T19" fmla="*/ 69 h 129"/>
              <a:gd name="T20" fmla="*/ 112 w 128"/>
              <a:gd name="T21" fmla="*/ 22 h 129"/>
              <a:gd name="T22" fmla="*/ 101 w 128"/>
              <a:gd name="T23" fmla="*/ 28 h 129"/>
              <a:gd name="T24" fmla="*/ 107 w 128"/>
              <a:gd name="T25" fmla="*/ 33 h 129"/>
              <a:gd name="T26" fmla="*/ 112 w 128"/>
              <a:gd name="T27" fmla="*/ 22 h 129"/>
              <a:gd name="T28" fmla="*/ 71 w 128"/>
              <a:gd name="T29" fmla="*/ 15 h 129"/>
              <a:gd name="T30" fmla="*/ 72 w 128"/>
              <a:gd name="T31" fmla="*/ 4 h 129"/>
              <a:gd name="T32" fmla="*/ 64 w 128"/>
              <a:gd name="T33" fmla="*/ 3 h 129"/>
              <a:gd name="T34" fmla="*/ 64 w 128"/>
              <a:gd name="T35" fmla="*/ 12 h 129"/>
              <a:gd name="T36" fmla="*/ 96 w 128"/>
              <a:gd name="T37" fmla="*/ 65 h 129"/>
              <a:gd name="T38" fmla="*/ 80 w 128"/>
              <a:gd name="T39" fmla="*/ 105 h 129"/>
              <a:gd name="T40" fmla="*/ 48 w 128"/>
              <a:gd name="T41" fmla="*/ 92 h 129"/>
              <a:gd name="T42" fmla="*/ 64 w 128"/>
              <a:gd name="T43" fmla="*/ 32 h 129"/>
              <a:gd name="T44" fmla="*/ 88 w 128"/>
              <a:gd name="T45" fmla="*/ 65 h 129"/>
              <a:gd name="T46" fmla="*/ 40 w 128"/>
              <a:gd name="T47" fmla="*/ 65 h 129"/>
              <a:gd name="T48" fmla="*/ 56 w 128"/>
              <a:gd name="T49" fmla="*/ 88 h 129"/>
              <a:gd name="T50" fmla="*/ 56 w 128"/>
              <a:gd name="T51" fmla="*/ 97 h 129"/>
              <a:gd name="T52" fmla="*/ 72 w 128"/>
              <a:gd name="T53" fmla="*/ 92 h 129"/>
              <a:gd name="T54" fmla="*/ 76 w 128"/>
              <a:gd name="T55" fmla="*/ 85 h 129"/>
              <a:gd name="T56" fmla="*/ 48 w 128"/>
              <a:gd name="T57" fmla="*/ 121 h 129"/>
              <a:gd name="T58" fmla="*/ 56 w 128"/>
              <a:gd name="T59" fmla="*/ 122 h 129"/>
              <a:gd name="T60" fmla="*/ 72 w 128"/>
              <a:gd name="T61" fmla="*/ 122 h 129"/>
              <a:gd name="T62" fmla="*/ 80 w 128"/>
              <a:gd name="T63" fmla="*/ 121 h 129"/>
              <a:gd name="T64" fmla="*/ 48 w 128"/>
              <a:gd name="T65" fmla="*/ 1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9">
                <a:moveTo>
                  <a:pt x="33" y="28"/>
                </a:moveTo>
                <a:cubicBezTo>
                  <a:pt x="31" y="29"/>
                  <a:pt x="29" y="29"/>
                  <a:pt x="27" y="28"/>
                </a:cubicBezTo>
                <a:cubicBezTo>
                  <a:pt x="21" y="22"/>
                  <a:pt x="21" y="22"/>
                  <a:pt x="21" y="22"/>
                </a:cubicBezTo>
                <a:cubicBezTo>
                  <a:pt x="20" y="20"/>
                  <a:pt x="20" y="18"/>
                  <a:pt x="21" y="16"/>
                </a:cubicBezTo>
                <a:cubicBezTo>
                  <a:pt x="23" y="15"/>
                  <a:pt x="25" y="15"/>
                  <a:pt x="27" y="16"/>
                </a:cubicBezTo>
                <a:cubicBezTo>
                  <a:pt x="33" y="22"/>
                  <a:pt x="33" y="22"/>
                  <a:pt x="33" y="22"/>
                </a:cubicBezTo>
                <a:cubicBezTo>
                  <a:pt x="34" y="24"/>
                  <a:pt x="34" y="26"/>
                  <a:pt x="33" y="28"/>
                </a:cubicBezTo>
                <a:close/>
                <a:moveTo>
                  <a:pt x="12" y="57"/>
                </a:moveTo>
                <a:cubicBezTo>
                  <a:pt x="4" y="57"/>
                  <a:pt x="4" y="57"/>
                  <a:pt x="4" y="57"/>
                </a:cubicBezTo>
                <a:cubicBezTo>
                  <a:pt x="1" y="57"/>
                  <a:pt x="0" y="58"/>
                  <a:pt x="0" y="61"/>
                </a:cubicBezTo>
                <a:cubicBezTo>
                  <a:pt x="0" y="63"/>
                  <a:pt x="1" y="65"/>
                  <a:pt x="4" y="65"/>
                </a:cubicBezTo>
                <a:cubicBezTo>
                  <a:pt x="12" y="65"/>
                  <a:pt x="12" y="65"/>
                  <a:pt x="12" y="65"/>
                </a:cubicBezTo>
                <a:cubicBezTo>
                  <a:pt x="14" y="65"/>
                  <a:pt x="16" y="63"/>
                  <a:pt x="16" y="61"/>
                </a:cubicBezTo>
                <a:cubicBezTo>
                  <a:pt x="16" y="58"/>
                  <a:pt x="14" y="57"/>
                  <a:pt x="12" y="57"/>
                </a:cubicBezTo>
                <a:close/>
                <a:moveTo>
                  <a:pt x="124" y="65"/>
                </a:moveTo>
                <a:cubicBezTo>
                  <a:pt x="116" y="65"/>
                  <a:pt x="116" y="65"/>
                  <a:pt x="116" y="65"/>
                </a:cubicBezTo>
                <a:cubicBezTo>
                  <a:pt x="114" y="65"/>
                  <a:pt x="112" y="66"/>
                  <a:pt x="112" y="69"/>
                </a:cubicBezTo>
                <a:cubicBezTo>
                  <a:pt x="112" y="71"/>
                  <a:pt x="114" y="73"/>
                  <a:pt x="116" y="73"/>
                </a:cubicBezTo>
                <a:cubicBezTo>
                  <a:pt x="124" y="73"/>
                  <a:pt x="124" y="73"/>
                  <a:pt x="124" y="73"/>
                </a:cubicBezTo>
                <a:cubicBezTo>
                  <a:pt x="126" y="73"/>
                  <a:pt x="128" y="71"/>
                  <a:pt x="128" y="69"/>
                </a:cubicBezTo>
                <a:cubicBezTo>
                  <a:pt x="128" y="66"/>
                  <a:pt x="126" y="65"/>
                  <a:pt x="124" y="65"/>
                </a:cubicBezTo>
                <a:close/>
                <a:moveTo>
                  <a:pt x="112" y="22"/>
                </a:moveTo>
                <a:cubicBezTo>
                  <a:pt x="111" y="20"/>
                  <a:pt x="108" y="20"/>
                  <a:pt x="107" y="22"/>
                </a:cubicBezTo>
                <a:cubicBezTo>
                  <a:pt x="101" y="28"/>
                  <a:pt x="101" y="28"/>
                  <a:pt x="101" y="28"/>
                </a:cubicBezTo>
                <a:cubicBezTo>
                  <a:pt x="99" y="29"/>
                  <a:pt x="99" y="32"/>
                  <a:pt x="101" y="33"/>
                </a:cubicBezTo>
                <a:cubicBezTo>
                  <a:pt x="102" y="35"/>
                  <a:pt x="105" y="35"/>
                  <a:pt x="107" y="33"/>
                </a:cubicBezTo>
                <a:cubicBezTo>
                  <a:pt x="112" y="28"/>
                  <a:pt x="112" y="28"/>
                  <a:pt x="112" y="28"/>
                </a:cubicBezTo>
                <a:cubicBezTo>
                  <a:pt x="114" y="26"/>
                  <a:pt x="114" y="24"/>
                  <a:pt x="112" y="22"/>
                </a:cubicBezTo>
                <a:close/>
                <a:moveTo>
                  <a:pt x="68" y="16"/>
                </a:moveTo>
                <a:cubicBezTo>
                  <a:pt x="69" y="16"/>
                  <a:pt x="70" y="16"/>
                  <a:pt x="71" y="15"/>
                </a:cubicBezTo>
                <a:cubicBezTo>
                  <a:pt x="72" y="15"/>
                  <a:pt x="72" y="14"/>
                  <a:pt x="72" y="12"/>
                </a:cubicBezTo>
                <a:cubicBezTo>
                  <a:pt x="72" y="4"/>
                  <a:pt x="72" y="4"/>
                  <a:pt x="72" y="4"/>
                </a:cubicBezTo>
                <a:cubicBezTo>
                  <a:pt x="72" y="2"/>
                  <a:pt x="70" y="0"/>
                  <a:pt x="68" y="0"/>
                </a:cubicBezTo>
                <a:cubicBezTo>
                  <a:pt x="66" y="0"/>
                  <a:pt x="65" y="1"/>
                  <a:pt x="64" y="3"/>
                </a:cubicBezTo>
                <a:cubicBezTo>
                  <a:pt x="64" y="4"/>
                  <a:pt x="64" y="4"/>
                  <a:pt x="64" y="4"/>
                </a:cubicBezTo>
                <a:cubicBezTo>
                  <a:pt x="64" y="12"/>
                  <a:pt x="64" y="12"/>
                  <a:pt x="64" y="12"/>
                </a:cubicBezTo>
                <a:cubicBezTo>
                  <a:pt x="64" y="15"/>
                  <a:pt x="66" y="16"/>
                  <a:pt x="68" y="16"/>
                </a:cubicBezTo>
                <a:close/>
                <a:moveTo>
                  <a:pt x="96" y="65"/>
                </a:moveTo>
                <a:cubicBezTo>
                  <a:pt x="96" y="77"/>
                  <a:pt x="90" y="87"/>
                  <a:pt x="80" y="92"/>
                </a:cubicBezTo>
                <a:cubicBezTo>
                  <a:pt x="80" y="105"/>
                  <a:pt x="80" y="105"/>
                  <a:pt x="80" y="105"/>
                </a:cubicBezTo>
                <a:cubicBezTo>
                  <a:pt x="48" y="105"/>
                  <a:pt x="48" y="105"/>
                  <a:pt x="48" y="105"/>
                </a:cubicBezTo>
                <a:cubicBezTo>
                  <a:pt x="48" y="92"/>
                  <a:pt x="48" y="92"/>
                  <a:pt x="48" y="92"/>
                </a:cubicBezTo>
                <a:cubicBezTo>
                  <a:pt x="38" y="87"/>
                  <a:pt x="32" y="77"/>
                  <a:pt x="32" y="65"/>
                </a:cubicBezTo>
                <a:cubicBezTo>
                  <a:pt x="32" y="47"/>
                  <a:pt x="46" y="32"/>
                  <a:pt x="64" y="32"/>
                </a:cubicBezTo>
                <a:cubicBezTo>
                  <a:pt x="82" y="32"/>
                  <a:pt x="96" y="47"/>
                  <a:pt x="96" y="65"/>
                </a:cubicBezTo>
                <a:close/>
                <a:moveTo>
                  <a:pt x="88" y="65"/>
                </a:moveTo>
                <a:cubicBezTo>
                  <a:pt x="88" y="51"/>
                  <a:pt x="77" y="41"/>
                  <a:pt x="64" y="41"/>
                </a:cubicBezTo>
                <a:cubicBezTo>
                  <a:pt x="51" y="41"/>
                  <a:pt x="40" y="51"/>
                  <a:pt x="40" y="65"/>
                </a:cubicBezTo>
                <a:cubicBezTo>
                  <a:pt x="40" y="73"/>
                  <a:pt x="44" y="81"/>
                  <a:pt x="52" y="85"/>
                </a:cubicBezTo>
                <a:cubicBezTo>
                  <a:pt x="56" y="88"/>
                  <a:pt x="56" y="88"/>
                  <a:pt x="56" y="88"/>
                </a:cubicBezTo>
                <a:cubicBezTo>
                  <a:pt x="56" y="92"/>
                  <a:pt x="56" y="92"/>
                  <a:pt x="56" y="92"/>
                </a:cubicBezTo>
                <a:cubicBezTo>
                  <a:pt x="56" y="97"/>
                  <a:pt x="56" y="97"/>
                  <a:pt x="56" y="97"/>
                </a:cubicBezTo>
                <a:cubicBezTo>
                  <a:pt x="72" y="97"/>
                  <a:pt x="72" y="97"/>
                  <a:pt x="72" y="97"/>
                </a:cubicBezTo>
                <a:cubicBezTo>
                  <a:pt x="72" y="92"/>
                  <a:pt x="72" y="92"/>
                  <a:pt x="72" y="92"/>
                </a:cubicBezTo>
                <a:cubicBezTo>
                  <a:pt x="72" y="88"/>
                  <a:pt x="72" y="88"/>
                  <a:pt x="72" y="88"/>
                </a:cubicBezTo>
                <a:cubicBezTo>
                  <a:pt x="76" y="85"/>
                  <a:pt x="76" y="85"/>
                  <a:pt x="76" y="85"/>
                </a:cubicBezTo>
                <a:cubicBezTo>
                  <a:pt x="84" y="81"/>
                  <a:pt x="88" y="73"/>
                  <a:pt x="88" y="65"/>
                </a:cubicBezTo>
                <a:close/>
                <a:moveTo>
                  <a:pt x="48" y="121"/>
                </a:moveTo>
                <a:cubicBezTo>
                  <a:pt x="56" y="121"/>
                  <a:pt x="56" y="121"/>
                  <a:pt x="56" y="121"/>
                </a:cubicBezTo>
                <a:cubicBezTo>
                  <a:pt x="56" y="122"/>
                  <a:pt x="56" y="122"/>
                  <a:pt x="56" y="122"/>
                </a:cubicBezTo>
                <a:cubicBezTo>
                  <a:pt x="56" y="126"/>
                  <a:pt x="60" y="129"/>
                  <a:pt x="64" y="129"/>
                </a:cubicBezTo>
                <a:cubicBezTo>
                  <a:pt x="68" y="129"/>
                  <a:pt x="72" y="126"/>
                  <a:pt x="72" y="122"/>
                </a:cubicBezTo>
                <a:cubicBezTo>
                  <a:pt x="72" y="121"/>
                  <a:pt x="72" y="121"/>
                  <a:pt x="72" y="121"/>
                </a:cubicBezTo>
                <a:cubicBezTo>
                  <a:pt x="80" y="121"/>
                  <a:pt x="80" y="121"/>
                  <a:pt x="80" y="121"/>
                </a:cubicBezTo>
                <a:cubicBezTo>
                  <a:pt x="80" y="113"/>
                  <a:pt x="80" y="113"/>
                  <a:pt x="80" y="113"/>
                </a:cubicBezTo>
                <a:cubicBezTo>
                  <a:pt x="48" y="113"/>
                  <a:pt x="48" y="113"/>
                  <a:pt x="48" y="113"/>
                </a:cubicBezTo>
                <a:lnTo>
                  <a:pt x="48" y="121"/>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38"/>
              </a:solidFill>
              <a:effectLst/>
              <a:uLnTx/>
              <a:uFillTx/>
              <a:latin typeface="Arial" panose="020B0604020202020204" pitchFamily="34" charset="0"/>
              <a:ea typeface="+mn-ea"/>
              <a:cs typeface="+mn-cs"/>
            </a:endParaRPr>
          </a:p>
        </p:txBody>
      </p:sp>
      <p:sp>
        <p:nvSpPr>
          <p:cNvPr id="76" name="Freeform: Shape 75">
            <a:extLst>
              <a:ext uri="{FF2B5EF4-FFF2-40B4-BE49-F238E27FC236}">
                <a16:creationId xmlns:a16="http://schemas.microsoft.com/office/drawing/2014/main" xmlns="" id="{7AF964D6-7CC6-4FB1-8E01-4BBAD087BA11}"/>
              </a:ext>
            </a:extLst>
          </p:cNvPr>
          <p:cNvSpPr/>
          <p:nvPr/>
        </p:nvSpPr>
        <p:spPr>
          <a:xfrm>
            <a:off x="286795" y="732915"/>
            <a:ext cx="534819" cy="551182"/>
          </a:xfrm>
          <a:custGeom>
            <a:avLst/>
            <a:gdLst>
              <a:gd name="connsiteX0" fmla="*/ 2116507 w 2981818"/>
              <a:gd name="connsiteY0" fmla="*/ 475416 h 2981818"/>
              <a:gd name="connsiteX1" fmla="*/ 2348445 w 2981818"/>
              <a:gd name="connsiteY1" fmla="*/ 280787 h 2981818"/>
              <a:gd name="connsiteX2" fmla="*/ 2533737 w 2981818"/>
              <a:gd name="connsiteY2" fmla="*/ 436265 h 2981818"/>
              <a:gd name="connsiteX3" fmla="*/ 2382340 w 2981818"/>
              <a:gd name="connsiteY3" fmla="*/ 698477 h 2981818"/>
              <a:gd name="connsiteX4" fmla="*/ 2622891 w 2981818"/>
              <a:gd name="connsiteY4" fmla="*/ 1115124 h 2981818"/>
              <a:gd name="connsiteX5" fmla="*/ 2925671 w 2981818"/>
              <a:gd name="connsiteY5" fmla="*/ 1115115 h 2981818"/>
              <a:gd name="connsiteX6" fmla="*/ 2967674 w 2981818"/>
              <a:gd name="connsiteY6" fmla="*/ 1353322 h 2981818"/>
              <a:gd name="connsiteX7" fmla="*/ 2683150 w 2981818"/>
              <a:gd name="connsiteY7" fmla="*/ 1456871 h 2981818"/>
              <a:gd name="connsiteX8" fmla="*/ 2599608 w 2981818"/>
              <a:gd name="connsiteY8" fmla="*/ 1930664 h 2981818"/>
              <a:gd name="connsiteX9" fmla="*/ 2831556 w 2981818"/>
              <a:gd name="connsiteY9" fmla="*/ 2125282 h 2981818"/>
              <a:gd name="connsiteX10" fmla="*/ 2710616 w 2981818"/>
              <a:gd name="connsiteY10" fmla="*/ 2334757 h 2981818"/>
              <a:gd name="connsiteX11" fmla="*/ 2426098 w 2981818"/>
              <a:gd name="connsiteY11" fmla="*/ 2231193 h 2981818"/>
              <a:gd name="connsiteX12" fmla="*/ 2057552 w 2981818"/>
              <a:gd name="connsiteY12" fmla="*/ 2540439 h 2981818"/>
              <a:gd name="connsiteX13" fmla="*/ 2110137 w 2981818"/>
              <a:gd name="connsiteY13" fmla="*/ 2838618 h 2981818"/>
              <a:gd name="connsiteX14" fmla="*/ 1882843 w 2981818"/>
              <a:gd name="connsiteY14" fmla="*/ 2921346 h 2981818"/>
              <a:gd name="connsiteX15" fmla="*/ 1731460 w 2981818"/>
              <a:gd name="connsiteY15" fmla="*/ 2659127 h 2981818"/>
              <a:gd name="connsiteX16" fmla="*/ 1250358 w 2981818"/>
              <a:gd name="connsiteY16" fmla="*/ 2659127 h 2981818"/>
              <a:gd name="connsiteX17" fmla="*/ 1098975 w 2981818"/>
              <a:gd name="connsiteY17" fmla="*/ 2921346 h 2981818"/>
              <a:gd name="connsiteX18" fmla="*/ 871681 w 2981818"/>
              <a:gd name="connsiteY18" fmla="*/ 2838618 h 2981818"/>
              <a:gd name="connsiteX19" fmla="*/ 924266 w 2981818"/>
              <a:gd name="connsiteY19" fmla="*/ 2540439 h 2981818"/>
              <a:gd name="connsiteX20" fmla="*/ 555720 w 2981818"/>
              <a:gd name="connsiteY20" fmla="*/ 2231193 h 2981818"/>
              <a:gd name="connsiteX21" fmla="*/ 271202 w 2981818"/>
              <a:gd name="connsiteY21" fmla="*/ 2334757 h 2981818"/>
              <a:gd name="connsiteX22" fmla="*/ 150262 w 2981818"/>
              <a:gd name="connsiteY22" fmla="*/ 2125282 h 2981818"/>
              <a:gd name="connsiteX23" fmla="*/ 382210 w 2981818"/>
              <a:gd name="connsiteY23" fmla="*/ 1930665 h 2981818"/>
              <a:gd name="connsiteX24" fmla="*/ 298667 w 2981818"/>
              <a:gd name="connsiteY24" fmla="*/ 1456872 h 2981818"/>
              <a:gd name="connsiteX25" fmla="*/ 14144 w 2981818"/>
              <a:gd name="connsiteY25" fmla="*/ 1353322 h 2981818"/>
              <a:gd name="connsiteX26" fmla="*/ 56147 w 2981818"/>
              <a:gd name="connsiteY26" fmla="*/ 1115115 h 2981818"/>
              <a:gd name="connsiteX27" fmla="*/ 358927 w 2981818"/>
              <a:gd name="connsiteY27" fmla="*/ 1115123 h 2981818"/>
              <a:gd name="connsiteX28" fmla="*/ 599478 w 2981818"/>
              <a:gd name="connsiteY28" fmla="*/ 698476 h 2981818"/>
              <a:gd name="connsiteX29" fmla="*/ 448081 w 2981818"/>
              <a:gd name="connsiteY29" fmla="*/ 436265 h 2981818"/>
              <a:gd name="connsiteX30" fmla="*/ 633373 w 2981818"/>
              <a:gd name="connsiteY30" fmla="*/ 280787 h 2981818"/>
              <a:gd name="connsiteX31" fmla="*/ 865311 w 2981818"/>
              <a:gd name="connsiteY31" fmla="*/ 475416 h 2981818"/>
              <a:gd name="connsiteX32" fmla="*/ 1317399 w 2981818"/>
              <a:gd name="connsiteY32" fmla="*/ 310869 h 2981818"/>
              <a:gd name="connsiteX33" fmla="*/ 1369968 w 2981818"/>
              <a:gd name="connsiteY33" fmla="*/ 12688 h 2981818"/>
              <a:gd name="connsiteX34" fmla="*/ 1611850 w 2981818"/>
              <a:gd name="connsiteY34" fmla="*/ 12688 h 2981818"/>
              <a:gd name="connsiteX35" fmla="*/ 1664419 w 2981818"/>
              <a:gd name="connsiteY35" fmla="*/ 310870 h 2981818"/>
              <a:gd name="connsiteX36" fmla="*/ 2116507 w 2981818"/>
              <a:gd name="connsiteY36" fmla="*/ 475417 h 2981818"/>
              <a:gd name="connsiteX37" fmla="*/ 2116507 w 2981818"/>
              <a:gd name="connsiteY37" fmla="*/ 475416 h 29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81818" h="2981818">
                <a:moveTo>
                  <a:pt x="2116507" y="475416"/>
                </a:moveTo>
                <a:lnTo>
                  <a:pt x="2348445" y="280787"/>
                </a:lnTo>
                <a:lnTo>
                  <a:pt x="2533737" y="436265"/>
                </a:lnTo>
                <a:lnTo>
                  <a:pt x="2382340" y="698477"/>
                </a:lnTo>
                <a:cubicBezTo>
                  <a:pt x="2489992" y="819578"/>
                  <a:pt x="2571841" y="961344"/>
                  <a:pt x="2622891" y="1115124"/>
                </a:cubicBezTo>
                <a:lnTo>
                  <a:pt x="2925671" y="1115115"/>
                </a:lnTo>
                <a:lnTo>
                  <a:pt x="2967674" y="1353322"/>
                </a:lnTo>
                <a:lnTo>
                  <a:pt x="2683150" y="1456871"/>
                </a:lnTo>
                <a:cubicBezTo>
                  <a:pt x="2687774" y="1618837"/>
                  <a:pt x="2659348" y="1780047"/>
                  <a:pt x="2599608" y="1930664"/>
                </a:cubicBezTo>
                <a:lnTo>
                  <a:pt x="2831556" y="2125282"/>
                </a:lnTo>
                <a:lnTo>
                  <a:pt x="2710616" y="2334757"/>
                </a:lnTo>
                <a:lnTo>
                  <a:pt x="2426098" y="2231193"/>
                </a:lnTo>
                <a:cubicBezTo>
                  <a:pt x="2325530" y="2358239"/>
                  <a:pt x="2200131" y="2463461"/>
                  <a:pt x="2057552" y="2540439"/>
                </a:cubicBezTo>
                <a:lnTo>
                  <a:pt x="2110137" y="2838618"/>
                </a:lnTo>
                <a:lnTo>
                  <a:pt x="1882843" y="2921346"/>
                </a:lnTo>
                <a:lnTo>
                  <a:pt x="1731460" y="2659127"/>
                </a:lnTo>
                <a:cubicBezTo>
                  <a:pt x="1572757" y="2691806"/>
                  <a:pt x="1409061" y="2691806"/>
                  <a:pt x="1250358" y="2659127"/>
                </a:cubicBezTo>
                <a:lnTo>
                  <a:pt x="1098975" y="2921346"/>
                </a:lnTo>
                <a:lnTo>
                  <a:pt x="871681" y="2838618"/>
                </a:lnTo>
                <a:lnTo>
                  <a:pt x="924266" y="2540439"/>
                </a:lnTo>
                <a:cubicBezTo>
                  <a:pt x="781687" y="2463460"/>
                  <a:pt x="656288" y="2358238"/>
                  <a:pt x="555720" y="2231193"/>
                </a:cubicBezTo>
                <a:lnTo>
                  <a:pt x="271202" y="2334757"/>
                </a:lnTo>
                <a:lnTo>
                  <a:pt x="150262" y="2125282"/>
                </a:lnTo>
                <a:lnTo>
                  <a:pt x="382210" y="1930665"/>
                </a:lnTo>
                <a:cubicBezTo>
                  <a:pt x="322469" y="1780048"/>
                  <a:pt x="294043" y="1618838"/>
                  <a:pt x="298667" y="1456872"/>
                </a:cubicBezTo>
                <a:lnTo>
                  <a:pt x="14144" y="1353322"/>
                </a:lnTo>
                <a:lnTo>
                  <a:pt x="56147" y="1115115"/>
                </a:lnTo>
                <a:lnTo>
                  <a:pt x="358927" y="1115123"/>
                </a:lnTo>
                <a:cubicBezTo>
                  <a:pt x="409978" y="961343"/>
                  <a:pt x="491826" y="819577"/>
                  <a:pt x="599478" y="698476"/>
                </a:cubicBezTo>
                <a:lnTo>
                  <a:pt x="448081" y="436265"/>
                </a:lnTo>
                <a:lnTo>
                  <a:pt x="633373" y="280787"/>
                </a:lnTo>
                <a:lnTo>
                  <a:pt x="865311" y="475416"/>
                </a:lnTo>
                <a:cubicBezTo>
                  <a:pt x="1003266" y="390428"/>
                  <a:pt x="1157091" y="334441"/>
                  <a:pt x="1317399" y="310869"/>
                </a:cubicBezTo>
                <a:lnTo>
                  <a:pt x="1369968" y="12688"/>
                </a:lnTo>
                <a:lnTo>
                  <a:pt x="1611850" y="12688"/>
                </a:lnTo>
                <a:lnTo>
                  <a:pt x="1664419" y="310870"/>
                </a:lnTo>
                <a:cubicBezTo>
                  <a:pt x="1824727" y="334441"/>
                  <a:pt x="1978552" y="390429"/>
                  <a:pt x="2116507" y="475417"/>
                </a:cubicBezTo>
                <a:lnTo>
                  <a:pt x="2116507" y="475416"/>
                </a:lnTo>
                <a:close/>
              </a:path>
            </a:pathLst>
          </a:custGeom>
          <a:solidFill>
            <a:srgbClr val="2E2E38"/>
          </a:solidFill>
          <a:ln w="12700">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2978" tIns="761977" rIns="662978" bIns="814125" numCol="1" spcCol="1270" anchor="ctr" anchorCtr="0">
            <a:noAutofit/>
          </a:bodyPr>
          <a:lstStyle/>
          <a:p>
            <a:pPr marL="0" marR="0" lvl="0" indent="0" algn="ctr" defTabSz="2222500" rtl="0" eaLnBrk="1" fontAlgn="auto" latinLnBrk="0" hangingPunct="1">
              <a:lnSpc>
                <a:spcPct val="90000"/>
              </a:lnSpc>
              <a:spcBef>
                <a:spcPct val="0"/>
              </a:spcBef>
              <a:spcAft>
                <a:spcPct val="35000"/>
              </a:spcAft>
              <a:buClrTx/>
              <a:buSzTx/>
              <a:buFontTx/>
              <a:buNone/>
              <a:tabLst/>
              <a:defRPr/>
            </a:pPr>
            <a:endParaRPr kumimoji="0" lang="en-IN" sz="5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1" name="TextBox 120">
            <a:extLst>
              <a:ext uri="{FF2B5EF4-FFF2-40B4-BE49-F238E27FC236}">
                <a16:creationId xmlns:a16="http://schemas.microsoft.com/office/drawing/2014/main" xmlns="" id="{3281CA31-1587-4204-8D34-C5B9BBEA3CBD}"/>
              </a:ext>
            </a:extLst>
          </p:cNvPr>
          <p:cNvSpPr txBox="1"/>
          <p:nvPr/>
        </p:nvSpPr>
        <p:spPr>
          <a:xfrm>
            <a:off x="2888395" y="2940857"/>
            <a:ext cx="1597871" cy="646331"/>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lang="en-US" sz="3600" b="1" kern="0" dirty="0">
                <a:solidFill>
                  <a:prstClr val="white"/>
                </a:solidFill>
                <a:latin typeface="Arial" panose="020B0604020202020204" pitchFamily="34" charset="0"/>
                <a:cs typeface="Arial" panose="020B0604020202020204" pitchFamily="34" charset="0"/>
              </a:rPr>
              <a:t>Fraud</a:t>
            </a:r>
            <a:endParaRPr kumimoji="0" lang="en-US" sz="36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xmlns="" id="{A89CEAC9-10A7-4CEB-9632-840F48E106CF}"/>
              </a:ext>
            </a:extLst>
          </p:cNvPr>
          <p:cNvSpPr txBox="1"/>
          <p:nvPr/>
        </p:nvSpPr>
        <p:spPr>
          <a:xfrm>
            <a:off x="706658" y="1374962"/>
            <a:ext cx="4395850" cy="584775"/>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Rising costs</a:t>
            </a:r>
          </a:p>
        </p:txBody>
      </p:sp>
      <p:sp>
        <p:nvSpPr>
          <p:cNvPr id="123" name="TextBox 122">
            <a:extLst>
              <a:ext uri="{FF2B5EF4-FFF2-40B4-BE49-F238E27FC236}">
                <a16:creationId xmlns:a16="http://schemas.microsoft.com/office/drawing/2014/main" xmlns="" id="{3AB8423C-02C3-445E-B46E-B91490664920}"/>
              </a:ext>
            </a:extLst>
          </p:cNvPr>
          <p:cNvSpPr txBox="1"/>
          <p:nvPr/>
        </p:nvSpPr>
        <p:spPr>
          <a:xfrm rot="18387163">
            <a:off x="1686727" y="4845733"/>
            <a:ext cx="2556119" cy="1077218"/>
          </a:xfrm>
          <a:prstGeom prst="rect">
            <a:avLst/>
          </a:prstGeom>
          <a:noFill/>
        </p:spPr>
        <p:txBody>
          <a:bodyPr wrap="square" rtlCol="0">
            <a:spAutoFit/>
          </a:bodyPr>
          <a:lstStyle/>
          <a:p>
            <a:pPr marR="0" lvl="0" algn="ctr" defTabSz="913943" rtl="0" eaLnBrk="1" fontAlgn="auto" latinLnBrk="0" hangingPunct="1">
              <a:lnSpc>
                <a:spcPct val="100000"/>
              </a:lnSpc>
              <a:buClrTx/>
              <a:buSzPct val="75000"/>
              <a:tabLst/>
              <a:defRPr/>
            </a:pPr>
            <a:r>
              <a:rPr kumimoji="0" lang="en-US" sz="3200" b="1" i="0" u="none" strike="noStrike" kern="0" cap="none" spc="0" normalizeH="0" baseline="0" noProof="0" dirty="0">
                <a:ln>
                  <a:noFill/>
                </a:ln>
                <a:solidFill>
                  <a:schemeClr val="accent5">
                    <a:lumMod val="60000"/>
                    <a:lumOff val="40000"/>
                  </a:schemeClr>
                </a:solidFill>
                <a:effectLst/>
                <a:uLnTx/>
                <a:uFillTx/>
                <a:latin typeface="Arial" panose="020B0604020202020204" pitchFamily="34" charset="0"/>
                <a:cs typeface="Arial" panose="020B0604020202020204" pitchFamily="34" charset="0"/>
              </a:rPr>
              <a:t>Regulatory land scape</a:t>
            </a:r>
          </a:p>
        </p:txBody>
      </p:sp>
      <p:sp>
        <p:nvSpPr>
          <p:cNvPr id="124" name="TextBox 123">
            <a:extLst>
              <a:ext uri="{FF2B5EF4-FFF2-40B4-BE49-F238E27FC236}">
                <a16:creationId xmlns:a16="http://schemas.microsoft.com/office/drawing/2014/main" xmlns="" id="{604D14B9-0AB1-4158-936B-54C3F45DB97F}"/>
              </a:ext>
            </a:extLst>
          </p:cNvPr>
          <p:cNvSpPr txBox="1"/>
          <p:nvPr/>
        </p:nvSpPr>
        <p:spPr>
          <a:xfrm rot="16200000">
            <a:off x="9523969" y="3298655"/>
            <a:ext cx="3726251" cy="1200329"/>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600" b="1" i="0" u="none" strike="noStrike" kern="0" cap="none" spc="0" normalizeH="0" baseline="0" noProof="0" dirty="0">
                <a:ln>
                  <a:noFill/>
                </a:ln>
                <a:solidFill>
                  <a:srgbClr val="D60093"/>
                </a:solidFill>
                <a:effectLst/>
                <a:uLnTx/>
                <a:uFillTx/>
                <a:latin typeface="Arial" panose="020B0604020202020204" pitchFamily="34" charset="0"/>
                <a:cs typeface="Arial" panose="020B0604020202020204" pitchFamily="34" charset="0"/>
              </a:rPr>
              <a:t>Geo/local politics</a:t>
            </a:r>
            <a:endParaRPr kumimoji="0" lang="en-GB" sz="3600" b="1" i="0" u="none" strike="noStrike" kern="0" cap="none" spc="0" normalizeH="0" baseline="0" noProof="0" dirty="0">
              <a:ln>
                <a:noFill/>
              </a:ln>
              <a:solidFill>
                <a:srgbClr val="D60093"/>
              </a:solidFill>
              <a:effectLst/>
              <a:uLnTx/>
              <a:uFillTx/>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xmlns="" id="{B1A750DE-1E89-4D4B-AC7B-27B2B7A86C45}"/>
              </a:ext>
            </a:extLst>
          </p:cNvPr>
          <p:cNvSpPr txBox="1"/>
          <p:nvPr/>
        </p:nvSpPr>
        <p:spPr>
          <a:xfrm>
            <a:off x="9385619" y="1259028"/>
            <a:ext cx="2514281" cy="584775"/>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kumimoji="0" lang="en-US" sz="3200" b="1" i="0" u="none" strike="noStrike" kern="0" cap="none" spc="0" normalizeH="0" baseline="0" noProof="0" dirty="0">
                <a:ln>
                  <a:noFill/>
                </a:ln>
                <a:solidFill>
                  <a:srgbClr val="1269AC"/>
                </a:solidFill>
                <a:effectLst/>
                <a:uLnTx/>
                <a:uFillTx/>
                <a:latin typeface="Arial" panose="020B0604020202020204" pitchFamily="34" charset="0"/>
                <a:cs typeface="Arial" panose="020B0604020202020204" pitchFamily="34" charset="0"/>
              </a:rPr>
              <a:t>Pandemics</a:t>
            </a:r>
          </a:p>
        </p:txBody>
      </p:sp>
      <p:sp>
        <p:nvSpPr>
          <p:cNvPr id="126" name="TextBox 125">
            <a:extLst>
              <a:ext uri="{FF2B5EF4-FFF2-40B4-BE49-F238E27FC236}">
                <a16:creationId xmlns:a16="http://schemas.microsoft.com/office/drawing/2014/main" xmlns="" id="{0351488C-90B4-404D-B75F-633FAB472211}"/>
              </a:ext>
            </a:extLst>
          </p:cNvPr>
          <p:cNvSpPr txBox="1"/>
          <p:nvPr/>
        </p:nvSpPr>
        <p:spPr>
          <a:xfrm>
            <a:off x="-364742" y="4754015"/>
            <a:ext cx="3553872" cy="1077218"/>
          </a:xfrm>
          <a:prstGeom prst="rect">
            <a:avLst/>
          </a:prstGeom>
          <a:noFill/>
        </p:spPr>
        <p:txBody>
          <a:bodyPr wrap="square" rtlCol="0">
            <a:spAutoFit/>
          </a:bodyPr>
          <a:lstStyle/>
          <a:p>
            <a:pPr marR="0" lvl="1" algn="l" defTabSz="913943" rtl="0" eaLnBrk="1" fontAlgn="auto" latinLnBrk="0" hangingPunct="1">
              <a:lnSpc>
                <a:spcPct val="100000"/>
              </a:lnSpc>
              <a:spcBef>
                <a:spcPts val="800"/>
              </a:spcBef>
              <a:spcAft>
                <a:spcPts val="800"/>
              </a:spcAft>
              <a:buClrTx/>
              <a:buSzPct val="75000"/>
              <a:tabLst/>
              <a:defRPr/>
            </a:pPr>
            <a:r>
              <a:rPr lang="en-US" sz="3200" b="1" kern="0" dirty="0">
                <a:solidFill>
                  <a:srgbClr val="D60093"/>
                </a:solidFill>
                <a:latin typeface="Arial" panose="020B0604020202020204" pitchFamily="34" charset="0"/>
                <a:cs typeface="Arial" panose="020B0604020202020204" pitchFamily="34" charset="0"/>
              </a:rPr>
              <a:t>Emerging strategies</a:t>
            </a:r>
          </a:p>
        </p:txBody>
      </p:sp>
      <p:sp>
        <p:nvSpPr>
          <p:cNvPr id="127" name="TextBox 126">
            <a:extLst>
              <a:ext uri="{FF2B5EF4-FFF2-40B4-BE49-F238E27FC236}">
                <a16:creationId xmlns:a16="http://schemas.microsoft.com/office/drawing/2014/main" xmlns="" id="{AD1118C3-935B-4FF3-BC58-FD14E57D8D01}"/>
              </a:ext>
            </a:extLst>
          </p:cNvPr>
          <p:cNvSpPr txBox="1"/>
          <p:nvPr/>
        </p:nvSpPr>
        <p:spPr>
          <a:xfrm>
            <a:off x="5340613" y="4573814"/>
            <a:ext cx="5600351" cy="646331"/>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lang="en-US" sz="3600" b="1" kern="0" dirty="0">
                <a:solidFill>
                  <a:srgbClr val="FFC000"/>
                </a:solidFill>
                <a:latin typeface="Arial" panose="020B0604020202020204" pitchFamily="34" charset="0"/>
                <a:cs typeface="Arial" panose="020B0604020202020204" pitchFamily="34" charset="0"/>
              </a:rPr>
              <a:t>Corporate restructuring</a:t>
            </a:r>
            <a:endParaRPr kumimoji="0" lang="en-US" sz="36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xmlns="" id="{D5252E8C-4213-4E96-B764-8DB92A0C092B}"/>
              </a:ext>
            </a:extLst>
          </p:cNvPr>
          <p:cNvSpPr txBox="1"/>
          <p:nvPr/>
        </p:nvSpPr>
        <p:spPr>
          <a:xfrm rot="16200000">
            <a:off x="3478617" y="4879631"/>
            <a:ext cx="1938698" cy="1323439"/>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Noto Sans" panose="020B0502040504020204" pitchFamily="34"/>
                <a:cs typeface="Arial" panose="020B0604020202020204" pitchFamily="34" charset="0"/>
              </a:rPr>
              <a:t>Social media</a:t>
            </a:r>
            <a:endParaRPr kumimoji="0" lang="en-GB" sz="40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29" name="TextBox 128">
            <a:extLst>
              <a:ext uri="{FF2B5EF4-FFF2-40B4-BE49-F238E27FC236}">
                <a16:creationId xmlns:a16="http://schemas.microsoft.com/office/drawing/2014/main" xmlns="" id="{DE211787-94AE-4713-9C25-C753513970BF}"/>
              </a:ext>
            </a:extLst>
          </p:cNvPr>
          <p:cNvSpPr txBox="1"/>
          <p:nvPr/>
        </p:nvSpPr>
        <p:spPr>
          <a:xfrm>
            <a:off x="2195290" y="3451623"/>
            <a:ext cx="7408414" cy="769441"/>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Noto Sans" panose="020B0502040504020204" pitchFamily="34"/>
                <a:cs typeface="Arial" panose="020B0604020202020204" pitchFamily="34" charset="0"/>
              </a:rPr>
              <a:t>Innovation</a:t>
            </a:r>
            <a:endParaRPr kumimoji="0" lang="en-GB" sz="4400" b="1"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30" name="TextBox 129">
            <a:extLst>
              <a:ext uri="{FF2B5EF4-FFF2-40B4-BE49-F238E27FC236}">
                <a16:creationId xmlns:a16="http://schemas.microsoft.com/office/drawing/2014/main" xmlns="" id="{738492B2-6C5E-4130-8A36-2E13399B60E8}"/>
              </a:ext>
            </a:extLst>
          </p:cNvPr>
          <p:cNvSpPr txBox="1"/>
          <p:nvPr/>
        </p:nvSpPr>
        <p:spPr>
          <a:xfrm>
            <a:off x="7902123" y="2736425"/>
            <a:ext cx="2585438" cy="584775"/>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kumimoji="0" lang="en-US" sz="3200" b="1" i="0" u="none" strike="noStrike" kern="0" cap="none" spc="0" normalizeH="0" baseline="0" noProof="0" dirty="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Technology</a:t>
            </a:r>
          </a:p>
        </p:txBody>
      </p:sp>
      <p:sp>
        <p:nvSpPr>
          <p:cNvPr id="131" name="TextBox 130">
            <a:extLst>
              <a:ext uri="{FF2B5EF4-FFF2-40B4-BE49-F238E27FC236}">
                <a16:creationId xmlns:a16="http://schemas.microsoft.com/office/drawing/2014/main" xmlns="" id="{46FBAD29-67CE-43E0-B9D7-C9A1BD36A3EA}"/>
              </a:ext>
            </a:extLst>
          </p:cNvPr>
          <p:cNvSpPr txBox="1"/>
          <p:nvPr/>
        </p:nvSpPr>
        <p:spPr>
          <a:xfrm>
            <a:off x="7083265" y="1955036"/>
            <a:ext cx="1851343" cy="646331"/>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600" b="1" i="0" u="none" strike="noStrike" kern="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Data</a:t>
            </a:r>
          </a:p>
        </p:txBody>
      </p:sp>
      <p:sp>
        <p:nvSpPr>
          <p:cNvPr id="132" name="TextBox 131">
            <a:extLst>
              <a:ext uri="{FF2B5EF4-FFF2-40B4-BE49-F238E27FC236}">
                <a16:creationId xmlns:a16="http://schemas.microsoft.com/office/drawing/2014/main" xmlns="" id="{88FEDD96-C77E-4CAC-8BFC-221AABA9E30E}"/>
              </a:ext>
            </a:extLst>
          </p:cNvPr>
          <p:cNvSpPr txBox="1"/>
          <p:nvPr/>
        </p:nvSpPr>
        <p:spPr>
          <a:xfrm>
            <a:off x="3544828" y="2256000"/>
            <a:ext cx="2907996" cy="584775"/>
          </a:xfrm>
          <a:prstGeom prst="rect">
            <a:avLst/>
          </a:prstGeom>
          <a:noFill/>
        </p:spPr>
        <p:txBody>
          <a:bodyPr wrap="square" rtlCol="0">
            <a:spAutoFit/>
          </a:bodyPr>
          <a:lstStyle/>
          <a:p>
            <a:pPr algn="ctr" defTabSz="913943">
              <a:spcBef>
                <a:spcPts val="800"/>
              </a:spcBef>
              <a:spcAft>
                <a:spcPts val="800"/>
              </a:spcAft>
              <a:buSzPct val="75000"/>
              <a:defRPr/>
            </a:pPr>
            <a:r>
              <a:rPr lang="en-US" sz="3200" b="1" kern="0" dirty="0">
                <a:solidFill>
                  <a:srgbClr val="D60093"/>
                </a:solidFill>
                <a:latin typeface="Arial" panose="020B0604020202020204" pitchFamily="34" charset="0"/>
                <a:cs typeface="Arial" panose="020B0604020202020204" pitchFamily="34" charset="0"/>
              </a:rPr>
              <a:t>Competition</a:t>
            </a:r>
          </a:p>
        </p:txBody>
      </p:sp>
      <p:sp>
        <p:nvSpPr>
          <p:cNvPr id="133" name="TextBox 132">
            <a:extLst>
              <a:ext uri="{FF2B5EF4-FFF2-40B4-BE49-F238E27FC236}">
                <a16:creationId xmlns:a16="http://schemas.microsoft.com/office/drawing/2014/main" xmlns="" id="{BCA85929-2C67-45BA-BB21-26DD3BE7FBA6}"/>
              </a:ext>
            </a:extLst>
          </p:cNvPr>
          <p:cNvSpPr txBox="1"/>
          <p:nvPr/>
        </p:nvSpPr>
        <p:spPr>
          <a:xfrm>
            <a:off x="8238772" y="3408968"/>
            <a:ext cx="3000514" cy="1200329"/>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600" b="1" i="0" u="none" strike="noStrike" kern="0" cap="none" spc="0" normalizeH="0" baseline="0" noProof="0" dirty="0">
                <a:ln>
                  <a:noFill/>
                </a:ln>
                <a:solidFill>
                  <a:schemeClr val="accent5">
                    <a:lumMod val="40000"/>
                    <a:lumOff val="60000"/>
                  </a:schemeClr>
                </a:solidFill>
                <a:effectLst/>
                <a:uLnTx/>
                <a:uFillTx/>
                <a:latin typeface="Arial" panose="020B0604020202020204" pitchFamily="34" charset="0"/>
                <a:cs typeface="Arial" panose="020B0604020202020204" pitchFamily="34" charset="0"/>
              </a:rPr>
              <a:t>Evolving IFRS</a:t>
            </a:r>
          </a:p>
        </p:txBody>
      </p:sp>
      <p:sp>
        <p:nvSpPr>
          <p:cNvPr id="33" name="TextBox 32">
            <a:extLst>
              <a:ext uri="{FF2B5EF4-FFF2-40B4-BE49-F238E27FC236}">
                <a16:creationId xmlns:a16="http://schemas.microsoft.com/office/drawing/2014/main" xmlns="" id="{95DB1A76-6FEB-4500-A93A-3BCFA80AA911}"/>
              </a:ext>
            </a:extLst>
          </p:cNvPr>
          <p:cNvSpPr txBox="1"/>
          <p:nvPr/>
        </p:nvSpPr>
        <p:spPr>
          <a:xfrm>
            <a:off x="945658" y="1999096"/>
            <a:ext cx="1968730" cy="1200329"/>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2400" b="1" i="0" u="none" strike="noStrike" kern="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Evolving</a:t>
            </a:r>
            <a:r>
              <a:rPr kumimoji="0" lang="en-US" sz="2400" b="1" i="0" u="none" strike="noStrike" kern="0" cap="none" spc="0" normalizeH="0" noProof="0" dirty="0">
                <a:ln>
                  <a:noFill/>
                </a:ln>
                <a:solidFill>
                  <a:schemeClr val="bg1">
                    <a:lumMod val="65000"/>
                  </a:schemeClr>
                </a:solidFill>
                <a:effectLst/>
                <a:uLnTx/>
                <a:uFillTx/>
                <a:latin typeface="Arial" panose="020B0604020202020204" pitchFamily="34" charset="0"/>
                <a:cs typeface="Arial" panose="020B0604020202020204" pitchFamily="34" charset="0"/>
              </a:rPr>
              <a:t> s</a:t>
            </a:r>
            <a:r>
              <a:rPr kumimoji="0" lang="en-US" sz="2400" b="1" i="0" u="none" strike="noStrike" kern="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hareholder interests</a:t>
            </a:r>
          </a:p>
        </p:txBody>
      </p:sp>
      <p:sp>
        <p:nvSpPr>
          <p:cNvPr id="34" name="TextBox 33">
            <a:extLst>
              <a:ext uri="{FF2B5EF4-FFF2-40B4-BE49-F238E27FC236}">
                <a16:creationId xmlns:a16="http://schemas.microsoft.com/office/drawing/2014/main" xmlns="" id="{C9F93B7B-959D-45EF-B61D-8B01AC56A9CE}"/>
              </a:ext>
            </a:extLst>
          </p:cNvPr>
          <p:cNvSpPr txBox="1"/>
          <p:nvPr/>
        </p:nvSpPr>
        <p:spPr>
          <a:xfrm>
            <a:off x="6554939" y="241668"/>
            <a:ext cx="2907996" cy="523220"/>
          </a:xfrm>
          <a:prstGeom prst="rect">
            <a:avLst/>
          </a:prstGeom>
          <a:noFill/>
        </p:spPr>
        <p:txBody>
          <a:bodyPr wrap="square" rtlCol="0">
            <a:spAutoFit/>
          </a:bodyPr>
          <a:lstStyle/>
          <a:p>
            <a:pPr algn="ctr" defTabSz="913943">
              <a:spcBef>
                <a:spcPts val="800"/>
              </a:spcBef>
              <a:spcAft>
                <a:spcPts val="800"/>
              </a:spcAft>
              <a:buSzPct val="75000"/>
              <a:defRPr/>
            </a:pPr>
            <a:r>
              <a:rPr lang="en-US" sz="2800" b="1" kern="0" dirty="0">
                <a:solidFill>
                  <a:srgbClr val="D60093"/>
                </a:solidFill>
                <a:latin typeface="Arial" panose="020B0604020202020204" pitchFamily="34" charset="0"/>
                <a:cs typeface="Arial" panose="020B0604020202020204" pitchFamily="34" charset="0"/>
              </a:rPr>
              <a:t>Talent flight</a:t>
            </a:r>
          </a:p>
        </p:txBody>
      </p:sp>
      <p:sp>
        <p:nvSpPr>
          <p:cNvPr id="35" name="TextBox 34">
            <a:extLst>
              <a:ext uri="{FF2B5EF4-FFF2-40B4-BE49-F238E27FC236}">
                <a16:creationId xmlns:a16="http://schemas.microsoft.com/office/drawing/2014/main" xmlns="" id="{049511F5-0F24-40F6-A057-21DED0D7694B}"/>
              </a:ext>
            </a:extLst>
          </p:cNvPr>
          <p:cNvSpPr txBox="1"/>
          <p:nvPr/>
        </p:nvSpPr>
        <p:spPr>
          <a:xfrm>
            <a:off x="6914528" y="5730569"/>
            <a:ext cx="4659759" cy="523220"/>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lang="en-US" sz="2800" b="1" kern="0" dirty="0">
                <a:solidFill>
                  <a:prstClr val="white"/>
                </a:solidFill>
                <a:latin typeface="Arial" panose="020B0604020202020204" pitchFamily="34" charset="0"/>
                <a:cs typeface="Arial" panose="020B0604020202020204" pitchFamily="34" charset="0"/>
              </a:rPr>
              <a:t>Supply chain disruptions</a:t>
            </a:r>
            <a:endParaRPr kumimoji="0" lang="en-US" sz="2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6C6D12FC-C90F-46C3-8D81-DA25B30E7509}"/>
              </a:ext>
            </a:extLst>
          </p:cNvPr>
          <p:cNvSpPr txBox="1"/>
          <p:nvPr/>
        </p:nvSpPr>
        <p:spPr>
          <a:xfrm>
            <a:off x="4864523" y="1120025"/>
            <a:ext cx="2379540" cy="954107"/>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lang="en-US" sz="2800" b="1" kern="0" noProof="0" dirty="0">
                <a:solidFill>
                  <a:schemeClr val="tx2">
                    <a:lumMod val="75000"/>
                  </a:schemeClr>
                </a:solidFill>
                <a:latin typeface="Arial" panose="020B0604020202020204" pitchFamily="34" charset="0"/>
                <a:cs typeface="Arial" panose="020B0604020202020204" pitchFamily="34" charset="0"/>
              </a:rPr>
              <a:t>Energy shortage</a:t>
            </a:r>
            <a:endParaRPr kumimoji="0" lang="en-US" sz="2800" b="1" i="0" u="none" strike="noStrike" kern="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EB6DF436-D010-48CE-B15F-8B4E42D5E1DB}"/>
              </a:ext>
            </a:extLst>
          </p:cNvPr>
          <p:cNvSpPr txBox="1"/>
          <p:nvPr/>
        </p:nvSpPr>
        <p:spPr>
          <a:xfrm>
            <a:off x="281566" y="3272794"/>
            <a:ext cx="2907996" cy="1384995"/>
          </a:xfrm>
          <a:prstGeom prst="rect">
            <a:avLst/>
          </a:prstGeom>
          <a:noFill/>
        </p:spPr>
        <p:txBody>
          <a:bodyPr wrap="square" rtlCol="0">
            <a:spAutoFit/>
          </a:bodyPr>
          <a:lstStyle/>
          <a:p>
            <a:pPr algn="ctr" defTabSz="913943">
              <a:spcBef>
                <a:spcPts val="800"/>
              </a:spcBef>
              <a:spcAft>
                <a:spcPts val="800"/>
              </a:spcAft>
              <a:buSzPct val="75000"/>
              <a:defRPr/>
            </a:pPr>
            <a:r>
              <a:rPr lang="en-US" sz="2800" b="1" kern="0" dirty="0">
                <a:solidFill>
                  <a:schemeClr val="accent2">
                    <a:lumMod val="40000"/>
                    <a:lumOff val="60000"/>
                  </a:schemeClr>
                </a:solidFill>
                <a:latin typeface="Arial" panose="020B0604020202020204" pitchFamily="34" charset="0"/>
                <a:cs typeface="Arial" panose="020B0604020202020204" pitchFamily="34" charset="0"/>
              </a:rPr>
              <a:t>Shifting consumer tastes</a:t>
            </a:r>
          </a:p>
        </p:txBody>
      </p:sp>
      <p:sp>
        <p:nvSpPr>
          <p:cNvPr id="38" name="Title 6">
            <a:extLst>
              <a:ext uri="{FF2B5EF4-FFF2-40B4-BE49-F238E27FC236}">
                <a16:creationId xmlns:a16="http://schemas.microsoft.com/office/drawing/2014/main" xmlns="" id="{8D5106DD-4D7E-44D3-AAD7-CB46282939AD}"/>
              </a:ext>
            </a:extLst>
          </p:cNvPr>
          <p:cNvSpPr txBox="1">
            <a:spLocks/>
          </p:cNvSpPr>
          <p:nvPr/>
        </p:nvSpPr>
        <p:spPr>
          <a:xfrm>
            <a:off x="1345118" y="377553"/>
            <a:ext cx="3277681" cy="61555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ctr" defTabSz="1070893" rtl="0" eaLnBrk="1" fontAlgn="base" latinLnBrk="0" hangingPunct="1">
              <a:lnSpc>
                <a:spcPct val="100000"/>
              </a:lnSpc>
              <a:spcBef>
                <a:spcPct val="0"/>
              </a:spcBef>
              <a:spcAft>
                <a:spcPct val="0"/>
              </a:spcAft>
              <a:buClrTx/>
              <a:buSzTx/>
              <a:buFontTx/>
              <a:buNone/>
              <a:tabLst/>
              <a:defRPr/>
            </a:pPr>
            <a:r>
              <a:rPr kumimoji="0" lang="en-US" sz="40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Disruption</a:t>
            </a:r>
          </a:p>
        </p:txBody>
      </p:sp>
    </p:spTree>
    <p:extLst>
      <p:ext uri="{BB962C8B-B14F-4D97-AF65-F5344CB8AC3E}">
        <p14:creationId xmlns:p14="http://schemas.microsoft.com/office/powerpoint/2010/main" val="92905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1" presetClass="entr" presetSubtype="0" fill="hold" grpId="0" nodeType="withEffect">
                                  <p:stCondLst>
                                    <p:cond delay="300"/>
                                  </p:stCondLst>
                                  <p:childTnLst>
                                    <p:set>
                                      <p:cBhvr>
                                        <p:cTn id="11" dur="1" fill="hold">
                                          <p:stCondLst>
                                            <p:cond delay="0"/>
                                          </p:stCondLst>
                                        </p:cTn>
                                        <p:tgtEl>
                                          <p:spTgt spid="66"/>
                                        </p:tgtEl>
                                        <p:attrNameLst>
                                          <p:attrName>style.visibility</p:attrName>
                                        </p:attrNameLst>
                                      </p:cBhvr>
                                      <p:to>
                                        <p:strVal val="visible"/>
                                      </p:to>
                                    </p:set>
                                  </p:childTnLst>
                                </p:cTn>
                              </p:par>
                              <p:par>
                                <p:cTn id="12" presetID="26" presetClass="emph" presetSubtype="0" repeatCount="indefinite" fill="hold" grpId="1" nodeType="withEffect">
                                  <p:stCondLst>
                                    <p:cond delay="300"/>
                                  </p:stCondLst>
                                  <p:childTnLst>
                                    <p:animEffect transition="out" filter="fade">
                                      <p:cBhvr>
                                        <p:cTn id="13" dur="1000" tmFilter="0, 0; .2, .5; .8, .5; 1, 0"/>
                                        <p:tgtEl>
                                          <p:spTgt spid="66"/>
                                        </p:tgtEl>
                                      </p:cBhvr>
                                    </p:animEffect>
                                    <p:animScale>
                                      <p:cBhvr>
                                        <p:cTn id="14" dur="500" autoRev="1" fill="hold"/>
                                        <p:tgtEl>
                                          <p:spTgt spid="66"/>
                                        </p:tgtEl>
                                      </p:cBhvr>
                                      <p:by x="105000" y="105000"/>
                                    </p:animScale>
                                  </p:childTnLst>
                                </p:cTn>
                              </p:par>
                              <p:par>
                                <p:cTn id="15" presetID="53" presetClass="entr" presetSubtype="16"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fltVal val="0"/>
                                          </p:val>
                                        </p:tav>
                                        <p:tav tm="100000">
                                          <p:val>
                                            <p:strVal val="#ppt_w"/>
                                          </p:val>
                                        </p:tav>
                                      </p:tavLst>
                                    </p:anim>
                                    <p:anim calcmode="lin" valueType="num">
                                      <p:cBhvr>
                                        <p:cTn id="18" dur="500" fill="hold"/>
                                        <p:tgtEl>
                                          <p:spTgt spid="76"/>
                                        </p:tgtEl>
                                        <p:attrNameLst>
                                          <p:attrName>ppt_h</p:attrName>
                                        </p:attrNameLst>
                                      </p:cBhvr>
                                      <p:tavLst>
                                        <p:tav tm="0">
                                          <p:val>
                                            <p:fltVal val="0"/>
                                          </p:val>
                                        </p:tav>
                                        <p:tav tm="100000">
                                          <p:val>
                                            <p:strVal val="#ppt_h"/>
                                          </p:val>
                                        </p:tav>
                                      </p:tavLst>
                                    </p:anim>
                                    <p:animEffect transition="in" filter="fade">
                                      <p:cBhvr>
                                        <p:cTn id="19" dur="500"/>
                                        <p:tgtEl>
                                          <p:spTgt spid="76"/>
                                        </p:tgtEl>
                                      </p:cBhvr>
                                    </p:animEffect>
                                  </p:childTnLst>
                                </p:cTn>
                              </p:par>
                              <p:par>
                                <p:cTn id="20" presetID="8" presetClass="emph" presetSubtype="0" repeatCount="indefinite" fill="hold" grpId="1" nodeType="withEffect">
                                  <p:stCondLst>
                                    <p:cond delay="0"/>
                                  </p:stCondLst>
                                  <p:childTnLst>
                                    <p:animRot by="21600000">
                                      <p:cBhvr>
                                        <p:cTn id="21" dur="20000" fill="hold"/>
                                        <p:tgtEl>
                                          <p:spTgt spid="65"/>
                                        </p:tgtEl>
                                        <p:attrNameLst>
                                          <p:attrName>r</p:attrName>
                                        </p:attrNameLst>
                                      </p:cBhvr>
                                    </p:animRot>
                                  </p:childTnLst>
                                </p:cTn>
                              </p:par>
                              <p:par>
                                <p:cTn id="22" presetID="8" presetClass="emph" presetSubtype="0" repeatCount="indefinite" fill="hold" grpId="1" nodeType="withEffect">
                                  <p:stCondLst>
                                    <p:cond delay="0"/>
                                  </p:stCondLst>
                                  <p:childTnLst>
                                    <p:animRot by="-21600000">
                                      <p:cBhvr>
                                        <p:cTn id="23" dur="20000" fill="hold"/>
                                        <p:tgtEl>
                                          <p:spTgt spid="76"/>
                                        </p:tgtEl>
                                        <p:attrNameLst>
                                          <p:attrName>r</p:attrName>
                                        </p:attrNameLst>
                                      </p:cBhvr>
                                    </p:animRot>
                                  </p:childTnLst>
                                </p:cTn>
                              </p:par>
                              <p:par>
                                <p:cTn id="24" presetID="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1500" fill="hold"/>
                                        <p:tgtEl>
                                          <p:spTgt spid="38"/>
                                        </p:tgtEl>
                                        <p:attrNameLst>
                                          <p:attrName>ppt_x</p:attrName>
                                        </p:attrNameLst>
                                      </p:cBhvr>
                                      <p:tavLst>
                                        <p:tav tm="0">
                                          <p:val>
                                            <p:strVal val="#ppt_x"/>
                                          </p:val>
                                        </p:tav>
                                        <p:tav tm="100000">
                                          <p:val>
                                            <p:strVal val="#ppt_x"/>
                                          </p:val>
                                        </p:tav>
                                      </p:tavLst>
                                    </p:anim>
                                    <p:anim calcmode="lin" valueType="num">
                                      <p:cBhvr additive="base">
                                        <p:cTn id="27" dur="1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1000"/>
                                        <p:tgtEl>
                                          <p:spTgt spid="129"/>
                                        </p:tgtEl>
                                      </p:cBhvr>
                                    </p:animEffect>
                                    <p:anim calcmode="lin" valueType="num">
                                      <p:cBhvr>
                                        <p:cTn id="33" dur="1000" fill="hold"/>
                                        <p:tgtEl>
                                          <p:spTgt spid="129"/>
                                        </p:tgtEl>
                                        <p:attrNameLst>
                                          <p:attrName>ppt_x</p:attrName>
                                        </p:attrNameLst>
                                      </p:cBhvr>
                                      <p:tavLst>
                                        <p:tav tm="0">
                                          <p:val>
                                            <p:strVal val="#ppt_x"/>
                                          </p:val>
                                        </p:tav>
                                        <p:tav tm="100000">
                                          <p:val>
                                            <p:strVal val="#ppt_x"/>
                                          </p:val>
                                        </p:tav>
                                      </p:tavLst>
                                    </p:anim>
                                    <p:anim calcmode="lin" valueType="num">
                                      <p:cBhvr>
                                        <p:cTn id="34" dur="1000" fill="hold"/>
                                        <p:tgtEl>
                                          <p:spTgt spid="12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1000"/>
                                        <p:tgtEl>
                                          <p:spTgt spid="131"/>
                                        </p:tgtEl>
                                      </p:cBhvr>
                                    </p:animEffect>
                                    <p:anim calcmode="lin" valueType="num">
                                      <p:cBhvr>
                                        <p:cTn id="38" dur="1000" fill="hold"/>
                                        <p:tgtEl>
                                          <p:spTgt spid="131"/>
                                        </p:tgtEl>
                                        <p:attrNameLst>
                                          <p:attrName>ppt_x</p:attrName>
                                        </p:attrNameLst>
                                      </p:cBhvr>
                                      <p:tavLst>
                                        <p:tav tm="0">
                                          <p:val>
                                            <p:strVal val="#ppt_x"/>
                                          </p:val>
                                        </p:tav>
                                        <p:tav tm="100000">
                                          <p:val>
                                            <p:strVal val="#ppt_x"/>
                                          </p:val>
                                        </p:tav>
                                      </p:tavLst>
                                    </p:anim>
                                    <p:anim calcmode="lin" valueType="num">
                                      <p:cBhvr>
                                        <p:cTn id="39" dur="1000" fill="hold"/>
                                        <p:tgtEl>
                                          <p:spTgt spid="1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1000"/>
                                        <p:tgtEl>
                                          <p:spTgt spid="128"/>
                                        </p:tgtEl>
                                      </p:cBhvr>
                                    </p:animEffect>
                                    <p:anim calcmode="lin" valueType="num">
                                      <p:cBhvr>
                                        <p:cTn id="43" dur="1000" fill="hold"/>
                                        <p:tgtEl>
                                          <p:spTgt spid="128"/>
                                        </p:tgtEl>
                                        <p:attrNameLst>
                                          <p:attrName>ppt_x</p:attrName>
                                        </p:attrNameLst>
                                      </p:cBhvr>
                                      <p:tavLst>
                                        <p:tav tm="0">
                                          <p:val>
                                            <p:strVal val="#ppt_x"/>
                                          </p:val>
                                        </p:tav>
                                        <p:tav tm="100000">
                                          <p:val>
                                            <p:strVal val="#ppt_x"/>
                                          </p:val>
                                        </p:tav>
                                      </p:tavLst>
                                    </p:anim>
                                    <p:anim calcmode="lin" valueType="num">
                                      <p:cBhvr>
                                        <p:cTn id="44" dur="1000" fill="hold"/>
                                        <p:tgtEl>
                                          <p:spTgt spid="12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1000"/>
                                        <p:tgtEl>
                                          <p:spTgt spid="130"/>
                                        </p:tgtEl>
                                      </p:cBhvr>
                                    </p:animEffect>
                                    <p:anim calcmode="lin" valueType="num">
                                      <p:cBhvr>
                                        <p:cTn id="48" dur="1000" fill="hold"/>
                                        <p:tgtEl>
                                          <p:spTgt spid="130"/>
                                        </p:tgtEl>
                                        <p:attrNameLst>
                                          <p:attrName>ppt_x</p:attrName>
                                        </p:attrNameLst>
                                      </p:cBhvr>
                                      <p:tavLst>
                                        <p:tav tm="0">
                                          <p:val>
                                            <p:strVal val="#ppt_x"/>
                                          </p:val>
                                        </p:tav>
                                        <p:tav tm="100000">
                                          <p:val>
                                            <p:strVal val="#ppt_x"/>
                                          </p:val>
                                        </p:tav>
                                      </p:tavLst>
                                    </p:anim>
                                    <p:anim calcmode="lin" valueType="num">
                                      <p:cBhvr>
                                        <p:cTn id="49"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fade">
                                      <p:cBhvr>
                                        <p:cTn id="54" dur="1000"/>
                                        <p:tgtEl>
                                          <p:spTgt spid="124"/>
                                        </p:tgtEl>
                                      </p:cBhvr>
                                    </p:animEffect>
                                    <p:anim calcmode="lin" valueType="num">
                                      <p:cBhvr>
                                        <p:cTn id="55" dur="1000" fill="hold"/>
                                        <p:tgtEl>
                                          <p:spTgt spid="124"/>
                                        </p:tgtEl>
                                        <p:attrNameLst>
                                          <p:attrName>ppt_x</p:attrName>
                                        </p:attrNameLst>
                                      </p:cBhvr>
                                      <p:tavLst>
                                        <p:tav tm="0">
                                          <p:val>
                                            <p:strVal val="#ppt_x"/>
                                          </p:val>
                                        </p:tav>
                                        <p:tav tm="100000">
                                          <p:val>
                                            <p:strVal val="#ppt_x"/>
                                          </p:val>
                                        </p:tav>
                                      </p:tavLst>
                                    </p:anim>
                                    <p:anim calcmode="lin" valueType="num">
                                      <p:cBhvr>
                                        <p:cTn id="56"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2"/>
                                        </p:tgtEl>
                                        <p:attrNameLst>
                                          <p:attrName>style.visibility</p:attrName>
                                        </p:attrNameLst>
                                      </p:cBhvr>
                                      <p:to>
                                        <p:strVal val="visible"/>
                                      </p:to>
                                    </p:set>
                                    <p:animEffect transition="in" filter="fade">
                                      <p:cBhvr>
                                        <p:cTn id="61" dur="1000"/>
                                        <p:tgtEl>
                                          <p:spTgt spid="122"/>
                                        </p:tgtEl>
                                      </p:cBhvr>
                                    </p:animEffect>
                                    <p:anim calcmode="lin" valueType="num">
                                      <p:cBhvr>
                                        <p:cTn id="62" dur="1000" fill="hold"/>
                                        <p:tgtEl>
                                          <p:spTgt spid="122"/>
                                        </p:tgtEl>
                                        <p:attrNameLst>
                                          <p:attrName>ppt_x</p:attrName>
                                        </p:attrNameLst>
                                      </p:cBhvr>
                                      <p:tavLst>
                                        <p:tav tm="0">
                                          <p:val>
                                            <p:strVal val="#ppt_x"/>
                                          </p:val>
                                        </p:tav>
                                        <p:tav tm="100000">
                                          <p:val>
                                            <p:strVal val="#ppt_x"/>
                                          </p:val>
                                        </p:tav>
                                      </p:tavLst>
                                    </p:anim>
                                    <p:anim calcmode="lin" valueType="num">
                                      <p:cBhvr>
                                        <p:cTn id="63" dur="1000" fill="hold"/>
                                        <p:tgtEl>
                                          <p:spTgt spid="1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5"/>
                                        </p:tgtEl>
                                        <p:attrNameLst>
                                          <p:attrName>style.visibility</p:attrName>
                                        </p:attrNameLst>
                                      </p:cBhvr>
                                      <p:to>
                                        <p:strVal val="visible"/>
                                      </p:to>
                                    </p:set>
                                    <p:animEffect transition="in" filter="fade">
                                      <p:cBhvr>
                                        <p:cTn id="71" dur="1000"/>
                                        <p:tgtEl>
                                          <p:spTgt spid="125"/>
                                        </p:tgtEl>
                                      </p:cBhvr>
                                    </p:animEffect>
                                    <p:anim calcmode="lin" valueType="num">
                                      <p:cBhvr>
                                        <p:cTn id="72" dur="1000" fill="hold"/>
                                        <p:tgtEl>
                                          <p:spTgt spid="125"/>
                                        </p:tgtEl>
                                        <p:attrNameLst>
                                          <p:attrName>ppt_x</p:attrName>
                                        </p:attrNameLst>
                                      </p:cBhvr>
                                      <p:tavLst>
                                        <p:tav tm="0">
                                          <p:val>
                                            <p:strVal val="#ppt_x"/>
                                          </p:val>
                                        </p:tav>
                                        <p:tav tm="100000">
                                          <p:val>
                                            <p:strVal val="#ppt_x"/>
                                          </p:val>
                                        </p:tav>
                                      </p:tavLst>
                                    </p:anim>
                                    <p:anim calcmode="lin" valueType="num">
                                      <p:cBhvr>
                                        <p:cTn id="73" dur="1000" fill="hold"/>
                                        <p:tgtEl>
                                          <p:spTgt spid="1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1000"/>
                                        <p:tgtEl>
                                          <p:spTgt spid="35"/>
                                        </p:tgtEl>
                                      </p:cBhvr>
                                    </p:animEffect>
                                    <p:anim calcmode="lin" valueType="num">
                                      <p:cBhvr>
                                        <p:cTn id="77" dur="1000" fill="hold"/>
                                        <p:tgtEl>
                                          <p:spTgt spid="35"/>
                                        </p:tgtEl>
                                        <p:attrNameLst>
                                          <p:attrName>ppt_x</p:attrName>
                                        </p:attrNameLst>
                                      </p:cBhvr>
                                      <p:tavLst>
                                        <p:tav tm="0">
                                          <p:val>
                                            <p:strVal val="#ppt_x"/>
                                          </p:val>
                                        </p:tav>
                                        <p:tav tm="100000">
                                          <p:val>
                                            <p:strVal val="#ppt_x"/>
                                          </p:val>
                                        </p:tav>
                                      </p:tavLst>
                                    </p:anim>
                                    <p:anim calcmode="lin" valueType="num">
                                      <p:cBhvr>
                                        <p:cTn id="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32"/>
                                        </p:tgtEl>
                                        <p:attrNameLst>
                                          <p:attrName>style.visibility</p:attrName>
                                        </p:attrNameLst>
                                      </p:cBhvr>
                                      <p:to>
                                        <p:strVal val="visible"/>
                                      </p:to>
                                    </p:set>
                                    <p:animEffect transition="in" filter="fade">
                                      <p:cBhvr>
                                        <p:cTn id="83" dur="1000"/>
                                        <p:tgtEl>
                                          <p:spTgt spid="132"/>
                                        </p:tgtEl>
                                      </p:cBhvr>
                                    </p:animEffect>
                                    <p:anim calcmode="lin" valueType="num">
                                      <p:cBhvr>
                                        <p:cTn id="84" dur="1000" fill="hold"/>
                                        <p:tgtEl>
                                          <p:spTgt spid="132"/>
                                        </p:tgtEl>
                                        <p:attrNameLst>
                                          <p:attrName>ppt_x</p:attrName>
                                        </p:attrNameLst>
                                      </p:cBhvr>
                                      <p:tavLst>
                                        <p:tav tm="0">
                                          <p:val>
                                            <p:strVal val="#ppt_x"/>
                                          </p:val>
                                        </p:tav>
                                        <p:tav tm="100000">
                                          <p:val>
                                            <p:strVal val="#ppt_x"/>
                                          </p:val>
                                        </p:tav>
                                      </p:tavLst>
                                    </p:anim>
                                    <p:anim calcmode="lin" valueType="num">
                                      <p:cBhvr>
                                        <p:cTn id="85" dur="1000" fill="hold"/>
                                        <p:tgtEl>
                                          <p:spTgt spid="13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1000"/>
                                        <p:tgtEl>
                                          <p:spTgt spid="37"/>
                                        </p:tgtEl>
                                      </p:cBhvr>
                                    </p:animEffect>
                                    <p:anim calcmode="lin" valueType="num">
                                      <p:cBhvr>
                                        <p:cTn id="89" dur="1000" fill="hold"/>
                                        <p:tgtEl>
                                          <p:spTgt spid="37"/>
                                        </p:tgtEl>
                                        <p:attrNameLst>
                                          <p:attrName>ppt_x</p:attrName>
                                        </p:attrNameLst>
                                      </p:cBhvr>
                                      <p:tavLst>
                                        <p:tav tm="0">
                                          <p:val>
                                            <p:strVal val="#ppt_x"/>
                                          </p:val>
                                        </p:tav>
                                        <p:tav tm="100000">
                                          <p:val>
                                            <p:strVal val="#ppt_x"/>
                                          </p:val>
                                        </p:tav>
                                      </p:tavLst>
                                    </p:anim>
                                    <p:anim calcmode="lin" valueType="num">
                                      <p:cBhvr>
                                        <p:cTn id="90" dur="1000" fill="hold"/>
                                        <p:tgtEl>
                                          <p:spTgt spid="37"/>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6"/>
                                        </p:tgtEl>
                                        <p:attrNameLst>
                                          <p:attrName>style.visibility</p:attrName>
                                        </p:attrNameLst>
                                      </p:cBhvr>
                                      <p:to>
                                        <p:strVal val="visible"/>
                                      </p:to>
                                    </p:set>
                                    <p:animEffect transition="in" filter="fade">
                                      <p:cBhvr>
                                        <p:cTn id="93" dur="1000"/>
                                        <p:tgtEl>
                                          <p:spTgt spid="126"/>
                                        </p:tgtEl>
                                      </p:cBhvr>
                                    </p:animEffect>
                                    <p:anim calcmode="lin" valueType="num">
                                      <p:cBhvr>
                                        <p:cTn id="94" dur="1000" fill="hold"/>
                                        <p:tgtEl>
                                          <p:spTgt spid="126"/>
                                        </p:tgtEl>
                                        <p:attrNameLst>
                                          <p:attrName>ppt_x</p:attrName>
                                        </p:attrNameLst>
                                      </p:cBhvr>
                                      <p:tavLst>
                                        <p:tav tm="0">
                                          <p:val>
                                            <p:strVal val="#ppt_x"/>
                                          </p:val>
                                        </p:tav>
                                        <p:tav tm="100000">
                                          <p:val>
                                            <p:strVal val="#ppt_x"/>
                                          </p:val>
                                        </p:tav>
                                      </p:tavLst>
                                    </p:anim>
                                    <p:anim calcmode="lin" valueType="num">
                                      <p:cBhvr>
                                        <p:cTn id="95"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fade">
                                      <p:cBhvr>
                                        <p:cTn id="100" dur="1000"/>
                                        <p:tgtEl>
                                          <p:spTgt spid="127"/>
                                        </p:tgtEl>
                                      </p:cBhvr>
                                    </p:animEffect>
                                    <p:anim calcmode="lin" valueType="num">
                                      <p:cBhvr>
                                        <p:cTn id="101" dur="1000" fill="hold"/>
                                        <p:tgtEl>
                                          <p:spTgt spid="127"/>
                                        </p:tgtEl>
                                        <p:attrNameLst>
                                          <p:attrName>ppt_x</p:attrName>
                                        </p:attrNameLst>
                                      </p:cBhvr>
                                      <p:tavLst>
                                        <p:tav tm="0">
                                          <p:val>
                                            <p:strVal val="#ppt_x"/>
                                          </p:val>
                                        </p:tav>
                                        <p:tav tm="100000">
                                          <p:val>
                                            <p:strVal val="#ppt_x"/>
                                          </p:val>
                                        </p:tav>
                                      </p:tavLst>
                                    </p:anim>
                                    <p:anim calcmode="lin" valueType="num">
                                      <p:cBhvr>
                                        <p:cTn id="102" dur="1000" fill="hold"/>
                                        <p:tgtEl>
                                          <p:spTgt spid="12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1000"/>
                                        <p:tgtEl>
                                          <p:spTgt spid="33"/>
                                        </p:tgtEl>
                                      </p:cBhvr>
                                    </p:animEffect>
                                    <p:anim calcmode="lin" valueType="num">
                                      <p:cBhvr>
                                        <p:cTn id="106" dur="1000" fill="hold"/>
                                        <p:tgtEl>
                                          <p:spTgt spid="33"/>
                                        </p:tgtEl>
                                        <p:attrNameLst>
                                          <p:attrName>ppt_x</p:attrName>
                                        </p:attrNameLst>
                                      </p:cBhvr>
                                      <p:tavLst>
                                        <p:tav tm="0">
                                          <p:val>
                                            <p:strVal val="#ppt_x"/>
                                          </p:val>
                                        </p:tav>
                                        <p:tav tm="100000">
                                          <p:val>
                                            <p:strVal val="#ppt_x"/>
                                          </p:val>
                                        </p:tav>
                                      </p:tavLst>
                                    </p:anim>
                                    <p:anim calcmode="lin" valueType="num">
                                      <p:cBhvr>
                                        <p:cTn id="107" dur="1000" fill="hold"/>
                                        <p:tgtEl>
                                          <p:spTgt spid="33"/>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1000"/>
                                        <p:tgtEl>
                                          <p:spTgt spid="34"/>
                                        </p:tgtEl>
                                      </p:cBhvr>
                                    </p:animEffect>
                                    <p:anim calcmode="lin" valueType="num">
                                      <p:cBhvr>
                                        <p:cTn id="111" dur="1000" fill="hold"/>
                                        <p:tgtEl>
                                          <p:spTgt spid="34"/>
                                        </p:tgtEl>
                                        <p:attrNameLst>
                                          <p:attrName>ppt_x</p:attrName>
                                        </p:attrNameLst>
                                      </p:cBhvr>
                                      <p:tavLst>
                                        <p:tav tm="0">
                                          <p:val>
                                            <p:strVal val="#ppt_x"/>
                                          </p:val>
                                        </p:tav>
                                        <p:tav tm="100000">
                                          <p:val>
                                            <p:strVal val="#ppt_x"/>
                                          </p:val>
                                        </p:tav>
                                      </p:tavLst>
                                    </p:anim>
                                    <p:anim calcmode="lin" valueType="num">
                                      <p:cBhvr>
                                        <p:cTn id="11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33"/>
                                        </p:tgtEl>
                                        <p:attrNameLst>
                                          <p:attrName>style.visibility</p:attrName>
                                        </p:attrNameLst>
                                      </p:cBhvr>
                                      <p:to>
                                        <p:strVal val="visible"/>
                                      </p:to>
                                    </p:set>
                                    <p:animEffect transition="in" filter="fade">
                                      <p:cBhvr>
                                        <p:cTn id="117" dur="1000"/>
                                        <p:tgtEl>
                                          <p:spTgt spid="133"/>
                                        </p:tgtEl>
                                      </p:cBhvr>
                                    </p:animEffect>
                                    <p:anim calcmode="lin" valueType="num">
                                      <p:cBhvr>
                                        <p:cTn id="118" dur="1000" fill="hold"/>
                                        <p:tgtEl>
                                          <p:spTgt spid="133"/>
                                        </p:tgtEl>
                                        <p:attrNameLst>
                                          <p:attrName>ppt_x</p:attrName>
                                        </p:attrNameLst>
                                      </p:cBhvr>
                                      <p:tavLst>
                                        <p:tav tm="0">
                                          <p:val>
                                            <p:strVal val="#ppt_x"/>
                                          </p:val>
                                        </p:tav>
                                        <p:tav tm="100000">
                                          <p:val>
                                            <p:strVal val="#ppt_x"/>
                                          </p:val>
                                        </p:tav>
                                      </p:tavLst>
                                    </p:anim>
                                    <p:anim calcmode="lin" valueType="num">
                                      <p:cBhvr>
                                        <p:cTn id="119" dur="1000" fill="hold"/>
                                        <p:tgtEl>
                                          <p:spTgt spid="13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1000"/>
                                        <p:tgtEl>
                                          <p:spTgt spid="123"/>
                                        </p:tgtEl>
                                      </p:cBhvr>
                                    </p:animEffect>
                                    <p:anim calcmode="lin" valueType="num">
                                      <p:cBhvr>
                                        <p:cTn id="123" dur="1000" fill="hold"/>
                                        <p:tgtEl>
                                          <p:spTgt spid="123"/>
                                        </p:tgtEl>
                                        <p:attrNameLst>
                                          <p:attrName>ppt_x</p:attrName>
                                        </p:attrNameLst>
                                      </p:cBhvr>
                                      <p:tavLst>
                                        <p:tav tm="0">
                                          <p:val>
                                            <p:strVal val="#ppt_x"/>
                                          </p:val>
                                        </p:tav>
                                        <p:tav tm="100000">
                                          <p:val>
                                            <p:strVal val="#ppt_x"/>
                                          </p:val>
                                        </p:tav>
                                      </p:tavLst>
                                    </p:anim>
                                    <p:anim calcmode="lin" valueType="num">
                                      <p:cBhvr>
                                        <p:cTn id="124" dur="1000" fill="hold"/>
                                        <p:tgtEl>
                                          <p:spTgt spid="12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21"/>
                                        </p:tgtEl>
                                        <p:attrNameLst>
                                          <p:attrName>style.visibility</p:attrName>
                                        </p:attrNameLst>
                                      </p:cBhvr>
                                      <p:to>
                                        <p:strVal val="visible"/>
                                      </p:to>
                                    </p:set>
                                    <p:animEffect transition="in" filter="fade">
                                      <p:cBhvr>
                                        <p:cTn id="127" dur="1000"/>
                                        <p:tgtEl>
                                          <p:spTgt spid="121"/>
                                        </p:tgtEl>
                                      </p:cBhvr>
                                    </p:animEffect>
                                    <p:anim calcmode="lin" valueType="num">
                                      <p:cBhvr>
                                        <p:cTn id="128" dur="1000" fill="hold"/>
                                        <p:tgtEl>
                                          <p:spTgt spid="121"/>
                                        </p:tgtEl>
                                        <p:attrNameLst>
                                          <p:attrName>ppt_x</p:attrName>
                                        </p:attrNameLst>
                                      </p:cBhvr>
                                      <p:tavLst>
                                        <p:tav tm="0">
                                          <p:val>
                                            <p:strVal val="#ppt_x"/>
                                          </p:val>
                                        </p:tav>
                                        <p:tav tm="100000">
                                          <p:val>
                                            <p:strVal val="#ppt_x"/>
                                          </p:val>
                                        </p:tav>
                                      </p:tavLst>
                                    </p:anim>
                                    <p:anim calcmode="lin" valueType="num">
                                      <p:cBhvr>
                                        <p:cTn id="129"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6" grpId="0" animBg="1"/>
      <p:bldP spid="66" grpId="1" animBg="1"/>
      <p:bldP spid="76" grpId="0" animBg="1"/>
      <p:bldP spid="76" grpId="1" animBg="1"/>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33" grpId="0"/>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2E38"/>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3C2816E7-44EE-4580-BECA-1D64E04104B8}"/>
              </a:ext>
            </a:extLst>
          </p:cNvPr>
          <p:cNvSpPr/>
          <p:nvPr/>
        </p:nvSpPr>
        <p:spPr>
          <a:xfrm>
            <a:off x="0" y="-3907"/>
            <a:ext cx="12198350"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0"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8" y="11713"/>
            <a:ext cx="11412031"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l"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Typical responsibilities of the Professional</a:t>
            </a:r>
            <a:r>
              <a:rPr kumimoji="0" lang="en-US" sz="3200" b="1" i="0" u="sng" strike="noStrike" kern="0" cap="none" spc="0" normalizeH="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 Accountant</a:t>
            </a:r>
            <a:endPar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B2BD7322-85C5-4899-B35C-03B7A91BFCA8}"/>
              </a:ext>
            </a:extLst>
          </p:cNvPr>
          <p:cNvSpPr txBox="1"/>
          <p:nvPr/>
        </p:nvSpPr>
        <p:spPr>
          <a:xfrm>
            <a:off x="1939933" y="1075071"/>
            <a:ext cx="9909168" cy="5189113"/>
          </a:xfrm>
          <a:prstGeom prst="rect">
            <a:avLst/>
          </a:prstGeom>
          <a:noFill/>
        </p:spPr>
        <p:txBody>
          <a:bodyPr wrap="square" lIns="0" tIns="36576" rIns="0" bIns="0" rtlCol="0">
            <a:spAutoFit/>
          </a:bodyPr>
          <a:lstStyle/>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Drive the company’s financial planning</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Perform risk management by </a:t>
            </a:r>
            <a:r>
              <a:rPr lang="en-US" sz="2400" dirty="0" err="1">
                <a:solidFill>
                  <a:schemeClr val="bg1"/>
                </a:solidFill>
                <a:latin typeface="Arial" panose="020B0604020202020204" pitchFamily="34" charset="0"/>
                <a:cs typeface="Arial" panose="020B0604020202020204" pitchFamily="34" charset="0"/>
              </a:rPr>
              <a:t>analysing</a:t>
            </a:r>
            <a:r>
              <a:rPr lang="en-US" sz="2400" dirty="0">
                <a:solidFill>
                  <a:schemeClr val="bg1"/>
                </a:solidFill>
                <a:latin typeface="Arial" panose="020B0604020202020204" pitchFamily="34" charset="0"/>
                <a:cs typeface="Arial" panose="020B0604020202020204" pitchFamily="34" charset="0"/>
              </a:rPr>
              <a:t> the </a:t>
            </a:r>
            <a:r>
              <a:rPr lang="en-US" sz="2400" dirty="0" err="1">
                <a:solidFill>
                  <a:schemeClr val="bg1"/>
                </a:solidFill>
                <a:latin typeface="Arial" panose="020B0604020202020204" pitchFamily="34" charset="0"/>
                <a:cs typeface="Arial" panose="020B0604020202020204" pitchFamily="34" charset="0"/>
              </a:rPr>
              <a:t>organisation’s</a:t>
            </a:r>
            <a:r>
              <a:rPr lang="en-US" sz="2400" dirty="0">
                <a:solidFill>
                  <a:schemeClr val="bg1"/>
                </a:solidFill>
                <a:latin typeface="Arial" panose="020B0604020202020204" pitchFamily="34" charset="0"/>
                <a:cs typeface="Arial" panose="020B0604020202020204" pitchFamily="34" charset="0"/>
              </a:rPr>
              <a:t> liabilities and investments</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Decide on investment strategies by considering cash and liquidity risks</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Control and evaluate the organization’s fundraising plans and capital structure</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Ensure cash flow is appropriate for the </a:t>
            </a:r>
            <a:r>
              <a:rPr lang="en-US" sz="2400" dirty="0" err="1">
                <a:solidFill>
                  <a:schemeClr val="bg1"/>
                </a:solidFill>
                <a:latin typeface="Arial" panose="020B0604020202020204" pitchFamily="34" charset="0"/>
                <a:cs typeface="Arial" panose="020B0604020202020204" pitchFamily="34" charset="0"/>
              </a:rPr>
              <a:t>organisation’s</a:t>
            </a:r>
            <a:r>
              <a:rPr lang="en-US" sz="2400" dirty="0">
                <a:solidFill>
                  <a:schemeClr val="bg1"/>
                </a:solidFill>
                <a:latin typeface="Arial" panose="020B0604020202020204" pitchFamily="34" charset="0"/>
                <a:cs typeface="Arial" panose="020B0604020202020204" pitchFamily="34" charset="0"/>
              </a:rPr>
              <a:t> operations</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Supervise all finance personnel (Controllers, Treasures etc.)</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Manage vendor relationships</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Prepare reliable, current and forecasting reports</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Set-up and oversee the company’s finance IT system</a:t>
            </a:r>
          </a:p>
          <a:p>
            <a:pPr marL="356616" indent="-356616">
              <a:lnSpc>
                <a:spcPct val="85000"/>
              </a:lnSpc>
              <a:spcBef>
                <a:spcPts val="600"/>
              </a:spcBef>
              <a:spcAft>
                <a:spcPts val="600"/>
              </a:spcAft>
              <a:buClr>
                <a:srgbClr val="FCE600"/>
              </a:buClr>
              <a:buSzPct val="7000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Ensure compliance with the law and company’s policies</a:t>
            </a:r>
          </a:p>
        </p:txBody>
      </p:sp>
      <p:grpSp>
        <p:nvGrpSpPr>
          <p:cNvPr id="32" name="Group 4">
            <a:extLst>
              <a:ext uri="{FF2B5EF4-FFF2-40B4-BE49-F238E27FC236}">
                <a16:creationId xmlns:a16="http://schemas.microsoft.com/office/drawing/2014/main" xmlns="" id="{75F7F13C-D102-4A53-9611-C6279AF3E5D7}"/>
              </a:ext>
            </a:extLst>
          </p:cNvPr>
          <p:cNvGrpSpPr>
            <a:grpSpLocks noChangeAspect="1"/>
          </p:cNvGrpSpPr>
          <p:nvPr/>
        </p:nvGrpSpPr>
        <p:grpSpPr bwMode="auto">
          <a:xfrm>
            <a:off x="149478" y="1150112"/>
            <a:ext cx="1055208" cy="1010444"/>
            <a:chOff x="3125" y="2227"/>
            <a:chExt cx="330" cy="316"/>
          </a:xfrm>
          <a:solidFill>
            <a:srgbClr val="FCE600"/>
          </a:solidFill>
        </p:grpSpPr>
        <p:sp>
          <p:nvSpPr>
            <p:cNvPr id="33" name="Freeform 5">
              <a:extLst>
                <a:ext uri="{FF2B5EF4-FFF2-40B4-BE49-F238E27FC236}">
                  <a16:creationId xmlns:a16="http://schemas.microsoft.com/office/drawing/2014/main" xmlns="" id="{3F85B048-DDC9-4FEA-8320-14D1DE07C3EF}"/>
                </a:ext>
              </a:extLst>
            </p:cNvPr>
            <p:cNvSpPr>
              <a:spLocks noEditPoints="1"/>
            </p:cNvSpPr>
            <p:nvPr/>
          </p:nvSpPr>
          <p:spPr bwMode="auto">
            <a:xfrm>
              <a:off x="3125" y="2227"/>
              <a:ext cx="292" cy="309"/>
            </a:xfrm>
            <a:custGeom>
              <a:avLst/>
              <a:gdLst>
                <a:gd name="T0" fmla="*/ 91 w 584"/>
                <a:gd name="T1" fmla="*/ 593 h 617"/>
                <a:gd name="T2" fmla="*/ 98 w 584"/>
                <a:gd name="T3" fmla="*/ 567 h 617"/>
                <a:gd name="T4" fmla="*/ 98 w 584"/>
                <a:gd name="T5" fmla="*/ 58 h 617"/>
                <a:gd name="T6" fmla="*/ 102 w 584"/>
                <a:gd name="T7" fmla="*/ 41 h 617"/>
                <a:gd name="T8" fmla="*/ 117 w 584"/>
                <a:gd name="T9" fmla="*/ 22 h 617"/>
                <a:gd name="T10" fmla="*/ 139 w 584"/>
                <a:gd name="T11" fmla="*/ 17 h 617"/>
                <a:gd name="T12" fmla="*/ 156 w 584"/>
                <a:gd name="T13" fmla="*/ 19 h 617"/>
                <a:gd name="T14" fmla="*/ 174 w 584"/>
                <a:gd name="T15" fmla="*/ 33 h 617"/>
                <a:gd name="T16" fmla="*/ 180 w 584"/>
                <a:gd name="T17" fmla="*/ 58 h 617"/>
                <a:gd name="T18" fmla="*/ 182 w 584"/>
                <a:gd name="T19" fmla="*/ 89 h 617"/>
                <a:gd name="T20" fmla="*/ 189 w 584"/>
                <a:gd name="T21" fmla="*/ 93 h 617"/>
                <a:gd name="T22" fmla="*/ 476 w 584"/>
                <a:gd name="T23" fmla="*/ 288 h 617"/>
                <a:gd name="T24" fmla="*/ 482 w 584"/>
                <a:gd name="T25" fmla="*/ 297 h 617"/>
                <a:gd name="T26" fmla="*/ 488 w 584"/>
                <a:gd name="T27" fmla="*/ 297 h 617"/>
                <a:gd name="T28" fmla="*/ 493 w 584"/>
                <a:gd name="T29" fmla="*/ 288 h 617"/>
                <a:gd name="T30" fmla="*/ 584 w 584"/>
                <a:gd name="T31" fmla="*/ 65 h 617"/>
                <a:gd name="T32" fmla="*/ 580 w 584"/>
                <a:gd name="T33" fmla="*/ 41 h 617"/>
                <a:gd name="T34" fmla="*/ 556 w 584"/>
                <a:gd name="T35" fmla="*/ 11 h 617"/>
                <a:gd name="T36" fmla="*/ 519 w 584"/>
                <a:gd name="T37" fmla="*/ 0 h 617"/>
                <a:gd name="T38" fmla="*/ 143 w 584"/>
                <a:gd name="T39" fmla="*/ 0 h 617"/>
                <a:gd name="T40" fmla="*/ 139 w 584"/>
                <a:gd name="T41" fmla="*/ 0 h 617"/>
                <a:gd name="T42" fmla="*/ 108 w 584"/>
                <a:gd name="T43" fmla="*/ 9 h 617"/>
                <a:gd name="T44" fmla="*/ 85 w 584"/>
                <a:gd name="T45" fmla="*/ 35 h 617"/>
                <a:gd name="T46" fmla="*/ 82 w 584"/>
                <a:gd name="T47" fmla="*/ 533 h 617"/>
                <a:gd name="T48" fmla="*/ 0 w 584"/>
                <a:gd name="T49" fmla="*/ 567 h 617"/>
                <a:gd name="T50" fmla="*/ 9 w 584"/>
                <a:gd name="T51" fmla="*/ 595 h 617"/>
                <a:gd name="T52" fmla="*/ 30 w 584"/>
                <a:gd name="T53" fmla="*/ 613 h 617"/>
                <a:gd name="T54" fmla="*/ 89 w 584"/>
                <a:gd name="T55" fmla="*/ 617 h 617"/>
                <a:gd name="T56" fmla="*/ 89 w 584"/>
                <a:gd name="T57" fmla="*/ 600 h 617"/>
                <a:gd name="T58" fmla="*/ 519 w 584"/>
                <a:gd name="T59" fmla="*/ 17 h 617"/>
                <a:gd name="T60" fmla="*/ 547 w 584"/>
                <a:gd name="T61" fmla="*/ 24 h 617"/>
                <a:gd name="T62" fmla="*/ 564 w 584"/>
                <a:gd name="T63" fmla="*/ 46 h 617"/>
                <a:gd name="T64" fmla="*/ 567 w 584"/>
                <a:gd name="T65" fmla="*/ 76 h 617"/>
                <a:gd name="T66" fmla="*/ 197 w 584"/>
                <a:gd name="T67" fmla="*/ 58 h 617"/>
                <a:gd name="T68" fmla="*/ 187 w 584"/>
                <a:gd name="T69" fmla="*/ 24 h 617"/>
                <a:gd name="T70" fmla="*/ 17 w 584"/>
                <a:gd name="T71" fmla="*/ 567 h 617"/>
                <a:gd name="T72" fmla="*/ 82 w 584"/>
                <a:gd name="T73" fmla="*/ 563 h 617"/>
                <a:gd name="T74" fmla="*/ 82 w 584"/>
                <a:gd name="T75" fmla="*/ 574 h 617"/>
                <a:gd name="T76" fmla="*/ 72 w 584"/>
                <a:gd name="T77" fmla="*/ 591 h 617"/>
                <a:gd name="T78" fmla="*/ 56 w 584"/>
                <a:gd name="T79" fmla="*/ 599 h 617"/>
                <a:gd name="T80" fmla="*/ 43 w 584"/>
                <a:gd name="T81" fmla="*/ 599 h 617"/>
                <a:gd name="T82" fmla="*/ 26 w 584"/>
                <a:gd name="T83" fmla="*/ 591 h 617"/>
                <a:gd name="T84" fmla="*/ 19 w 584"/>
                <a:gd name="T85" fmla="*/ 57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4" h="617">
                  <a:moveTo>
                    <a:pt x="85" y="600"/>
                  </a:moveTo>
                  <a:lnTo>
                    <a:pt x="85" y="600"/>
                  </a:lnTo>
                  <a:lnTo>
                    <a:pt x="91" y="593"/>
                  </a:lnTo>
                  <a:lnTo>
                    <a:pt x="95" y="586"/>
                  </a:lnTo>
                  <a:lnTo>
                    <a:pt x="96" y="576"/>
                  </a:lnTo>
                  <a:lnTo>
                    <a:pt x="98" y="567"/>
                  </a:lnTo>
                  <a:lnTo>
                    <a:pt x="98" y="563"/>
                  </a:lnTo>
                  <a:lnTo>
                    <a:pt x="98" y="533"/>
                  </a:lnTo>
                  <a:lnTo>
                    <a:pt x="98" y="58"/>
                  </a:lnTo>
                  <a:lnTo>
                    <a:pt x="98" y="58"/>
                  </a:lnTo>
                  <a:lnTo>
                    <a:pt x="98" y="48"/>
                  </a:lnTo>
                  <a:lnTo>
                    <a:pt x="102" y="41"/>
                  </a:lnTo>
                  <a:lnTo>
                    <a:pt x="106" y="33"/>
                  </a:lnTo>
                  <a:lnTo>
                    <a:pt x="109" y="28"/>
                  </a:lnTo>
                  <a:lnTo>
                    <a:pt x="117" y="22"/>
                  </a:lnTo>
                  <a:lnTo>
                    <a:pt x="124" y="19"/>
                  </a:lnTo>
                  <a:lnTo>
                    <a:pt x="132" y="17"/>
                  </a:lnTo>
                  <a:lnTo>
                    <a:pt x="139" y="17"/>
                  </a:lnTo>
                  <a:lnTo>
                    <a:pt x="139" y="17"/>
                  </a:lnTo>
                  <a:lnTo>
                    <a:pt x="148" y="17"/>
                  </a:lnTo>
                  <a:lnTo>
                    <a:pt x="156" y="19"/>
                  </a:lnTo>
                  <a:lnTo>
                    <a:pt x="163" y="22"/>
                  </a:lnTo>
                  <a:lnTo>
                    <a:pt x="169" y="28"/>
                  </a:lnTo>
                  <a:lnTo>
                    <a:pt x="174" y="33"/>
                  </a:lnTo>
                  <a:lnTo>
                    <a:pt x="178" y="41"/>
                  </a:lnTo>
                  <a:lnTo>
                    <a:pt x="180" y="48"/>
                  </a:lnTo>
                  <a:lnTo>
                    <a:pt x="180" y="58"/>
                  </a:lnTo>
                  <a:lnTo>
                    <a:pt x="180" y="86"/>
                  </a:lnTo>
                  <a:lnTo>
                    <a:pt x="180" y="86"/>
                  </a:lnTo>
                  <a:lnTo>
                    <a:pt x="182" y="89"/>
                  </a:lnTo>
                  <a:lnTo>
                    <a:pt x="184" y="91"/>
                  </a:lnTo>
                  <a:lnTo>
                    <a:pt x="185" y="93"/>
                  </a:lnTo>
                  <a:lnTo>
                    <a:pt x="189" y="93"/>
                  </a:lnTo>
                  <a:lnTo>
                    <a:pt x="476" y="93"/>
                  </a:lnTo>
                  <a:lnTo>
                    <a:pt x="476" y="288"/>
                  </a:lnTo>
                  <a:lnTo>
                    <a:pt x="476" y="288"/>
                  </a:lnTo>
                  <a:lnTo>
                    <a:pt x="476" y="292"/>
                  </a:lnTo>
                  <a:lnTo>
                    <a:pt x="478" y="296"/>
                  </a:lnTo>
                  <a:lnTo>
                    <a:pt x="482" y="297"/>
                  </a:lnTo>
                  <a:lnTo>
                    <a:pt x="484" y="297"/>
                  </a:lnTo>
                  <a:lnTo>
                    <a:pt x="484" y="297"/>
                  </a:lnTo>
                  <a:lnTo>
                    <a:pt x="488" y="297"/>
                  </a:lnTo>
                  <a:lnTo>
                    <a:pt x="491" y="296"/>
                  </a:lnTo>
                  <a:lnTo>
                    <a:pt x="493" y="292"/>
                  </a:lnTo>
                  <a:lnTo>
                    <a:pt x="493" y="288"/>
                  </a:lnTo>
                  <a:lnTo>
                    <a:pt x="493" y="93"/>
                  </a:lnTo>
                  <a:lnTo>
                    <a:pt x="584" y="93"/>
                  </a:lnTo>
                  <a:lnTo>
                    <a:pt x="584" y="65"/>
                  </a:lnTo>
                  <a:lnTo>
                    <a:pt x="584" y="65"/>
                  </a:lnTo>
                  <a:lnTo>
                    <a:pt x="584" y="52"/>
                  </a:lnTo>
                  <a:lnTo>
                    <a:pt x="580" y="41"/>
                  </a:lnTo>
                  <a:lnTo>
                    <a:pt x="573" y="28"/>
                  </a:lnTo>
                  <a:lnTo>
                    <a:pt x="565" y="19"/>
                  </a:lnTo>
                  <a:lnTo>
                    <a:pt x="556" y="11"/>
                  </a:lnTo>
                  <a:lnTo>
                    <a:pt x="545" y="6"/>
                  </a:lnTo>
                  <a:lnTo>
                    <a:pt x="532" y="0"/>
                  </a:lnTo>
                  <a:lnTo>
                    <a:pt x="519" y="0"/>
                  </a:lnTo>
                  <a:lnTo>
                    <a:pt x="145" y="0"/>
                  </a:lnTo>
                  <a:lnTo>
                    <a:pt x="145" y="0"/>
                  </a:lnTo>
                  <a:lnTo>
                    <a:pt x="143" y="0"/>
                  </a:lnTo>
                  <a:lnTo>
                    <a:pt x="143" y="0"/>
                  </a:lnTo>
                  <a:lnTo>
                    <a:pt x="139" y="0"/>
                  </a:lnTo>
                  <a:lnTo>
                    <a:pt x="139" y="0"/>
                  </a:lnTo>
                  <a:lnTo>
                    <a:pt x="128" y="0"/>
                  </a:lnTo>
                  <a:lnTo>
                    <a:pt x="117" y="4"/>
                  </a:lnTo>
                  <a:lnTo>
                    <a:pt x="108" y="9"/>
                  </a:lnTo>
                  <a:lnTo>
                    <a:pt x="98" y="17"/>
                  </a:lnTo>
                  <a:lnTo>
                    <a:pt x="91" y="24"/>
                  </a:lnTo>
                  <a:lnTo>
                    <a:pt x="85" y="35"/>
                  </a:lnTo>
                  <a:lnTo>
                    <a:pt x="83" y="45"/>
                  </a:lnTo>
                  <a:lnTo>
                    <a:pt x="82" y="58"/>
                  </a:lnTo>
                  <a:lnTo>
                    <a:pt x="82" y="533"/>
                  </a:lnTo>
                  <a:lnTo>
                    <a:pt x="0" y="533"/>
                  </a:lnTo>
                  <a:lnTo>
                    <a:pt x="0" y="567"/>
                  </a:lnTo>
                  <a:lnTo>
                    <a:pt x="0" y="567"/>
                  </a:lnTo>
                  <a:lnTo>
                    <a:pt x="2" y="578"/>
                  </a:lnTo>
                  <a:lnTo>
                    <a:pt x="4" y="587"/>
                  </a:lnTo>
                  <a:lnTo>
                    <a:pt x="9" y="595"/>
                  </a:lnTo>
                  <a:lnTo>
                    <a:pt x="15" y="602"/>
                  </a:lnTo>
                  <a:lnTo>
                    <a:pt x="22" y="608"/>
                  </a:lnTo>
                  <a:lnTo>
                    <a:pt x="30" y="613"/>
                  </a:lnTo>
                  <a:lnTo>
                    <a:pt x="39" y="615"/>
                  </a:lnTo>
                  <a:lnTo>
                    <a:pt x="50" y="617"/>
                  </a:lnTo>
                  <a:lnTo>
                    <a:pt x="89" y="617"/>
                  </a:lnTo>
                  <a:lnTo>
                    <a:pt x="226" y="617"/>
                  </a:lnTo>
                  <a:lnTo>
                    <a:pt x="226" y="600"/>
                  </a:lnTo>
                  <a:lnTo>
                    <a:pt x="89" y="600"/>
                  </a:lnTo>
                  <a:lnTo>
                    <a:pt x="85" y="600"/>
                  </a:lnTo>
                  <a:close/>
                  <a:moveTo>
                    <a:pt x="519" y="17"/>
                  </a:moveTo>
                  <a:lnTo>
                    <a:pt x="519" y="17"/>
                  </a:lnTo>
                  <a:lnTo>
                    <a:pt x="528" y="17"/>
                  </a:lnTo>
                  <a:lnTo>
                    <a:pt x="538" y="20"/>
                  </a:lnTo>
                  <a:lnTo>
                    <a:pt x="547" y="24"/>
                  </a:lnTo>
                  <a:lnTo>
                    <a:pt x="554" y="32"/>
                  </a:lnTo>
                  <a:lnTo>
                    <a:pt x="560" y="39"/>
                  </a:lnTo>
                  <a:lnTo>
                    <a:pt x="564" y="46"/>
                  </a:lnTo>
                  <a:lnTo>
                    <a:pt x="567" y="56"/>
                  </a:lnTo>
                  <a:lnTo>
                    <a:pt x="567" y="65"/>
                  </a:lnTo>
                  <a:lnTo>
                    <a:pt x="567" y="76"/>
                  </a:lnTo>
                  <a:lnTo>
                    <a:pt x="197" y="76"/>
                  </a:lnTo>
                  <a:lnTo>
                    <a:pt x="197" y="58"/>
                  </a:lnTo>
                  <a:lnTo>
                    <a:pt x="197" y="58"/>
                  </a:lnTo>
                  <a:lnTo>
                    <a:pt x="197" y="45"/>
                  </a:lnTo>
                  <a:lnTo>
                    <a:pt x="193" y="35"/>
                  </a:lnTo>
                  <a:lnTo>
                    <a:pt x="187" y="24"/>
                  </a:lnTo>
                  <a:lnTo>
                    <a:pt x="180" y="17"/>
                  </a:lnTo>
                  <a:lnTo>
                    <a:pt x="519" y="17"/>
                  </a:lnTo>
                  <a:close/>
                  <a:moveTo>
                    <a:pt x="17" y="567"/>
                  </a:moveTo>
                  <a:lnTo>
                    <a:pt x="17" y="550"/>
                  </a:lnTo>
                  <a:lnTo>
                    <a:pt x="82" y="550"/>
                  </a:lnTo>
                  <a:lnTo>
                    <a:pt x="82" y="563"/>
                  </a:lnTo>
                  <a:lnTo>
                    <a:pt x="82" y="567"/>
                  </a:lnTo>
                  <a:lnTo>
                    <a:pt x="82" y="567"/>
                  </a:lnTo>
                  <a:lnTo>
                    <a:pt x="82" y="574"/>
                  </a:lnTo>
                  <a:lnTo>
                    <a:pt x="80" y="580"/>
                  </a:lnTo>
                  <a:lnTo>
                    <a:pt x="76" y="586"/>
                  </a:lnTo>
                  <a:lnTo>
                    <a:pt x="72" y="591"/>
                  </a:lnTo>
                  <a:lnTo>
                    <a:pt x="67" y="595"/>
                  </a:lnTo>
                  <a:lnTo>
                    <a:pt x="61" y="597"/>
                  </a:lnTo>
                  <a:lnTo>
                    <a:pt x="56" y="599"/>
                  </a:lnTo>
                  <a:lnTo>
                    <a:pt x="50" y="600"/>
                  </a:lnTo>
                  <a:lnTo>
                    <a:pt x="50" y="600"/>
                  </a:lnTo>
                  <a:lnTo>
                    <a:pt x="43" y="599"/>
                  </a:lnTo>
                  <a:lnTo>
                    <a:pt x="37" y="597"/>
                  </a:lnTo>
                  <a:lnTo>
                    <a:pt x="32" y="595"/>
                  </a:lnTo>
                  <a:lnTo>
                    <a:pt x="26" y="591"/>
                  </a:lnTo>
                  <a:lnTo>
                    <a:pt x="22" y="586"/>
                  </a:lnTo>
                  <a:lnTo>
                    <a:pt x="20" y="580"/>
                  </a:lnTo>
                  <a:lnTo>
                    <a:pt x="19" y="574"/>
                  </a:lnTo>
                  <a:lnTo>
                    <a:pt x="17" y="567"/>
                  </a:lnTo>
                  <a:lnTo>
                    <a:pt x="17" y="5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6">
              <a:extLst>
                <a:ext uri="{FF2B5EF4-FFF2-40B4-BE49-F238E27FC236}">
                  <a16:creationId xmlns:a16="http://schemas.microsoft.com/office/drawing/2014/main" xmlns="" id="{C71601B8-9809-4228-AE73-32052394D94E}"/>
                </a:ext>
              </a:extLst>
            </p:cNvPr>
            <p:cNvSpPr>
              <a:spLocks noEditPoints="1"/>
            </p:cNvSpPr>
            <p:nvPr/>
          </p:nvSpPr>
          <p:spPr bwMode="auto">
            <a:xfrm>
              <a:off x="3341" y="2380"/>
              <a:ext cx="114" cy="156"/>
            </a:xfrm>
            <a:custGeom>
              <a:avLst/>
              <a:gdLst>
                <a:gd name="T0" fmla="*/ 0 w 228"/>
                <a:gd name="T1" fmla="*/ 0 h 310"/>
                <a:gd name="T2" fmla="*/ 0 w 228"/>
                <a:gd name="T3" fmla="*/ 310 h 310"/>
                <a:gd name="T4" fmla="*/ 228 w 228"/>
                <a:gd name="T5" fmla="*/ 310 h 310"/>
                <a:gd name="T6" fmla="*/ 228 w 228"/>
                <a:gd name="T7" fmla="*/ 0 h 310"/>
                <a:gd name="T8" fmla="*/ 0 w 228"/>
                <a:gd name="T9" fmla="*/ 0 h 310"/>
                <a:gd name="T10" fmla="*/ 211 w 228"/>
                <a:gd name="T11" fmla="*/ 293 h 310"/>
                <a:gd name="T12" fmla="*/ 17 w 228"/>
                <a:gd name="T13" fmla="*/ 293 h 310"/>
                <a:gd name="T14" fmla="*/ 17 w 228"/>
                <a:gd name="T15" fmla="*/ 16 h 310"/>
                <a:gd name="T16" fmla="*/ 211 w 228"/>
                <a:gd name="T17" fmla="*/ 16 h 310"/>
                <a:gd name="T18" fmla="*/ 211 w 228"/>
                <a:gd name="T19" fmla="*/ 29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310">
                  <a:moveTo>
                    <a:pt x="0" y="0"/>
                  </a:moveTo>
                  <a:lnTo>
                    <a:pt x="0" y="310"/>
                  </a:lnTo>
                  <a:lnTo>
                    <a:pt x="228" y="310"/>
                  </a:lnTo>
                  <a:lnTo>
                    <a:pt x="228" y="0"/>
                  </a:lnTo>
                  <a:lnTo>
                    <a:pt x="0" y="0"/>
                  </a:lnTo>
                  <a:close/>
                  <a:moveTo>
                    <a:pt x="211" y="293"/>
                  </a:moveTo>
                  <a:lnTo>
                    <a:pt x="17" y="293"/>
                  </a:lnTo>
                  <a:lnTo>
                    <a:pt x="17" y="16"/>
                  </a:lnTo>
                  <a:lnTo>
                    <a:pt x="211" y="16"/>
                  </a:lnTo>
                  <a:lnTo>
                    <a:pt x="211"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7">
              <a:extLst>
                <a:ext uri="{FF2B5EF4-FFF2-40B4-BE49-F238E27FC236}">
                  <a16:creationId xmlns:a16="http://schemas.microsoft.com/office/drawing/2014/main" xmlns="" id="{3A11214F-CEC0-431F-90DA-279D90BB9046}"/>
                </a:ext>
              </a:extLst>
            </p:cNvPr>
            <p:cNvSpPr>
              <a:spLocks noEditPoints="1"/>
            </p:cNvSpPr>
            <p:nvPr/>
          </p:nvSpPr>
          <p:spPr bwMode="auto">
            <a:xfrm>
              <a:off x="3361" y="2403"/>
              <a:ext cx="73" cy="31"/>
            </a:xfrm>
            <a:custGeom>
              <a:avLst/>
              <a:gdLst>
                <a:gd name="T0" fmla="*/ 144 w 144"/>
                <a:gd name="T1" fmla="*/ 0 h 64"/>
                <a:gd name="T2" fmla="*/ 0 w 144"/>
                <a:gd name="T3" fmla="*/ 0 h 64"/>
                <a:gd name="T4" fmla="*/ 0 w 144"/>
                <a:gd name="T5" fmla="*/ 64 h 64"/>
                <a:gd name="T6" fmla="*/ 144 w 144"/>
                <a:gd name="T7" fmla="*/ 64 h 64"/>
                <a:gd name="T8" fmla="*/ 144 w 144"/>
                <a:gd name="T9" fmla="*/ 0 h 64"/>
                <a:gd name="T10" fmla="*/ 128 w 144"/>
                <a:gd name="T11" fmla="*/ 47 h 64"/>
                <a:gd name="T12" fmla="*/ 16 w 144"/>
                <a:gd name="T13" fmla="*/ 47 h 64"/>
                <a:gd name="T14" fmla="*/ 16 w 144"/>
                <a:gd name="T15" fmla="*/ 17 h 64"/>
                <a:gd name="T16" fmla="*/ 128 w 144"/>
                <a:gd name="T17" fmla="*/ 17 h 64"/>
                <a:gd name="T18" fmla="*/ 128 w 14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4">
                  <a:moveTo>
                    <a:pt x="144" y="0"/>
                  </a:moveTo>
                  <a:lnTo>
                    <a:pt x="0" y="0"/>
                  </a:lnTo>
                  <a:lnTo>
                    <a:pt x="0" y="64"/>
                  </a:lnTo>
                  <a:lnTo>
                    <a:pt x="144" y="64"/>
                  </a:lnTo>
                  <a:lnTo>
                    <a:pt x="144" y="0"/>
                  </a:lnTo>
                  <a:close/>
                  <a:moveTo>
                    <a:pt x="128" y="47"/>
                  </a:moveTo>
                  <a:lnTo>
                    <a:pt x="16" y="47"/>
                  </a:lnTo>
                  <a:lnTo>
                    <a:pt x="16" y="17"/>
                  </a:lnTo>
                  <a:lnTo>
                    <a:pt x="128" y="17"/>
                  </a:lnTo>
                  <a:lnTo>
                    <a:pt x="12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8">
              <a:extLst>
                <a:ext uri="{FF2B5EF4-FFF2-40B4-BE49-F238E27FC236}">
                  <a16:creationId xmlns:a16="http://schemas.microsoft.com/office/drawing/2014/main" xmlns="" id="{5A88CAA9-4941-4AC5-A06A-1CF75AFEA5A7}"/>
                </a:ext>
              </a:extLst>
            </p:cNvPr>
            <p:cNvSpPr>
              <a:spLocks noChangeArrowheads="1"/>
            </p:cNvSpPr>
            <p:nvPr/>
          </p:nvSpPr>
          <p:spPr bwMode="auto">
            <a:xfrm>
              <a:off x="3362" y="2444"/>
              <a:ext cx="11"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Rectangle 9">
              <a:extLst>
                <a:ext uri="{FF2B5EF4-FFF2-40B4-BE49-F238E27FC236}">
                  <a16:creationId xmlns:a16="http://schemas.microsoft.com/office/drawing/2014/main" xmlns="" id="{74794291-ABEF-47E5-82B9-7FB197F05326}"/>
                </a:ext>
              </a:extLst>
            </p:cNvPr>
            <p:cNvSpPr>
              <a:spLocks noChangeArrowheads="1"/>
            </p:cNvSpPr>
            <p:nvPr/>
          </p:nvSpPr>
          <p:spPr bwMode="auto">
            <a:xfrm>
              <a:off x="3383" y="2444"/>
              <a:ext cx="11"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10">
              <a:extLst>
                <a:ext uri="{FF2B5EF4-FFF2-40B4-BE49-F238E27FC236}">
                  <a16:creationId xmlns:a16="http://schemas.microsoft.com/office/drawing/2014/main" xmlns="" id="{AF82E940-4009-4E9A-A36C-E93FD2548B89}"/>
                </a:ext>
              </a:extLst>
            </p:cNvPr>
            <p:cNvSpPr>
              <a:spLocks noChangeArrowheads="1"/>
            </p:cNvSpPr>
            <p:nvPr/>
          </p:nvSpPr>
          <p:spPr bwMode="auto">
            <a:xfrm>
              <a:off x="3403" y="2444"/>
              <a:ext cx="11"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11">
              <a:extLst>
                <a:ext uri="{FF2B5EF4-FFF2-40B4-BE49-F238E27FC236}">
                  <a16:creationId xmlns:a16="http://schemas.microsoft.com/office/drawing/2014/main" xmlns="" id="{78EA49F5-F889-4CB8-8B0F-6FBF3A69E908}"/>
                </a:ext>
              </a:extLst>
            </p:cNvPr>
            <p:cNvSpPr>
              <a:spLocks noChangeArrowheads="1"/>
            </p:cNvSpPr>
            <p:nvPr/>
          </p:nvSpPr>
          <p:spPr bwMode="auto">
            <a:xfrm>
              <a:off x="3423" y="2444"/>
              <a:ext cx="12"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12">
              <a:extLst>
                <a:ext uri="{FF2B5EF4-FFF2-40B4-BE49-F238E27FC236}">
                  <a16:creationId xmlns:a16="http://schemas.microsoft.com/office/drawing/2014/main" xmlns="" id="{0AA7AA66-C761-414F-88F0-4883A061D9C0}"/>
                </a:ext>
              </a:extLst>
            </p:cNvPr>
            <p:cNvSpPr>
              <a:spLocks noChangeArrowheads="1"/>
            </p:cNvSpPr>
            <p:nvPr/>
          </p:nvSpPr>
          <p:spPr bwMode="auto">
            <a:xfrm>
              <a:off x="3362" y="2464"/>
              <a:ext cx="11"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13">
              <a:extLst>
                <a:ext uri="{FF2B5EF4-FFF2-40B4-BE49-F238E27FC236}">
                  <a16:creationId xmlns:a16="http://schemas.microsoft.com/office/drawing/2014/main" xmlns="" id="{E78A8789-1EAE-445B-8970-B8E897C9BF7C}"/>
                </a:ext>
              </a:extLst>
            </p:cNvPr>
            <p:cNvSpPr>
              <a:spLocks noChangeArrowheads="1"/>
            </p:cNvSpPr>
            <p:nvPr/>
          </p:nvSpPr>
          <p:spPr bwMode="auto">
            <a:xfrm>
              <a:off x="3383" y="2464"/>
              <a:ext cx="11"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14">
              <a:extLst>
                <a:ext uri="{FF2B5EF4-FFF2-40B4-BE49-F238E27FC236}">
                  <a16:creationId xmlns:a16="http://schemas.microsoft.com/office/drawing/2014/main" xmlns="" id="{96C705D8-E439-45B1-864C-44A3A6AA658A}"/>
                </a:ext>
              </a:extLst>
            </p:cNvPr>
            <p:cNvSpPr>
              <a:spLocks noChangeArrowheads="1"/>
            </p:cNvSpPr>
            <p:nvPr/>
          </p:nvSpPr>
          <p:spPr bwMode="auto">
            <a:xfrm>
              <a:off x="3403" y="2464"/>
              <a:ext cx="11"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15">
              <a:extLst>
                <a:ext uri="{FF2B5EF4-FFF2-40B4-BE49-F238E27FC236}">
                  <a16:creationId xmlns:a16="http://schemas.microsoft.com/office/drawing/2014/main" xmlns="" id="{D8B602A0-B523-4570-BC03-18CF0B50CBCD}"/>
                </a:ext>
              </a:extLst>
            </p:cNvPr>
            <p:cNvSpPr>
              <a:spLocks noChangeArrowheads="1"/>
            </p:cNvSpPr>
            <p:nvPr/>
          </p:nvSpPr>
          <p:spPr bwMode="auto">
            <a:xfrm>
              <a:off x="3362" y="2484"/>
              <a:ext cx="11"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16">
              <a:extLst>
                <a:ext uri="{FF2B5EF4-FFF2-40B4-BE49-F238E27FC236}">
                  <a16:creationId xmlns:a16="http://schemas.microsoft.com/office/drawing/2014/main" xmlns="" id="{1AAC4475-9901-4AB5-8919-B01B87B44378}"/>
                </a:ext>
              </a:extLst>
            </p:cNvPr>
            <p:cNvSpPr>
              <a:spLocks noChangeArrowheads="1"/>
            </p:cNvSpPr>
            <p:nvPr/>
          </p:nvSpPr>
          <p:spPr bwMode="auto">
            <a:xfrm>
              <a:off x="3383" y="2484"/>
              <a:ext cx="11"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17">
              <a:extLst>
                <a:ext uri="{FF2B5EF4-FFF2-40B4-BE49-F238E27FC236}">
                  <a16:creationId xmlns:a16="http://schemas.microsoft.com/office/drawing/2014/main" xmlns="" id="{3CB2BFD4-660D-4B9E-95FB-7DA1C63EA4A0}"/>
                </a:ext>
              </a:extLst>
            </p:cNvPr>
            <p:cNvSpPr>
              <a:spLocks noChangeArrowheads="1"/>
            </p:cNvSpPr>
            <p:nvPr/>
          </p:nvSpPr>
          <p:spPr bwMode="auto">
            <a:xfrm>
              <a:off x="3403" y="2484"/>
              <a:ext cx="11"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18">
              <a:extLst>
                <a:ext uri="{FF2B5EF4-FFF2-40B4-BE49-F238E27FC236}">
                  <a16:creationId xmlns:a16="http://schemas.microsoft.com/office/drawing/2014/main" xmlns="" id="{4FC175C1-9C16-4D9C-B996-87ADA4491E22}"/>
                </a:ext>
              </a:extLst>
            </p:cNvPr>
            <p:cNvSpPr>
              <a:spLocks noChangeArrowheads="1"/>
            </p:cNvSpPr>
            <p:nvPr/>
          </p:nvSpPr>
          <p:spPr bwMode="auto">
            <a:xfrm>
              <a:off x="3362" y="2505"/>
              <a:ext cx="11"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Rectangle 19">
              <a:extLst>
                <a:ext uri="{FF2B5EF4-FFF2-40B4-BE49-F238E27FC236}">
                  <a16:creationId xmlns:a16="http://schemas.microsoft.com/office/drawing/2014/main" xmlns="" id="{B9CBBBF4-2E26-4EB2-B25C-EF2C43E1A55D}"/>
                </a:ext>
              </a:extLst>
            </p:cNvPr>
            <p:cNvSpPr>
              <a:spLocks noChangeArrowheads="1"/>
            </p:cNvSpPr>
            <p:nvPr/>
          </p:nvSpPr>
          <p:spPr bwMode="auto">
            <a:xfrm>
              <a:off x="3383" y="2505"/>
              <a:ext cx="11"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Rectangle 20">
              <a:extLst>
                <a:ext uri="{FF2B5EF4-FFF2-40B4-BE49-F238E27FC236}">
                  <a16:creationId xmlns:a16="http://schemas.microsoft.com/office/drawing/2014/main" xmlns="" id="{C4308332-340E-44CD-9438-49E503D669CB}"/>
                </a:ext>
              </a:extLst>
            </p:cNvPr>
            <p:cNvSpPr>
              <a:spLocks noChangeArrowheads="1"/>
            </p:cNvSpPr>
            <p:nvPr/>
          </p:nvSpPr>
          <p:spPr bwMode="auto">
            <a:xfrm>
              <a:off x="3403" y="2505"/>
              <a:ext cx="11"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Rectangle 21">
              <a:extLst>
                <a:ext uri="{FF2B5EF4-FFF2-40B4-BE49-F238E27FC236}">
                  <a16:creationId xmlns:a16="http://schemas.microsoft.com/office/drawing/2014/main" xmlns="" id="{2E734489-988A-4E39-83EF-220BC5B40C9C}"/>
                </a:ext>
              </a:extLst>
            </p:cNvPr>
            <p:cNvSpPr>
              <a:spLocks noChangeArrowheads="1"/>
            </p:cNvSpPr>
            <p:nvPr/>
          </p:nvSpPr>
          <p:spPr bwMode="auto">
            <a:xfrm>
              <a:off x="3423" y="2464"/>
              <a:ext cx="12"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22">
              <a:extLst>
                <a:ext uri="{FF2B5EF4-FFF2-40B4-BE49-F238E27FC236}">
                  <a16:creationId xmlns:a16="http://schemas.microsoft.com/office/drawing/2014/main" xmlns="" id="{3E5CE550-D8AA-4C84-B325-8890D4DAAE0A}"/>
                </a:ext>
              </a:extLst>
            </p:cNvPr>
            <p:cNvSpPr>
              <a:spLocks noChangeArrowheads="1"/>
            </p:cNvSpPr>
            <p:nvPr/>
          </p:nvSpPr>
          <p:spPr bwMode="auto">
            <a:xfrm>
              <a:off x="3423" y="2484"/>
              <a:ext cx="12" cy="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3">
              <a:extLst>
                <a:ext uri="{FF2B5EF4-FFF2-40B4-BE49-F238E27FC236}">
                  <a16:creationId xmlns:a16="http://schemas.microsoft.com/office/drawing/2014/main" xmlns="" id="{B81B8705-BE88-450A-AA4F-70785DDB053D}"/>
                </a:ext>
              </a:extLst>
            </p:cNvPr>
            <p:cNvSpPr>
              <a:spLocks noEditPoints="1"/>
            </p:cNvSpPr>
            <p:nvPr/>
          </p:nvSpPr>
          <p:spPr bwMode="auto">
            <a:xfrm>
              <a:off x="3249" y="2443"/>
              <a:ext cx="53" cy="100"/>
            </a:xfrm>
            <a:custGeom>
              <a:avLst/>
              <a:gdLst>
                <a:gd name="T0" fmla="*/ 54 w 106"/>
                <a:gd name="T1" fmla="*/ 0 h 201"/>
                <a:gd name="T2" fmla="*/ 34 w 106"/>
                <a:gd name="T3" fmla="*/ 4 h 201"/>
                <a:gd name="T4" fmla="*/ 17 w 106"/>
                <a:gd name="T5" fmla="*/ 15 h 201"/>
                <a:gd name="T6" fmla="*/ 6 w 106"/>
                <a:gd name="T7" fmla="*/ 32 h 201"/>
                <a:gd name="T8" fmla="*/ 0 w 106"/>
                <a:gd name="T9" fmla="*/ 52 h 201"/>
                <a:gd name="T10" fmla="*/ 54 w 106"/>
                <a:gd name="T11" fmla="*/ 156 h 201"/>
                <a:gd name="T12" fmla="*/ 106 w 106"/>
                <a:gd name="T13" fmla="*/ 52 h 201"/>
                <a:gd name="T14" fmla="*/ 106 w 106"/>
                <a:gd name="T15" fmla="*/ 43 h 201"/>
                <a:gd name="T16" fmla="*/ 99 w 106"/>
                <a:gd name="T17" fmla="*/ 24 h 201"/>
                <a:gd name="T18" fmla="*/ 84 w 106"/>
                <a:gd name="T19" fmla="*/ 10 h 201"/>
                <a:gd name="T20" fmla="*/ 65 w 106"/>
                <a:gd name="T21" fmla="*/ 2 h 201"/>
                <a:gd name="T22" fmla="*/ 54 w 106"/>
                <a:gd name="T23" fmla="*/ 0 h 201"/>
                <a:gd name="T24" fmla="*/ 17 w 106"/>
                <a:gd name="T25" fmla="*/ 166 h 201"/>
                <a:gd name="T26" fmla="*/ 17 w 106"/>
                <a:gd name="T27" fmla="*/ 91 h 201"/>
                <a:gd name="T28" fmla="*/ 34 w 106"/>
                <a:gd name="T29" fmla="*/ 102 h 201"/>
                <a:gd name="T30" fmla="*/ 54 w 106"/>
                <a:gd name="T31" fmla="*/ 106 h 201"/>
                <a:gd name="T32" fmla="*/ 63 w 106"/>
                <a:gd name="T33" fmla="*/ 104 h 201"/>
                <a:gd name="T34" fmla="*/ 82 w 106"/>
                <a:gd name="T35" fmla="*/ 97 h 201"/>
                <a:gd name="T36" fmla="*/ 89 w 106"/>
                <a:gd name="T37" fmla="*/ 166 h 201"/>
                <a:gd name="T38" fmla="*/ 54 w 106"/>
                <a:gd name="T39" fmla="*/ 89 h 201"/>
                <a:gd name="T40" fmla="*/ 47 w 106"/>
                <a:gd name="T41" fmla="*/ 89 h 201"/>
                <a:gd name="T42" fmla="*/ 34 w 106"/>
                <a:gd name="T43" fmla="*/ 84 h 201"/>
                <a:gd name="T44" fmla="*/ 25 w 106"/>
                <a:gd name="T45" fmla="*/ 73 h 201"/>
                <a:gd name="T46" fmla="*/ 19 w 106"/>
                <a:gd name="T47" fmla="*/ 60 h 201"/>
                <a:gd name="T48" fmla="*/ 17 w 106"/>
                <a:gd name="T49" fmla="*/ 52 h 201"/>
                <a:gd name="T50" fmla="*/ 21 w 106"/>
                <a:gd name="T51" fmla="*/ 39 h 201"/>
                <a:gd name="T52" fmla="*/ 28 w 106"/>
                <a:gd name="T53" fmla="*/ 28 h 201"/>
                <a:gd name="T54" fmla="*/ 39 w 106"/>
                <a:gd name="T55" fmla="*/ 19 h 201"/>
                <a:gd name="T56" fmla="*/ 54 w 106"/>
                <a:gd name="T57" fmla="*/ 17 h 201"/>
                <a:gd name="T58" fmla="*/ 62 w 106"/>
                <a:gd name="T59" fmla="*/ 17 h 201"/>
                <a:gd name="T60" fmla="*/ 75 w 106"/>
                <a:gd name="T61" fmla="*/ 23 h 201"/>
                <a:gd name="T62" fmla="*/ 84 w 106"/>
                <a:gd name="T63" fmla="*/ 34 h 201"/>
                <a:gd name="T64" fmla="*/ 89 w 106"/>
                <a:gd name="T65" fmla="*/ 47 h 201"/>
                <a:gd name="T66" fmla="*/ 89 w 106"/>
                <a:gd name="T67" fmla="*/ 52 h 201"/>
                <a:gd name="T68" fmla="*/ 88 w 106"/>
                <a:gd name="T69" fmla="*/ 67 h 201"/>
                <a:gd name="T70" fmla="*/ 80 w 106"/>
                <a:gd name="T71" fmla="*/ 78 h 201"/>
                <a:gd name="T72" fmla="*/ 69 w 106"/>
                <a:gd name="T73" fmla="*/ 86 h 201"/>
                <a:gd name="T74" fmla="*/ 54 w 106"/>
                <a:gd name="T75" fmla="*/ 8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201">
                  <a:moveTo>
                    <a:pt x="54" y="0"/>
                  </a:moveTo>
                  <a:lnTo>
                    <a:pt x="54" y="0"/>
                  </a:lnTo>
                  <a:lnTo>
                    <a:pt x="43" y="2"/>
                  </a:lnTo>
                  <a:lnTo>
                    <a:pt x="34" y="4"/>
                  </a:lnTo>
                  <a:lnTo>
                    <a:pt x="25" y="10"/>
                  </a:lnTo>
                  <a:lnTo>
                    <a:pt x="17" y="15"/>
                  </a:lnTo>
                  <a:lnTo>
                    <a:pt x="10" y="24"/>
                  </a:lnTo>
                  <a:lnTo>
                    <a:pt x="6" y="32"/>
                  </a:lnTo>
                  <a:lnTo>
                    <a:pt x="2" y="43"/>
                  </a:lnTo>
                  <a:lnTo>
                    <a:pt x="0" y="52"/>
                  </a:lnTo>
                  <a:lnTo>
                    <a:pt x="0" y="201"/>
                  </a:lnTo>
                  <a:lnTo>
                    <a:pt x="54" y="156"/>
                  </a:lnTo>
                  <a:lnTo>
                    <a:pt x="106" y="201"/>
                  </a:lnTo>
                  <a:lnTo>
                    <a:pt x="106" y="52"/>
                  </a:lnTo>
                  <a:lnTo>
                    <a:pt x="106" y="52"/>
                  </a:lnTo>
                  <a:lnTo>
                    <a:pt x="106" y="43"/>
                  </a:lnTo>
                  <a:lnTo>
                    <a:pt x="102" y="32"/>
                  </a:lnTo>
                  <a:lnTo>
                    <a:pt x="99" y="24"/>
                  </a:lnTo>
                  <a:lnTo>
                    <a:pt x="91" y="15"/>
                  </a:lnTo>
                  <a:lnTo>
                    <a:pt x="84" y="10"/>
                  </a:lnTo>
                  <a:lnTo>
                    <a:pt x="75" y="4"/>
                  </a:lnTo>
                  <a:lnTo>
                    <a:pt x="65" y="2"/>
                  </a:lnTo>
                  <a:lnTo>
                    <a:pt x="54" y="0"/>
                  </a:lnTo>
                  <a:lnTo>
                    <a:pt x="54" y="0"/>
                  </a:lnTo>
                  <a:close/>
                  <a:moveTo>
                    <a:pt x="54" y="136"/>
                  </a:moveTo>
                  <a:lnTo>
                    <a:pt x="17" y="166"/>
                  </a:lnTo>
                  <a:lnTo>
                    <a:pt x="17" y="91"/>
                  </a:lnTo>
                  <a:lnTo>
                    <a:pt x="17" y="91"/>
                  </a:lnTo>
                  <a:lnTo>
                    <a:pt x="26" y="97"/>
                  </a:lnTo>
                  <a:lnTo>
                    <a:pt x="34" y="102"/>
                  </a:lnTo>
                  <a:lnTo>
                    <a:pt x="43" y="104"/>
                  </a:lnTo>
                  <a:lnTo>
                    <a:pt x="54" y="106"/>
                  </a:lnTo>
                  <a:lnTo>
                    <a:pt x="54" y="106"/>
                  </a:lnTo>
                  <a:lnTo>
                    <a:pt x="63" y="104"/>
                  </a:lnTo>
                  <a:lnTo>
                    <a:pt x="75" y="102"/>
                  </a:lnTo>
                  <a:lnTo>
                    <a:pt x="82" y="97"/>
                  </a:lnTo>
                  <a:lnTo>
                    <a:pt x="89" y="91"/>
                  </a:lnTo>
                  <a:lnTo>
                    <a:pt x="89" y="166"/>
                  </a:lnTo>
                  <a:lnTo>
                    <a:pt x="54" y="136"/>
                  </a:lnTo>
                  <a:close/>
                  <a:moveTo>
                    <a:pt x="54" y="89"/>
                  </a:moveTo>
                  <a:lnTo>
                    <a:pt x="54" y="89"/>
                  </a:lnTo>
                  <a:lnTo>
                    <a:pt x="47" y="89"/>
                  </a:lnTo>
                  <a:lnTo>
                    <a:pt x="39" y="86"/>
                  </a:lnTo>
                  <a:lnTo>
                    <a:pt x="34" y="84"/>
                  </a:lnTo>
                  <a:lnTo>
                    <a:pt x="28" y="78"/>
                  </a:lnTo>
                  <a:lnTo>
                    <a:pt x="25" y="73"/>
                  </a:lnTo>
                  <a:lnTo>
                    <a:pt x="21" y="67"/>
                  </a:lnTo>
                  <a:lnTo>
                    <a:pt x="19" y="60"/>
                  </a:lnTo>
                  <a:lnTo>
                    <a:pt x="17" y="52"/>
                  </a:lnTo>
                  <a:lnTo>
                    <a:pt x="17" y="52"/>
                  </a:lnTo>
                  <a:lnTo>
                    <a:pt x="19" y="47"/>
                  </a:lnTo>
                  <a:lnTo>
                    <a:pt x="21" y="39"/>
                  </a:lnTo>
                  <a:lnTo>
                    <a:pt x="25" y="34"/>
                  </a:lnTo>
                  <a:lnTo>
                    <a:pt x="28" y="28"/>
                  </a:lnTo>
                  <a:lnTo>
                    <a:pt x="34" y="23"/>
                  </a:lnTo>
                  <a:lnTo>
                    <a:pt x="39" y="19"/>
                  </a:lnTo>
                  <a:lnTo>
                    <a:pt x="47" y="17"/>
                  </a:lnTo>
                  <a:lnTo>
                    <a:pt x="54" y="17"/>
                  </a:lnTo>
                  <a:lnTo>
                    <a:pt x="54" y="17"/>
                  </a:lnTo>
                  <a:lnTo>
                    <a:pt x="62" y="17"/>
                  </a:lnTo>
                  <a:lnTo>
                    <a:pt x="69" y="19"/>
                  </a:lnTo>
                  <a:lnTo>
                    <a:pt x="75" y="23"/>
                  </a:lnTo>
                  <a:lnTo>
                    <a:pt x="80" y="28"/>
                  </a:lnTo>
                  <a:lnTo>
                    <a:pt x="84" y="34"/>
                  </a:lnTo>
                  <a:lnTo>
                    <a:pt x="88" y="39"/>
                  </a:lnTo>
                  <a:lnTo>
                    <a:pt x="89" y="47"/>
                  </a:lnTo>
                  <a:lnTo>
                    <a:pt x="89" y="52"/>
                  </a:lnTo>
                  <a:lnTo>
                    <a:pt x="89" y="52"/>
                  </a:lnTo>
                  <a:lnTo>
                    <a:pt x="89" y="60"/>
                  </a:lnTo>
                  <a:lnTo>
                    <a:pt x="88" y="67"/>
                  </a:lnTo>
                  <a:lnTo>
                    <a:pt x="84" y="73"/>
                  </a:lnTo>
                  <a:lnTo>
                    <a:pt x="80" y="78"/>
                  </a:lnTo>
                  <a:lnTo>
                    <a:pt x="75" y="84"/>
                  </a:lnTo>
                  <a:lnTo>
                    <a:pt x="69" y="86"/>
                  </a:lnTo>
                  <a:lnTo>
                    <a:pt x="62" y="89"/>
                  </a:lnTo>
                  <a:lnTo>
                    <a:pt x="54" y="89"/>
                  </a:lnTo>
                  <a:lnTo>
                    <a:pt x="54"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Rectangle 24">
              <a:extLst>
                <a:ext uri="{FF2B5EF4-FFF2-40B4-BE49-F238E27FC236}">
                  <a16:creationId xmlns:a16="http://schemas.microsoft.com/office/drawing/2014/main" xmlns="" id="{B79D89DB-B8A2-4B76-889C-40D26CDAF4E4}"/>
                </a:ext>
              </a:extLst>
            </p:cNvPr>
            <p:cNvSpPr>
              <a:spLocks noChangeArrowheads="1"/>
            </p:cNvSpPr>
            <p:nvPr/>
          </p:nvSpPr>
          <p:spPr bwMode="auto">
            <a:xfrm>
              <a:off x="3315" y="2527"/>
              <a:ext cx="17"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25">
              <a:extLst>
                <a:ext uri="{FF2B5EF4-FFF2-40B4-BE49-F238E27FC236}">
                  <a16:creationId xmlns:a16="http://schemas.microsoft.com/office/drawing/2014/main" xmlns="" id="{E274B5D4-3B34-43CD-B6B6-C4C7C56D0BD1}"/>
                </a:ext>
              </a:extLst>
            </p:cNvPr>
            <p:cNvSpPr>
              <a:spLocks noChangeArrowheads="1"/>
            </p:cNvSpPr>
            <p:nvPr/>
          </p:nvSpPr>
          <p:spPr bwMode="auto">
            <a:xfrm>
              <a:off x="3302" y="2301"/>
              <a:ext cx="40"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26">
              <a:extLst>
                <a:ext uri="{FF2B5EF4-FFF2-40B4-BE49-F238E27FC236}">
                  <a16:creationId xmlns:a16="http://schemas.microsoft.com/office/drawing/2014/main" xmlns="" id="{53D8707A-C79C-4BCC-AB0C-02921D2EAC32}"/>
                </a:ext>
              </a:extLst>
            </p:cNvPr>
            <p:cNvSpPr>
              <a:spLocks noChangeArrowheads="1"/>
            </p:cNvSpPr>
            <p:nvPr/>
          </p:nvSpPr>
          <p:spPr bwMode="auto">
            <a:xfrm>
              <a:off x="3302" y="2322"/>
              <a:ext cx="40"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27">
              <a:extLst>
                <a:ext uri="{FF2B5EF4-FFF2-40B4-BE49-F238E27FC236}">
                  <a16:creationId xmlns:a16="http://schemas.microsoft.com/office/drawing/2014/main" xmlns="" id="{46B7636E-6E02-4D87-9DE6-EEDD567BCEF9}"/>
                </a:ext>
              </a:extLst>
            </p:cNvPr>
            <p:cNvSpPr>
              <a:spLocks noChangeArrowheads="1"/>
            </p:cNvSpPr>
            <p:nvPr/>
          </p:nvSpPr>
          <p:spPr bwMode="auto">
            <a:xfrm>
              <a:off x="3302" y="2342"/>
              <a:ext cx="40"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Rectangle 28">
              <a:extLst>
                <a:ext uri="{FF2B5EF4-FFF2-40B4-BE49-F238E27FC236}">
                  <a16:creationId xmlns:a16="http://schemas.microsoft.com/office/drawing/2014/main" xmlns="" id="{2E204D22-88B7-4C8E-A4BF-0B3FA356F40F}"/>
                </a:ext>
              </a:extLst>
            </p:cNvPr>
            <p:cNvSpPr>
              <a:spLocks noChangeArrowheads="1"/>
            </p:cNvSpPr>
            <p:nvPr/>
          </p:nvSpPr>
          <p:spPr bwMode="auto">
            <a:xfrm>
              <a:off x="3302" y="2363"/>
              <a:ext cx="40"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29">
              <a:extLst>
                <a:ext uri="{FF2B5EF4-FFF2-40B4-BE49-F238E27FC236}">
                  <a16:creationId xmlns:a16="http://schemas.microsoft.com/office/drawing/2014/main" xmlns="" id="{75749AD1-40A9-489B-A78C-820EAFF3594C}"/>
                </a:ext>
              </a:extLst>
            </p:cNvPr>
            <p:cNvSpPr>
              <a:spLocks noChangeArrowheads="1"/>
            </p:cNvSpPr>
            <p:nvPr/>
          </p:nvSpPr>
          <p:spPr bwMode="auto">
            <a:xfrm>
              <a:off x="3302" y="2383"/>
              <a:ext cx="30"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Rectangle 30">
              <a:extLst>
                <a:ext uri="{FF2B5EF4-FFF2-40B4-BE49-F238E27FC236}">
                  <a16:creationId xmlns:a16="http://schemas.microsoft.com/office/drawing/2014/main" xmlns="" id="{ADCF1706-D003-413C-B417-C36FDC3D44CF}"/>
                </a:ext>
              </a:extLst>
            </p:cNvPr>
            <p:cNvSpPr>
              <a:spLocks noChangeArrowheads="1"/>
            </p:cNvSpPr>
            <p:nvPr/>
          </p:nvSpPr>
          <p:spPr bwMode="auto">
            <a:xfrm>
              <a:off x="3200" y="2404"/>
              <a:ext cx="132"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31">
              <a:extLst>
                <a:ext uri="{FF2B5EF4-FFF2-40B4-BE49-F238E27FC236}">
                  <a16:creationId xmlns:a16="http://schemas.microsoft.com/office/drawing/2014/main" xmlns="" id="{2946CA92-00F3-423E-AA8C-B0E9BB545CA8}"/>
                </a:ext>
              </a:extLst>
            </p:cNvPr>
            <p:cNvSpPr>
              <a:spLocks noChangeArrowheads="1"/>
            </p:cNvSpPr>
            <p:nvPr/>
          </p:nvSpPr>
          <p:spPr bwMode="auto">
            <a:xfrm>
              <a:off x="3200" y="2423"/>
              <a:ext cx="132"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2">
              <a:extLst>
                <a:ext uri="{FF2B5EF4-FFF2-40B4-BE49-F238E27FC236}">
                  <a16:creationId xmlns:a16="http://schemas.microsoft.com/office/drawing/2014/main" xmlns="" id="{1732F3B2-76E9-4C54-9A2F-CF8EA2DA9406}"/>
                </a:ext>
              </a:extLst>
            </p:cNvPr>
            <p:cNvSpPr>
              <a:spLocks noEditPoints="1"/>
            </p:cNvSpPr>
            <p:nvPr/>
          </p:nvSpPr>
          <p:spPr bwMode="auto">
            <a:xfrm>
              <a:off x="3200" y="2301"/>
              <a:ext cx="41" cy="41"/>
            </a:xfrm>
            <a:custGeom>
              <a:avLst/>
              <a:gdLst>
                <a:gd name="T0" fmla="*/ 82 w 82"/>
                <a:gd name="T1" fmla="*/ 41 h 81"/>
                <a:gd name="T2" fmla="*/ 82 w 82"/>
                <a:gd name="T3" fmla="*/ 41 h 81"/>
                <a:gd name="T4" fmla="*/ 82 w 82"/>
                <a:gd name="T5" fmla="*/ 31 h 81"/>
                <a:gd name="T6" fmla="*/ 78 w 82"/>
                <a:gd name="T7" fmla="*/ 24 h 81"/>
                <a:gd name="T8" fmla="*/ 74 w 82"/>
                <a:gd name="T9" fmla="*/ 16 h 81"/>
                <a:gd name="T10" fmla="*/ 71 w 82"/>
                <a:gd name="T11" fmla="*/ 11 h 81"/>
                <a:gd name="T12" fmla="*/ 63 w 82"/>
                <a:gd name="T13" fmla="*/ 5 h 81"/>
                <a:gd name="T14" fmla="*/ 58 w 82"/>
                <a:gd name="T15" fmla="*/ 2 h 81"/>
                <a:gd name="T16" fmla="*/ 50 w 82"/>
                <a:gd name="T17" fmla="*/ 0 h 81"/>
                <a:gd name="T18" fmla="*/ 41 w 82"/>
                <a:gd name="T19" fmla="*/ 0 h 81"/>
                <a:gd name="T20" fmla="*/ 41 w 82"/>
                <a:gd name="T21" fmla="*/ 0 h 81"/>
                <a:gd name="T22" fmla="*/ 34 w 82"/>
                <a:gd name="T23" fmla="*/ 0 h 81"/>
                <a:gd name="T24" fmla="*/ 26 w 82"/>
                <a:gd name="T25" fmla="*/ 2 h 81"/>
                <a:gd name="T26" fmla="*/ 19 w 82"/>
                <a:gd name="T27" fmla="*/ 5 h 81"/>
                <a:gd name="T28" fmla="*/ 13 w 82"/>
                <a:gd name="T29" fmla="*/ 11 h 81"/>
                <a:gd name="T30" fmla="*/ 8 w 82"/>
                <a:gd name="T31" fmla="*/ 16 h 81"/>
                <a:gd name="T32" fmla="*/ 4 w 82"/>
                <a:gd name="T33" fmla="*/ 24 h 81"/>
                <a:gd name="T34" fmla="*/ 2 w 82"/>
                <a:gd name="T35" fmla="*/ 31 h 81"/>
                <a:gd name="T36" fmla="*/ 0 w 82"/>
                <a:gd name="T37" fmla="*/ 41 h 81"/>
                <a:gd name="T38" fmla="*/ 0 w 82"/>
                <a:gd name="T39" fmla="*/ 41 h 81"/>
                <a:gd name="T40" fmla="*/ 2 w 82"/>
                <a:gd name="T41" fmla="*/ 48 h 81"/>
                <a:gd name="T42" fmla="*/ 4 w 82"/>
                <a:gd name="T43" fmla="*/ 55 h 81"/>
                <a:gd name="T44" fmla="*/ 8 w 82"/>
                <a:gd name="T45" fmla="*/ 63 h 81"/>
                <a:gd name="T46" fmla="*/ 13 w 82"/>
                <a:gd name="T47" fmla="*/ 68 h 81"/>
                <a:gd name="T48" fmla="*/ 19 w 82"/>
                <a:gd name="T49" fmla="*/ 74 h 81"/>
                <a:gd name="T50" fmla="*/ 26 w 82"/>
                <a:gd name="T51" fmla="*/ 78 h 81"/>
                <a:gd name="T52" fmla="*/ 34 w 82"/>
                <a:gd name="T53" fmla="*/ 80 h 81"/>
                <a:gd name="T54" fmla="*/ 41 w 82"/>
                <a:gd name="T55" fmla="*/ 81 h 81"/>
                <a:gd name="T56" fmla="*/ 41 w 82"/>
                <a:gd name="T57" fmla="*/ 81 h 81"/>
                <a:gd name="T58" fmla="*/ 50 w 82"/>
                <a:gd name="T59" fmla="*/ 80 h 81"/>
                <a:gd name="T60" fmla="*/ 58 w 82"/>
                <a:gd name="T61" fmla="*/ 78 h 81"/>
                <a:gd name="T62" fmla="*/ 63 w 82"/>
                <a:gd name="T63" fmla="*/ 74 h 81"/>
                <a:gd name="T64" fmla="*/ 71 w 82"/>
                <a:gd name="T65" fmla="*/ 68 h 81"/>
                <a:gd name="T66" fmla="*/ 74 w 82"/>
                <a:gd name="T67" fmla="*/ 63 h 81"/>
                <a:gd name="T68" fmla="*/ 78 w 82"/>
                <a:gd name="T69" fmla="*/ 55 h 81"/>
                <a:gd name="T70" fmla="*/ 82 w 82"/>
                <a:gd name="T71" fmla="*/ 48 h 81"/>
                <a:gd name="T72" fmla="*/ 82 w 82"/>
                <a:gd name="T73" fmla="*/ 41 h 81"/>
                <a:gd name="T74" fmla="*/ 82 w 82"/>
                <a:gd name="T75" fmla="*/ 41 h 81"/>
                <a:gd name="T76" fmla="*/ 41 w 82"/>
                <a:gd name="T77" fmla="*/ 65 h 81"/>
                <a:gd name="T78" fmla="*/ 41 w 82"/>
                <a:gd name="T79" fmla="*/ 65 h 81"/>
                <a:gd name="T80" fmla="*/ 32 w 82"/>
                <a:gd name="T81" fmla="*/ 63 h 81"/>
                <a:gd name="T82" fmla="*/ 24 w 82"/>
                <a:gd name="T83" fmla="*/ 57 h 81"/>
                <a:gd name="T84" fmla="*/ 19 w 82"/>
                <a:gd name="T85" fmla="*/ 50 h 81"/>
                <a:gd name="T86" fmla="*/ 17 w 82"/>
                <a:gd name="T87" fmla="*/ 41 h 81"/>
                <a:gd name="T88" fmla="*/ 17 w 82"/>
                <a:gd name="T89" fmla="*/ 41 h 81"/>
                <a:gd name="T90" fmla="*/ 19 w 82"/>
                <a:gd name="T91" fmla="*/ 31 h 81"/>
                <a:gd name="T92" fmla="*/ 24 w 82"/>
                <a:gd name="T93" fmla="*/ 22 h 81"/>
                <a:gd name="T94" fmla="*/ 32 w 82"/>
                <a:gd name="T95" fmla="*/ 18 h 81"/>
                <a:gd name="T96" fmla="*/ 41 w 82"/>
                <a:gd name="T97" fmla="*/ 16 h 81"/>
                <a:gd name="T98" fmla="*/ 41 w 82"/>
                <a:gd name="T99" fmla="*/ 16 h 81"/>
                <a:gd name="T100" fmla="*/ 50 w 82"/>
                <a:gd name="T101" fmla="*/ 18 h 81"/>
                <a:gd name="T102" fmla="*/ 58 w 82"/>
                <a:gd name="T103" fmla="*/ 22 h 81"/>
                <a:gd name="T104" fmla="*/ 63 w 82"/>
                <a:gd name="T105" fmla="*/ 31 h 81"/>
                <a:gd name="T106" fmla="*/ 65 w 82"/>
                <a:gd name="T107" fmla="*/ 41 h 81"/>
                <a:gd name="T108" fmla="*/ 65 w 82"/>
                <a:gd name="T109" fmla="*/ 41 h 81"/>
                <a:gd name="T110" fmla="*/ 63 w 82"/>
                <a:gd name="T111" fmla="*/ 50 h 81"/>
                <a:gd name="T112" fmla="*/ 58 w 82"/>
                <a:gd name="T113" fmla="*/ 57 h 81"/>
                <a:gd name="T114" fmla="*/ 50 w 82"/>
                <a:gd name="T115" fmla="*/ 63 h 81"/>
                <a:gd name="T116" fmla="*/ 41 w 82"/>
                <a:gd name="T117" fmla="*/ 65 h 81"/>
                <a:gd name="T118" fmla="*/ 41 w 82"/>
                <a:gd name="T119"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81">
                  <a:moveTo>
                    <a:pt x="82" y="41"/>
                  </a:moveTo>
                  <a:lnTo>
                    <a:pt x="82" y="41"/>
                  </a:lnTo>
                  <a:lnTo>
                    <a:pt x="82" y="31"/>
                  </a:lnTo>
                  <a:lnTo>
                    <a:pt x="78" y="24"/>
                  </a:lnTo>
                  <a:lnTo>
                    <a:pt x="74" y="16"/>
                  </a:lnTo>
                  <a:lnTo>
                    <a:pt x="71" y="11"/>
                  </a:lnTo>
                  <a:lnTo>
                    <a:pt x="63" y="5"/>
                  </a:lnTo>
                  <a:lnTo>
                    <a:pt x="58" y="2"/>
                  </a:lnTo>
                  <a:lnTo>
                    <a:pt x="50" y="0"/>
                  </a:lnTo>
                  <a:lnTo>
                    <a:pt x="41" y="0"/>
                  </a:lnTo>
                  <a:lnTo>
                    <a:pt x="41" y="0"/>
                  </a:lnTo>
                  <a:lnTo>
                    <a:pt x="34" y="0"/>
                  </a:lnTo>
                  <a:lnTo>
                    <a:pt x="26" y="2"/>
                  </a:lnTo>
                  <a:lnTo>
                    <a:pt x="19" y="5"/>
                  </a:lnTo>
                  <a:lnTo>
                    <a:pt x="13" y="11"/>
                  </a:lnTo>
                  <a:lnTo>
                    <a:pt x="8" y="16"/>
                  </a:lnTo>
                  <a:lnTo>
                    <a:pt x="4" y="24"/>
                  </a:lnTo>
                  <a:lnTo>
                    <a:pt x="2" y="31"/>
                  </a:lnTo>
                  <a:lnTo>
                    <a:pt x="0" y="41"/>
                  </a:lnTo>
                  <a:lnTo>
                    <a:pt x="0" y="41"/>
                  </a:lnTo>
                  <a:lnTo>
                    <a:pt x="2" y="48"/>
                  </a:lnTo>
                  <a:lnTo>
                    <a:pt x="4" y="55"/>
                  </a:lnTo>
                  <a:lnTo>
                    <a:pt x="8" y="63"/>
                  </a:lnTo>
                  <a:lnTo>
                    <a:pt x="13" y="68"/>
                  </a:lnTo>
                  <a:lnTo>
                    <a:pt x="19" y="74"/>
                  </a:lnTo>
                  <a:lnTo>
                    <a:pt x="26" y="78"/>
                  </a:lnTo>
                  <a:lnTo>
                    <a:pt x="34" y="80"/>
                  </a:lnTo>
                  <a:lnTo>
                    <a:pt x="41" y="81"/>
                  </a:lnTo>
                  <a:lnTo>
                    <a:pt x="41" y="81"/>
                  </a:lnTo>
                  <a:lnTo>
                    <a:pt x="50" y="80"/>
                  </a:lnTo>
                  <a:lnTo>
                    <a:pt x="58" y="78"/>
                  </a:lnTo>
                  <a:lnTo>
                    <a:pt x="63" y="74"/>
                  </a:lnTo>
                  <a:lnTo>
                    <a:pt x="71" y="68"/>
                  </a:lnTo>
                  <a:lnTo>
                    <a:pt x="74" y="63"/>
                  </a:lnTo>
                  <a:lnTo>
                    <a:pt x="78" y="55"/>
                  </a:lnTo>
                  <a:lnTo>
                    <a:pt x="82" y="48"/>
                  </a:lnTo>
                  <a:lnTo>
                    <a:pt x="82" y="41"/>
                  </a:lnTo>
                  <a:lnTo>
                    <a:pt x="82" y="41"/>
                  </a:lnTo>
                  <a:close/>
                  <a:moveTo>
                    <a:pt x="41" y="65"/>
                  </a:moveTo>
                  <a:lnTo>
                    <a:pt x="41" y="65"/>
                  </a:lnTo>
                  <a:lnTo>
                    <a:pt x="32" y="63"/>
                  </a:lnTo>
                  <a:lnTo>
                    <a:pt x="24" y="57"/>
                  </a:lnTo>
                  <a:lnTo>
                    <a:pt x="19" y="50"/>
                  </a:lnTo>
                  <a:lnTo>
                    <a:pt x="17" y="41"/>
                  </a:lnTo>
                  <a:lnTo>
                    <a:pt x="17" y="41"/>
                  </a:lnTo>
                  <a:lnTo>
                    <a:pt x="19" y="31"/>
                  </a:lnTo>
                  <a:lnTo>
                    <a:pt x="24" y="22"/>
                  </a:lnTo>
                  <a:lnTo>
                    <a:pt x="32" y="18"/>
                  </a:lnTo>
                  <a:lnTo>
                    <a:pt x="41" y="16"/>
                  </a:lnTo>
                  <a:lnTo>
                    <a:pt x="41" y="16"/>
                  </a:lnTo>
                  <a:lnTo>
                    <a:pt x="50" y="18"/>
                  </a:lnTo>
                  <a:lnTo>
                    <a:pt x="58" y="22"/>
                  </a:lnTo>
                  <a:lnTo>
                    <a:pt x="63" y="31"/>
                  </a:lnTo>
                  <a:lnTo>
                    <a:pt x="65" y="41"/>
                  </a:lnTo>
                  <a:lnTo>
                    <a:pt x="65" y="41"/>
                  </a:lnTo>
                  <a:lnTo>
                    <a:pt x="63" y="50"/>
                  </a:lnTo>
                  <a:lnTo>
                    <a:pt x="58" y="57"/>
                  </a:lnTo>
                  <a:lnTo>
                    <a:pt x="50" y="63"/>
                  </a:lnTo>
                  <a:lnTo>
                    <a:pt x="41" y="65"/>
                  </a:lnTo>
                  <a:lnTo>
                    <a:pt x="41"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3">
              <a:extLst>
                <a:ext uri="{FF2B5EF4-FFF2-40B4-BE49-F238E27FC236}">
                  <a16:creationId xmlns:a16="http://schemas.microsoft.com/office/drawing/2014/main" xmlns="" id="{400B3593-DEA0-4A3F-9788-CCB0539017CB}"/>
                </a:ext>
              </a:extLst>
            </p:cNvPr>
            <p:cNvSpPr>
              <a:spLocks noEditPoints="1"/>
            </p:cNvSpPr>
            <p:nvPr/>
          </p:nvSpPr>
          <p:spPr bwMode="auto">
            <a:xfrm>
              <a:off x="3251" y="2352"/>
              <a:ext cx="41" cy="41"/>
            </a:xfrm>
            <a:custGeom>
              <a:avLst/>
              <a:gdLst>
                <a:gd name="T0" fmla="*/ 41 w 82"/>
                <a:gd name="T1" fmla="*/ 82 h 82"/>
                <a:gd name="T2" fmla="*/ 41 w 82"/>
                <a:gd name="T3" fmla="*/ 82 h 82"/>
                <a:gd name="T4" fmla="*/ 50 w 82"/>
                <a:gd name="T5" fmla="*/ 80 h 82"/>
                <a:gd name="T6" fmla="*/ 58 w 82"/>
                <a:gd name="T7" fmla="*/ 78 h 82"/>
                <a:gd name="T8" fmla="*/ 65 w 82"/>
                <a:gd name="T9" fmla="*/ 74 h 82"/>
                <a:gd name="T10" fmla="*/ 71 w 82"/>
                <a:gd name="T11" fmla="*/ 69 h 82"/>
                <a:gd name="T12" fmla="*/ 76 w 82"/>
                <a:gd name="T13" fmla="*/ 63 h 82"/>
                <a:gd name="T14" fmla="*/ 80 w 82"/>
                <a:gd name="T15" fmla="*/ 56 h 82"/>
                <a:gd name="T16" fmla="*/ 82 w 82"/>
                <a:gd name="T17" fmla="*/ 48 h 82"/>
                <a:gd name="T18" fmla="*/ 82 w 82"/>
                <a:gd name="T19" fmla="*/ 41 h 82"/>
                <a:gd name="T20" fmla="*/ 82 w 82"/>
                <a:gd name="T21" fmla="*/ 41 h 82"/>
                <a:gd name="T22" fmla="*/ 82 w 82"/>
                <a:gd name="T23" fmla="*/ 32 h 82"/>
                <a:gd name="T24" fmla="*/ 80 w 82"/>
                <a:gd name="T25" fmla="*/ 24 h 82"/>
                <a:gd name="T26" fmla="*/ 76 w 82"/>
                <a:gd name="T27" fmla="*/ 19 h 82"/>
                <a:gd name="T28" fmla="*/ 71 w 82"/>
                <a:gd name="T29" fmla="*/ 11 h 82"/>
                <a:gd name="T30" fmla="*/ 65 w 82"/>
                <a:gd name="T31" fmla="*/ 7 h 82"/>
                <a:gd name="T32" fmla="*/ 58 w 82"/>
                <a:gd name="T33" fmla="*/ 4 h 82"/>
                <a:gd name="T34" fmla="*/ 50 w 82"/>
                <a:gd name="T35" fmla="*/ 0 h 82"/>
                <a:gd name="T36" fmla="*/ 41 w 82"/>
                <a:gd name="T37" fmla="*/ 0 h 82"/>
                <a:gd name="T38" fmla="*/ 41 w 82"/>
                <a:gd name="T39" fmla="*/ 0 h 82"/>
                <a:gd name="T40" fmla="*/ 34 w 82"/>
                <a:gd name="T41" fmla="*/ 0 h 82"/>
                <a:gd name="T42" fmla="*/ 26 w 82"/>
                <a:gd name="T43" fmla="*/ 4 h 82"/>
                <a:gd name="T44" fmla="*/ 19 w 82"/>
                <a:gd name="T45" fmla="*/ 7 h 82"/>
                <a:gd name="T46" fmla="*/ 13 w 82"/>
                <a:gd name="T47" fmla="*/ 11 h 82"/>
                <a:gd name="T48" fmla="*/ 8 w 82"/>
                <a:gd name="T49" fmla="*/ 19 h 82"/>
                <a:gd name="T50" fmla="*/ 4 w 82"/>
                <a:gd name="T51" fmla="*/ 24 h 82"/>
                <a:gd name="T52" fmla="*/ 2 w 82"/>
                <a:gd name="T53" fmla="*/ 32 h 82"/>
                <a:gd name="T54" fmla="*/ 0 w 82"/>
                <a:gd name="T55" fmla="*/ 41 h 82"/>
                <a:gd name="T56" fmla="*/ 0 w 82"/>
                <a:gd name="T57" fmla="*/ 41 h 82"/>
                <a:gd name="T58" fmla="*/ 2 w 82"/>
                <a:gd name="T59" fmla="*/ 48 h 82"/>
                <a:gd name="T60" fmla="*/ 4 w 82"/>
                <a:gd name="T61" fmla="*/ 56 h 82"/>
                <a:gd name="T62" fmla="*/ 8 w 82"/>
                <a:gd name="T63" fmla="*/ 63 h 82"/>
                <a:gd name="T64" fmla="*/ 13 w 82"/>
                <a:gd name="T65" fmla="*/ 69 h 82"/>
                <a:gd name="T66" fmla="*/ 19 w 82"/>
                <a:gd name="T67" fmla="*/ 74 h 82"/>
                <a:gd name="T68" fmla="*/ 26 w 82"/>
                <a:gd name="T69" fmla="*/ 78 h 82"/>
                <a:gd name="T70" fmla="*/ 34 w 82"/>
                <a:gd name="T71" fmla="*/ 80 h 82"/>
                <a:gd name="T72" fmla="*/ 41 w 82"/>
                <a:gd name="T73" fmla="*/ 82 h 82"/>
                <a:gd name="T74" fmla="*/ 41 w 82"/>
                <a:gd name="T75" fmla="*/ 82 h 82"/>
                <a:gd name="T76" fmla="*/ 41 w 82"/>
                <a:gd name="T77" fmla="*/ 17 h 82"/>
                <a:gd name="T78" fmla="*/ 41 w 82"/>
                <a:gd name="T79" fmla="*/ 17 h 82"/>
                <a:gd name="T80" fmla="*/ 50 w 82"/>
                <a:gd name="T81" fmla="*/ 19 h 82"/>
                <a:gd name="T82" fmla="*/ 59 w 82"/>
                <a:gd name="T83" fmla="*/ 24 h 82"/>
                <a:gd name="T84" fmla="*/ 63 w 82"/>
                <a:gd name="T85" fmla="*/ 32 h 82"/>
                <a:gd name="T86" fmla="*/ 65 w 82"/>
                <a:gd name="T87" fmla="*/ 41 h 82"/>
                <a:gd name="T88" fmla="*/ 65 w 82"/>
                <a:gd name="T89" fmla="*/ 41 h 82"/>
                <a:gd name="T90" fmla="*/ 63 w 82"/>
                <a:gd name="T91" fmla="*/ 50 h 82"/>
                <a:gd name="T92" fmla="*/ 59 w 82"/>
                <a:gd name="T93" fmla="*/ 58 h 82"/>
                <a:gd name="T94" fmla="*/ 50 w 82"/>
                <a:gd name="T95" fmla="*/ 63 h 82"/>
                <a:gd name="T96" fmla="*/ 41 w 82"/>
                <a:gd name="T97" fmla="*/ 65 h 82"/>
                <a:gd name="T98" fmla="*/ 41 w 82"/>
                <a:gd name="T99" fmla="*/ 65 h 82"/>
                <a:gd name="T100" fmla="*/ 32 w 82"/>
                <a:gd name="T101" fmla="*/ 63 h 82"/>
                <a:gd name="T102" fmla="*/ 24 w 82"/>
                <a:gd name="T103" fmla="*/ 58 h 82"/>
                <a:gd name="T104" fmla="*/ 19 w 82"/>
                <a:gd name="T105" fmla="*/ 50 h 82"/>
                <a:gd name="T106" fmla="*/ 17 w 82"/>
                <a:gd name="T107" fmla="*/ 41 h 82"/>
                <a:gd name="T108" fmla="*/ 17 w 82"/>
                <a:gd name="T109" fmla="*/ 41 h 82"/>
                <a:gd name="T110" fmla="*/ 19 w 82"/>
                <a:gd name="T111" fmla="*/ 32 h 82"/>
                <a:gd name="T112" fmla="*/ 24 w 82"/>
                <a:gd name="T113" fmla="*/ 24 h 82"/>
                <a:gd name="T114" fmla="*/ 32 w 82"/>
                <a:gd name="T115" fmla="*/ 19 h 82"/>
                <a:gd name="T116" fmla="*/ 41 w 82"/>
                <a:gd name="T117" fmla="*/ 17 h 82"/>
                <a:gd name="T118" fmla="*/ 41 w 82"/>
                <a:gd name="T119" fmla="*/ 1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82">
                  <a:moveTo>
                    <a:pt x="41" y="82"/>
                  </a:moveTo>
                  <a:lnTo>
                    <a:pt x="41" y="82"/>
                  </a:lnTo>
                  <a:lnTo>
                    <a:pt x="50" y="80"/>
                  </a:lnTo>
                  <a:lnTo>
                    <a:pt x="58" y="78"/>
                  </a:lnTo>
                  <a:lnTo>
                    <a:pt x="65" y="74"/>
                  </a:lnTo>
                  <a:lnTo>
                    <a:pt x="71" y="69"/>
                  </a:lnTo>
                  <a:lnTo>
                    <a:pt x="76" y="63"/>
                  </a:lnTo>
                  <a:lnTo>
                    <a:pt x="80" y="56"/>
                  </a:lnTo>
                  <a:lnTo>
                    <a:pt x="82" y="48"/>
                  </a:lnTo>
                  <a:lnTo>
                    <a:pt x="82" y="41"/>
                  </a:lnTo>
                  <a:lnTo>
                    <a:pt x="82" y="41"/>
                  </a:lnTo>
                  <a:lnTo>
                    <a:pt x="82" y="32"/>
                  </a:lnTo>
                  <a:lnTo>
                    <a:pt x="80" y="24"/>
                  </a:lnTo>
                  <a:lnTo>
                    <a:pt x="76" y="19"/>
                  </a:lnTo>
                  <a:lnTo>
                    <a:pt x="71" y="11"/>
                  </a:lnTo>
                  <a:lnTo>
                    <a:pt x="65" y="7"/>
                  </a:lnTo>
                  <a:lnTo>
                    <a:pt x="58" y="4"/>
                  </a:lnTo>
                  <a:lnTo>
                    <a:pt x="50" y="0"/>
                  </a:lnTo>
                  <a:lnTo>
                    <a:pt x="41" y="0"/>
                  </a:lnTo>
                  <a:lnTo>
                    <a:pt x="41" y="0"/>
                  </a:lnTo>
                  <a:lnTo>
                    <a:pt x="34" y="0"/>
                  </a:lnTo>
                  <a:lnTo>
                    <a:pt x="26" y="4"/>
                  </a:lnTo>
                  <a:lnTo>
                    <a:pt x="19" y="7"/>
                  </a:lnTo>
                  <a:lnTo>
                    <a:pt x="13" y="11"/>
                  </a:lnTo>
                  <a:lnTo>
                    <a:pt x="8" y="19"/>
                  </a:lnTo>
                  <a:lnTo>
                    <a:pt x="4" y="24"/>
                  </a:lnTo>
                  <a:lnTo>
                    <a:pt x="2" y="32"/>
                  </a:lnTo>
                  <a:lnTo>
                    <a:pt x="0" y="41"/>
                  </a:lnTo>
                  <a:lnTo>
                    <a:pt x="0" y="41"/>
                  </a:lnTo>
                  <a:lnTo>
                    <a:pt x="2" y="48"/>
                  </a:lnTo>
                  <a:lnTo>
                    <a:pt x="4" y="56"/>
                  </a:lnTo>
                  <a:lnTo>
                    <a:pt x="8" y="63"/>
                  </a:lnTo>
                  <a:lnTo>
                    <a:pt x="13" y="69"/>
                  </a:lnTo>
                  <a:lnTo>
                    <a:pt x="19" y="74"/>
                  </a:lnTo>
                  <a:lnTo>
                    <a:pt x="26" y="78"/>
                  </a:lnTo>
                  <a:lnTo>
                    <a:pt x="34" y="80"/>
                  </a:lnTo>
                  <a:lnTo>
                    <a:pt x="41" y="82"/>
                  </a:lnTo>
                  <a:lnTo>
                    <a:pt x="41" y="82"/>
                  </a:lnTo>
                  <a:close/>
                  <a:moveTo>
                    <a:pt x="41" y="17"/>
                  </a:moveTo>
                  <a:lnTo>
                    <a:pt x="41" y="17"/>
                  </a:lnTo>
                  <a:lnTo>
                    <a:pt x="50" y="19"/>
                  </a:lnTo>
                  <a:lnTo>
                    <a:pt x="59" y="24"/>
                  </a:lnTo>
                  <a:lnTo>
                    <a:pt x="63" y="32"/>
                  </a:lnTo>
                  <a:lnTo>
                    <a:pt x="65" y="41"/>
                  </a:lnTo>
                  <a:lnTo>
                    <a:pt x="65" y="41"/>
                  </a:lnTo>
                  <a:lnTo>
                    <a:pt x="63" y="50"/>
                  </a:lnTo>
                  <a:lnTo>
                    <a:pt x="59" y="58"/>
                  </a:lnTo>
                  <a:lnTo>
                    <a:pt x="50" y="63"/>
                  </a:lnTo>
                  <a:lnTo>
                    <a:pt x="41" y="65"/>
                  </a:lnTo>
                  <a:lnTo>
                    <a:pt x="41" y="65"/>
                  </a:lnTo>
                  <a:lnTo>
                    <a:pt x="32" y="63"/>
                  </a:lnTo>
                  <a:lnTo>
                    <a:pt x="24" y="58"/>
                  </a:lnTo>
                  <a:lnTo>
                    <a:pt x="19" y="50"/>
                  </a:lnTo>
                  <a:lnTo>
                    <a:pt x="17" y="41"/>
                  </a:lnTo>
                  <a:lnTo>
                    <a:pt x="17" y="41"/>
                  </a:lnTo>
                  <a:lnTo>
                    <a:pt x="19" y="32"/>
                  </a:lnTo>
                  <a:lnTo>
                    <a:pt x="24" y="24"/>
                  </a:lnTo>
                  <a:lnTo>
                    <a:pt x="32" y="19"/>
                  </a:lnTo>
                  <a:lnTo>
                    <a:pt x="41" y="17"/>
                  </a:lnTo>
                  <a:lnTo>
                    <a:pt x="4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4">
              <a:extLst>
                <a:ext uri="{FF2B5EF4-FFF2-40B4-BE49-F238E27FC236}">
                  <a16:creationId xmlns:a16="http://schemas.microsoft.com/office/drawing/2014/main" xmlns="" id="{8FD63206-7B22-4F56-9085-170F9556A771}"/>
                </a:ext>
              </a:extLst>
            </p:cNvPr>
            <p:cNvSpPr>
              <a:spLocks/>
            </p:cNvSpPr>
            <p:nvPr/>
          </p:nvSpPr>
          <p:spPr bwMode="auto">
            <a:xfrm>
              <a:off x="3208" y="2308"/>
              <a:ext cx="76" cy="77"/>
            </a:xfrm>
            <a:custGeom>
              <a:avLst/>
              <a:gdLst>
                <a:gd name="T0" fmla="*/ 152 w 152"/>
                <a:gd name="T1" fmla="*/ 13 h 154"/>
                <a:gd name="T2" fmla="*/ 141 w 152"/>
                <a:gd name="T3" fmla="*/ 0 h 154"/>
                <a:gd name="T4" fmla="*/ 0 w 152"/>
                <a:gd name="T5" fmla="*/ 141 h 154"/>
                <a:gd name="T6" fmla="*/ 13 w 152"/>
                <a:gd name="T7" fmla="*/ 154 h 154"/>
                <a:gd name="T8" fmla="*/ 152 w 152"/>
                <a:gd name="T9" fmla="*/ 13 h 154"/>
              </a:gdLst>
              <a:ahLst/>
              <a:cxnLst>
                <a:cxn ang="0">
                  <a:pos x="T0" y="T1"/>
                </a:cxn>
                <a:cxn ang="0">
                  <a:pos x="T2" y="T3"/>
                </a:cxn>
                <a:cxn ang="0">
                  <a:pos x="T4" y="T5"/>
                </a:cxn>
                <a:cxn ang="0">
                  <a:pos x="T6" y="T7"/>
                </a:cxn>
                <a:cxn ang="0">
                  <a:pos x="T8" y="T9"/>
                </a:cxn>
              </a:cxnLst>
              <a:rect l="0" t="0" r="r" b="b"/>
              <a:pathLst>
                <a:path w="152" h="154">
                  <a:moveTo>
                    <a:pt x="152" y="13"/>
                  </a:moveTo>
                  <a:lnTo>
                    <a:pt x="141" y="0"/>
                  </a:lnTo>
                  <a:lnTo>
                    <a:pt x="0" y="141"/>
                  </a:lnTo>
                  <a:lnTo>
                    <a:pt x="13" y="154"/>
                  </a:lnTo>
                  <a:lnTo>
                    <a:pt x="15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9" name="Group 68">
            <a:extLst>
              <a:ext uri="{FF2B5EF4-FFF2-40B4-BE49-F238E27FC236}">
                <a16:creationId xmlns:a16="http://schemas.microsoft.com/office/drawing/2014/main" xmlns="" id="{AD468C34-9F83-4D36-B651-1E671D7D319C}"/>
              </a:ext>
            </a:extLst>
          </p:cNvPr>
          <p:cNvGrpSpPr/>
          <p:nvPr/>
        </p:nvGrpSpPr>
        <p:grpSpPr>
          <a:xfrm>
            <a:off x="86062" y="3251689"/>
            <a:ext cx="1311611" cy="1239149"/>
            <a:chOff x="4555085" y="1798489"/>
            <a:chExt cx="520856" cy="520856"/>
          </a:xfrm>
          <a:solidFill>
            <a:srgbClr val="FCE600"/>
          </a:solidFill>
        </p:grpSpPr>
        <p:sp>
          <p:nvSpPr>
            <p:cNvPr id="70" name="Oval 69">
              <a:extLst>
                <a:ext uri="{FF2B5EF4-FFF2-40B4-BE49-F238E27FC236}">
                  <a16:creationId xmlns:a16="http://schemas.microsoft.com/office/drawing/2014/main" xmlns="" id="{B6EB9A01-F086-49E9-BC8D-6A8AF2ACAB62}"/>
                </a:ext>
              </a:extLst>
            </p:cNvPr>
            <p:cNvSpPr/>
            <p:nvPr/>
          </p:nvSpPr>
          <p:spPr bwMode="auto">
            <a:xfrm>
              <a:off x="4555085" y="1798489"/>
              <a:ext cx="520856" cy="520856"/>
            </a:xfrm>
            <a:prstGeom prst="ellipse">
              <a:avLst/>
            </a:prstGeom>
            <a:grp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1019175" rtl="0" eaLnBrk="1" fontAlgn="base" latinLnBrk="0" hangingPunct="1">
                <a:lnSpc>
                  <a:spcPct val="100000"/>
                </a:lnSpc>
                <a:spcBef>
                  <a:spcPct val="0"/>
                </a:spcBef>
                <a:spcAft>
                  <a:spcPts val="600"/>
                </a:spcAft>
                <a:buClrTx/>
                <a:buSzTx/>
                <a:buFontTx/>
                <a:buNone/>
                <a:tabLst/>
              </a:pPr>
              <a:endParaRPr kumimoji="0" lang="en-US" sz="900" b="0" i="0" u="none" strike="noStrike" cap="none" normalizeH="0" baseline="0" dirty="0">
                <a:ln>
                  <a:noFill/>
                </a:ln>
                <a:solidFill>
                  <a:schemeClr val="tx1"/>
                </a:solidFill>
                <a:effectLst/>
                <a:latin typeface="+mn-lt"/>
              </a:endParaRPr>
            </a:p>
          </p:txBody>
        </p:sp>
        <p:pic>
          <p:nvPicPr>
            <p:cNvPr id="71" name="Picture 70">
              <a:extLst>
                <a:ext uri="{FF2B5EF4-FFF2-40B4-BE49-F238E27FC236}">
                  <a16:creationId xmlns:a16="http://schemas.microsoft.com/office/drawing/2014/main" xmlns="" id="{054DD049-5146-4764-8497-A83177595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0313" y="1947635"/>
              <a:ext cx="350401" cy="222564"/>
            </a:xfrm>
            <a:prstGeom prst="rect">
              <a:avLst/>
            </a:prstGeom>
            <a:grpFill/>
          </p:spPr>
        </p:pic>
      </p:grpSp>
      <p:grpSp>
        <p:nvGrpSpPr>
          <p:cNvPr id="72" name="Group 71">
            <a:extLst>
              <a:ext uri="{FF2B5EF4-FFF2-40B4-BE49-F238E27FC236}">
                <a16:creationId xmlns:a16="http://schemas.microsoft.com/office/drawing/2014/main" xmlns="" id="{54435FFC-F50E-4E8E-AA97-FC87960BDBC8}"/>
              </a:ext>
            </a:extLst>
          </p:cNvPr>
          <p:cNvGrpSpPr/>
          <p:nvPr/>
        </p:nvGrpSpPr>
        <p:grpSpPr>
          <a:xfrm>
            <a:off x="58372" y="5340163"/>
            <a:ext cx="1311612" cy="1201806"/>
            <a:chOff x="619333" y="1413891"/>
            <a:chExt cx="630236" cy="630236"/>
          </a:xfrm>
          <a:solidFill>
            <a:srgbClr val="FCE600"/>
          </a:solidFill>
        </p:grpSpPr>
        <p:sp>
          <p:nvSpPr>
            <p:cNvPr id="73" name="Oval 72">
              <a:extLst>
                <a:ext uri="{FF2B5EF4-FFF2-40B4-BE49-F238E27FC236}">
                  <a16:creationId xmlns:a16="http://schemas.microsoft.com/office/drawing/2014/main" xmlns="" id="{CFD6F820-E523-4AEE-8C53-E83A06C2D4E0}"/>
                </a:ext>
              </a:extLst>
            </p:cNvPr>
            <p:cNvSpPr/>
            <p:nvPr/>
          </p:nvSpPr>
          <p:spPr bwMode="auto">
            <a:xfrm>
              <a:off x="619333" y="1413891"/>
              <a:ext cx="630236" cy="630236"/>
            </a:xfrm>
            <a:prstGeom prst="ellipse">
              <a:avLst/>
            </a:prstGeom>
            <a:grp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1019175" rtl="0" eaLnBrk="1" fontAlgn="base" latinLnBrk="0" hangingPunct="1">
                <a:lnSpc>
                  <a:spcPct val="100000"/>
                </a:lnSpc>
                <a:spcBef>
                  <a:spcPct val="0"/>
                </a:spcBef>
                <a:spcAft>
                  <a:spcPts val="600"/>
                </a:spcAft>
                <a:buClrTx/>
                <a:buSzTx/>
                <a:buFontTx/>
                <a:buNone/>
                <a:tabLst/>
              </a:pPr>
              <a:endParaRPr kumimoji="0" lang="en-US" sz="900" b="0" i="0" u="none" strike="noStrike" cap="none" normalizeH="0" baseline="0" dirty="0">
                <a:ln>
                  <a:noFill/>
                </a:ln>
                <a:solidFill>
                  <a:schemeClr val="tx1"/>
                </a:solidFill>
                <a:effectLst/>
                <a:latin typeface="+mn-lt"/>
              </a:endParaRPr>
            </a:p>
          </p:txBody>
        </p:sp>
        <p:pic>
          <p:nvPicPr>
            <p:cNvPr id="74" name="Picture 73">
              <a:extLst>
                <a:ext uri="{FF2B5EF4-FFF2-40B4-BE49-F238E27FC236}">
                  <a16:creationId xmlns:a16="http://schemas.microsoft.com/office/drawing/2014/main" xmlns="" id="{66764B63-F090-4FB8-8611-8021D4804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31" y="1549947"/>
              <a:ext cx="385441" cy="358125"/>
            </a:xfrm>
            <a:prstGeom prst="rect">
              <a:avLst/>
            </a:prstGeom>
            <a:grpFill/>
          </p:spPr>
        </p:pic>
      </p:grpSp>
    </p:spTree>
    <p:extLst>
      <p:ext uri="{BB962C8B-B14F-4D97-AF65-F5344CB8AC3E}">
        <p14:creationId xmlns:p14="http://schemas.microsoft.com/office/powerpoint/2010/main" val="93970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0"/>
                                        <p:tgtEl>
                                          <p:spTgt spid="31"/>
                                        </p:tgtEl>
                                      </p:cBhvr>
                                    </p:animEffect>
                                    <p:anim calcmode="lin" valueType="num">
                                      <p:cBhvr>
                                        <p:cTn id="8" dur="3000" fill="hold"/>
                                        <p:tgtEl>
                                          <p:spTgt spid="31"/>
                                        </p:tgtEl>
                                        <p:attrNameLst>
                                          <p:attrName>ppt_x</p:attrName>
                                        </p:attrNameLst>
                                      </p:cBhvr>
                                      <p:tavLst>
                                        <p:tav tm="0">
                                          <p:val>
                                            <p:strVal val="#ppt_x"/>
                                          </p:val>
                                        </p:tav>
                                        <p:tav tm="100000">
                                          <p:val>
                                            <p:strVal val="#ppt_x"/>
                                          </p:val>
                                        </p:tav>
                                      </p:tavLst>
                                    </p:anim>
                                    <p:anim calcmode="lin" valueType="num">
                                      <p:cBhvr>
                                        <p:cTn id="9" dur="3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1000"/>
                                        <p:tgtEl>
                                          <p:spTgt spid="9">
                                            <p:txEl>
                                              <p:pRg st="1" end="1"/>
                                            </p:txEl>
                                          </p:spTgt>
                                        </p:tgtEl>
                                      </p:cBhvr>
                                    </p:animEffect>
                                    <p:anim calcmode="lin" valueType="num">
                                      <p:cBhvr>
                                        <p:cTn id="1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6" presetID="21" presetClass="entr" presetSubtype="1"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heel(1)">
                                      <p:cBhvr>
                                        <p:cTn id="28" dur="2000"/>
                                        <p:tgtEl>
                                          <p:spTgt spid="32"/>
                                        </p:tgtEl>
                                      </p:cBhvr>
                                    </p:animEffect>
                                  </p:childTnLst>
                                </p:cTn>
                              </p:par>
                              <p:par>
                                <p:cTn id="29" presetID="42"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anim calcmode="lin" valueType="num">
                                      <p:cBhvr>
                                        <p:cTn id="3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anim calcmode="lin" valueType="num">
                                      <p:cBhvr>
                                        <p:cTn id="3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fade">
                                      <p:cBhvr>
                                        <p:cTn id="41" dur="1000"/>
                                        <p:tgtEl>
                                          <p:spTgt spid="9">
                                            <p:txEl>
                                              <p:pRg st="5" end="5"/>
                                            </p:txEl>
                                          </p:spTgt>
                                        </p:tgtEl>
                                      </p:cBhvr>
                                    </p:animEffect>
                                    <p:anim calcmode="lin" valueType="num">
                                      <p:cBhvr>
                                        <p:cTn id="4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5" end="5"/>
                                            </p:txEl>
                                          </p:spTgt>
                                        </p:tgtEl>
                                        <p:attrNameLst>
                                          <p:attrName>ppt_y</p:attrName>
                                        </p:attrNameLst>
                                      </p:cBhvr>
                                      <p:tavLst>
                                        <p:tav tm="0">
                                          <p:val>
                                            <p:strVal val="#ppt_y+.1"/>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1500" fill="hold"/>
                                        <p:tgtEl>
                                          <p:spTgt spid="69"/>
                                        </p:tgtEl>
                                        <p:attrNameLst>
                                          <p:attrName>ppt_w</p:attrName>
                                        </p:attrNameLst>
                                      </p:cBhvr>
                                      <p:tavLst>
                                        <p:tav tm="0">
                                          <p:val>
                                            <p:fltVal val="0"/>
                                          </p:val>
                                        </p:tav>
                                        <p:tav tm="100000">
                                          <p:val>
                                            <p:strVal val="#ppt_w"/>
                                          </p:val>
                                        </p:tav>
                                      </p:tavLst>
                                    </p:anim>
                                    <p:anim calcmode="lin" valueType="num">
                                      <p:cBhvr>
                                        <p:cTn id="47" dur="1500" fill="hold"/>
                                        <p:tgtEl>
                                          <p:spTgt spid="69"/>
                                        </p:tgtEl>
                                        <p:attrNameLst>
                                          <p:attrName>ppt_h</p:attrName>
                                        </p:attrNameLst>
                                      </p:cBhvr>
                                      <p:tavLst>
                                        <p:tav tm="0">
                                          <p:val>
                                            <p:fltVal val="0"/>
                                          </p:val>
                                        </p:tav>
                                        <p:tav tm="100000">
                                          <p:val>
                                            <p:strVal val="#ppt_h"/>
                                          </p:val>
                                        </p:tav>
                                      </p:tavLst>
                                    </p:anim>
                                    <p:animEffect transition="in" filter="fade">
                                      <p:cBhvr>
                                        <p:cTn id="48" dur="1500"/>
                                        <p:tgtEl>
                                          <p:spTgt spid="69"/>
                                        </p:tgtEl>
                                      </p:cBhvr>
                                    </p:animEffect>
                                  </p:childTnLst>
                                </p:cTn>
                              </p:par>
                              <p:par>
                                <p:cTn id="49" presetID="42" presetClass="entr" presetSubtype="0" fill="hold" nodeType="withEffect">
                                  <p:stCondLst>
                                    <p:cond delay="0"/>
                                  </p:stCondLst>
                                  <p:childTnLst>
                                    <p:set>
                                      <p:cBhvr>
                                        <p:cTn id="50" dur="1" fill="hold">
                                          <p:stCondLst>
                                            <p:cond delay="0"/>
                                          </p:stCondLst>
                                        </p:cTn>
                                        <p:tgtEl>
                                          <p:spTgt spid="9">
                                            <p:txEl>
                                              <p:pRg st="6" end="6"/>
                                            </p:txEl>
                                          </p:spTgt>
                                        </p:tgtEl>
                                        <p:attrNameLst>
                                          <p:attrName>style.visibility</p:attrName>
                                        </p:attrNameLst>
                                      </p:cBhvr>
                                      <p:to>
                                        <p:strVal val="visible"/>
                                      </p:to>
                                    </p:set>
                                    <p:animEffect transition="in" filter="fade">
                                      <p:cBhvr>
                                        <p:cTn id="51" dur="1000"/>
                                        <p:tgtEl>
                                          <p:spTgt spid="9">
                                            <p:txEl>
                                              <p:pRg st="6" end="6"/>
                                            </p:txEl>
                                          </p:spTgt>
                                        </p:tgtEl>
                                      </p:cBhvr>
                                    </p:animEffect>
                                    <p:anim calcmode="lin" valueType="num">
                                      <p:cBhvr>
                                        <p:cTn id="5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9">
                                            <p:txEl>
                                              <p:pRg st="7" end="7"/>
                                            </p:txEl>
                                          </p:spTgt>
                                        </p:tgtEl>
                                        <p:attrNameLst>
                                          <p:attrName>style.visibility</p:attrName>
                                        </p:attrNameLst>
                                      </p:cBhvr>
                                      <p:to>
                                        <p:strVal val="visible"/>
                                      </p:to>
                                    </p:set>
                                    <p:animEffect transition="in" filter="fade">
                                      <p:cBhvr>
                                        <p:cTn id="56" dur="1000"/>
                                        <p:tgtEl>
                                          <p:spTgt spid="9">
                                            <p:txEl>
                                              <p:pRg st="7" end="7"/>
                                            </p:txEl>
                                          </p:spTgt>
                                        </p:tgtEl>
                                      </p:cBhvr>
                                    </p:animEffect>
                                    <p:anim calcmode="lin" valueType="num">
                                      <p:cBhvr>
                                        <p:cTn id="57"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
                                            <p:txEl>
                                              <p:pRg st="8" end="8"/>
                                            </p:txEl>
                                          </p:spTgt>
                                        </p:tgtEl>
                                        <p:attrNameLst>
                                          <p:attrName>style.visibility</p:attrName>
                                        </p:attrNameLst>
                                      </p:cBhvr>
                                      <p:to>
                                        <p:strVal val="visible"/>
                                      </p:to>
                                    </p:set>
                                    <p:animEffect transition="in" filter="fade">
                                      <p:cBhvr>
                                        <p:cTn id="61" dur="1000"/>
                                        <p:tgtEl>
                                          <p:spTgt spid="9">
                                            <p:txEl>
                                              <p:pRg st="8" end="8"/>
                                            </p:txEl>
                                          </p:spTgt>
                                        </p:tgtEl>
                                      </p:cBhvr>
                                    </p:animEffect>
                                    <p:anim calcmode="lin" valueType="num">
                                      <p:cBhvr>
                                        <p:cTn id="62"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9">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9">
                                            <p:txEl>
                                              <p:pRg st="9" end="9"/>
                                            </p:txEl>
                                          </p:spTgt>
                                        </p:tgtEl>
                                        <p:attrNameLst>
                                          <p:attrName>style.visibility</p:attrName>
                                        </p:attrNameLst>
                                      </p:cBhvr>
                                      <p:to>
                                        <p:strVal val="visible"/>
                                      </p:to>
                                    </p:set>
                                    <p:animEffect transition="in" filter="fade">
                                      <p:cBhvr>
                                        <p:cTn id="66" dur="1000"/>
                                        <p:tgtEl>
                                          <p:spTgt spid="9">
                                            <p:txEl>
                                              <p:pRg st="9" end="9"/>
                                            </p:txEl>
                                          </p:spTgt>
                                        </p:tgtEl>
                                      </p:cBhvr>
                                    </p:animEffect>
                                    <p:anim calcmode="lin" valueType="num">
                                      <p:cBhvr>
                                        <p:cTn id="67"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9">
                                            <p:txEl>
                                              <p:pRg st="9" end="9"/>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1000"/>
                                        <p:tgtEl>
                                          <p:spTgt spid="72"/>
                                        </p:tgtEl>
                                      </p:cBhvr>
                                    </p:animEffect>
                                    <p:anim calcmode="lin" valueType="num">
                                      <p:cBhvr>
                                        <p:cTn id="72" dur="1000" fill="hold"/>
                                        <p:tgtEl>
                                          <p:spTgt spid="72"/>
                                        </p:tgtEl>
                                        <p:attrNameLst>
                                          <p:attrName>ppt_x</p:attrName>
                                        </p:attrNameLst>
                                      </p:cBhvr>
                                      <p:tavLst>
                                        <p:tav tm="0">
                                          <p:val>
                                            <p:strVal val="#ppt_x"/>
                                          </p:val>
                                        </p:tav>
                                        <p:tav tm="100000">
                                          <p:val>
                                            <p:strVal val="#ppt_x"/>
                                          </p:val>
                                        </p:tav>
                                      </p:tavLst>
                                    </p:anim>
                                    <p:anim calcmode="lin" valueType="num">
                                      <p:cBhvr>
                                        <p:cTn id="7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2E38"/>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14B90BC6-3FEE-4EA9-A4B3-79D26A0720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2" t="-452" r="25370" b="9087"/>
          <a:stretch/>
        </p:blipFill>
        <p:spPr>
          <a:xfrm>
            <a:off x="-1" y="567008"/>
            <a:ext cx="4549775" cy="6265801"/>
          </a:xfrm>
          <a:prstGeom prst="rect">
            <a:avLst/>
          </a:prstGeom>
        </p:spPr>
      </p:pic>
      <p:sp>
        <p:nvSpPr>
          <p:cNvPr id="24" name="Rectangle 23">
            <a:extLst>
              <a:ext uri="{FF2B5EF4-FFF2-40B4-BE49-F238E27FC236}">
                <a16:creationId xmlns:a16="http://schemas.microsoft.com/office/drawing/2014/main" xmlns="" id="{3C2816E7-44EE-4580-BECA-1D64E04104B8}"/>
              </a:ext>
            </a:extLst>
          </p:cNvPr>
          <p:cNvSpPr/>
          <p:nvPr/>
        </p:nvSpPr>
        <p:spPr>
          <a:xfrm>
            <a:off x="0" y="-3907"/>
            <a:ext cx="12198350"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0"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8" y="11713"/>
            <a:ext cx="11412031"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l"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Stakeholder Perceptions - Headwinds </a:t>
            </a:r>
          </a:p>
        </p:txBody>
      </p:sp>
      <p:sp>
        <p:nvSpPr>
          <p:cNvPr id="9" name="TextBox 8">
            <a:extLst>
              <a:ext uri="{FF2B5EF4-FFF2-40B4-BE49-F238E27FC236}">
                <a16:creationId xmlns:a16="http://schemas.microsoft.com/office/drawing/2014/main" xmlns="" id="{B2BD7322-85C5-4899-B35C-03B7A91BFCA8}"/>
              </a:ext>
            </a:extLst>
          </p:cNvPr>
          <p:cNvSpPr txBox="1"/>
          <p:nvPr/>
        </p:nvSpPr>
        <p:spPr>
          <a:xfrm>
            <a:off x="5324477" y="774662"/>
            <a:ext cx="6873873" cy="6183231"/>
          </a:xfrm>
          <a:prstGeom prst="rect">
            <a:avLst/>
          </a:prstGeom>
          <a:noFill/>
        </p:spPr>
        <p:txBody>
          <a:bodyPr wrap="square" lIns="0" tIns="36576" rIns="0" bIns="0" rtlCol="0">
            <a:spAutoFit/>
          </a:bodyPr>
          <a:lstStyle/>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Non-strategic</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Not value adding, lacking insight</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Silo thinkers</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Non-innovative</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Use too much paper</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Reactive and slow</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Too conservative and negative minded</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Non-informed about key business developments</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Number crunchers and poor leverage of access to numbers to provide business insights</a:t>
            </a:r>
          </a:p>
          <a:p>
            <a:pPr marL="356616" indent="-356616">
              <a:lnSpc>
                <a:spcPct val="85000"/>
              </a:lnSpc>
              <a:spcBef>
                <a:spcPts val="600"/>
              </a:spcBef>
              <a:spcAft>
                <a:spcPts val="600"/>
              </a:spcAft>
              <a:buClr>
                <a:srgbClr val="FCE600"/>
              </a:buClr>
              <a:buSzPct val="70000"/>
              <a:buFont typeface="Arial"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744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0"/>
                                        <p:tgtEl>
                                          <p:spTgt spid="31"/>
                                        </p:tgtEl>
                                      </p:cBhvr>
                                    </p:animEffect>
                                    <p:anim calcmode="lin" valueType="num">
                                      <p:cBhvr>
                                        <p:cTn id="8" dur="3000" fill="hold"/>
                                        <p:tgtEl>
                                          <p:spTgt spid="31"/>
                                        </p:tgtEl>
                                        <p:attrNameLst>
                                          <p:attrName>ppt_x</p:attrName>
                                        </p:attrNameLst>
                                      </p:cBhvr>
                                      <p:tavLst>
                                        <p:tav tm="0">
                                          <p:val>
                                            <p:strVal val="#ppt_x"/>
                                          </p:val>
                                        </p:tav>
                                        <p:tav tm="100000">
                                          <p:val>
                                            <p:strVal val="#ppt_x"/>
                                          </p:val>
                                        </p:tav>
                                      </p:tavLst>
                                    </p:anim>
                                    <p:anim calcmode="lin" valueType="num">
                                      <p:cBhvr>
                                        <p:cTn id="9" dur="3000" fill="hold"/>
                                        <p:tgtEl>
                                          <p:spTgt spid="31"/>
                                        </p:tgtEl>
                                        <p:attrNameLst>
                                          <p:attrName>ppt_y</p:attrName>
                                        </p:attrNameLst>
                                      </p:cBhvr>
                                      <p:tavLst>
                                        <p:tav tm="0">
                                          <p:val>
                                            <p:strVal val="#ppt_y+.1"/>
                                          </p:val>
                                        </p:tav>
                                        <p:tav tm="100000">
                                          <p:val>
                                            <p:strVal val="#ppt_y"/>
                                          </p:val>
                                        </p:tav>
                                      </p:tavLst>
                                    </p:anim>
                                  </p:childTnLst>
                                </p:cTn>
                              </p:par>
                              <p:par>
                                <p:cTn id="10" presetID="6" presetClass="emph" presetSubtype="0" fill="hold" nodeType="withEffect">
                                  <p:stCondLst>
                                    <p:cond delay="0"/>
                                  </p:stCondLst>
                                  <p:childTnLst>
                                    <p:animScale>
                                      <p:cBhvr>
                                        <p:cTn id="11" dur="2000" fill="hold"/>
                                        <p:tgtEl>
                                          <p:spTgt spid="3"/>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1000"/>
                                        <p:tgtEl>
                                          <p:spTgt spid="9">
                                            <p:txEl>
                                              <p:pRg st="1" end="1"/>
                                            </p:txEl>
                                          </p:spTgt>
                                        </p:tgtEl>
                                      </p:cBhvr>
                                    </p:animEffect>
                                    <p:anim calcmode="lin" valueType="num">
                                      <p:cBhvr>
                                        <p:cTn id="2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1000"/>
                                        <p:tgtEl>
                                          <p:spTgt spid="9">
                                            <p:txEl>
                                              <p:pRg st="2" end="2"/>
                                            </p:txEl>
                                          </p:spTgt>
                                        </p:tgtEl>
                                      </p:cBhvr>
                                    </p:animEffect>
                                    <p:anim calcmode="lin" valueType="num">
                                      <p:cBhvr>
                                        <p:cTn id="3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1000"/>
                                        <p:tgtEl>
                                          <p:spTgt spid="9">
                                            <p:txEl>
                                              <p:pRg st="3" end="3"/>
                                            </p:txEl>
                                          </p:spTgt>
                                        </p:tgtEl>
                                      </p:cBhvr>
                                    </p:animEffect>
                                    <p:anim calcmode="lin" valueType="num">
                                      <p:cBhvr>
                                        <p:cTn id="3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fade">
                                      <p:cBhvr>
                                        <p:cTn id="44" dur="1000"/>
                                        <p:tgtEl>
                                          <p:spTgt spid="9">
                                            <p:txEl>
                                              <p:pRg st="4" end="4"/>
                                            </p:txEl>
                                          </p:spTgt>
                                        </p:tgtEl>
                                      </p:cBhvr>
                                    </p:animEffect>
                                    <p:anim calcmode="lin" valueType="num">
                                      <p:cBhvr>
                                        <p:cTn id="4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Effect transition="in" filter="fade">
                                      <p:cBhvr>
                                        <p:cTn id="51" dur="1000"/>
                                        <p:tgtEl>
                                          <p:spTgt spid="9">
                                            <p:txEl>
                                              <p:pRg st="5" end="5"/>
                                            </p:txEl>
                                          </p:spTgt>
                                        </p:tgtEl>
                                      </p:cBhvr>
                                    </p:animEffect>
                                    <p:anim calcmode="lin" valueType="num">
                                      <p:cBhvr>
                                        <p:cTn id="5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9">
                                            <p:txEl>
                                              <p:pRg st="6" end="6"/>
                                            </p:txEl>
                                          </p:spTgt>
                                        </p:tgtEl>
                                        <p:attrNameLst>
                                          <p:attrName>style.visibility</p:attrName>
                                        </p:attrNameLst>
                                      </p:cBhvr>
                                      <p:to>
                                        <p:strVal val="visible"/>
                                      </p:to>
                                    </p:set>
                                    <p:animEffect transition="in" filter="fade">
                                      <p:cBhvr>
                                        <p:cTn id="58" dur="1000"/>
                                        <p:tgtEl>
                                          <p:spTgt spid="9">
                                            <p:txEl>
                                              <p:pRg st="6" end="6"/>
                                            </p:txEl>
                                          </p:spTgt>
                                        </p:tgtEl>
                                      </p:cBhvr>
                                    </p:animEffect>
                                    <p:anim calcmode="lin" valueType="num">
                                      <p:cBhvr>
                                        <p:cTn id="5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9">
                                            <p:txEl>
                                              <p:pRg st="7" end="7"/>
                                            </p:txEl>
                                          </p:spTgt>
                                        </p:tgtEl>
                                        <p:attrNameLst>
                                          <p:attrName>style.visibility</p:attrName>
                                        </p:attrNameLst>
                                      </p:cBhvr>
                                      <p:to>
                                        <p:strVal val="visible"/>
                                      </p:to>
                                    </p:set>
                                    <p:animEffect transition="in" filter="fade">
                                      <p:cBhvr>
                                        <p:cTn id="65" dur="1000"/>
                                        <p:tgtEl>
                                          <p:spTgt spid="9">
                                            <p:txEl>
                                              <p:pRg st="7" end="7"/>
                                            </p:txEl>
                                          </p:spTgt>
                                        </p:tgtEl>
                                      </p:cBhvr>
                                    </p:animEffect>
                                    <p:anim calcmode="lin" valueType="num">
                                      <p:cBhvr>
                                        <p:cTn id="6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xEl>
                                              <p:pRg st="8" end="8"/>
                                            </p:txEl>
                                          </p:spTgt>
                                        </p:tgtEl>
                                        <p:attrNameLst>
                                          <p:attrName>style.visibility</p:attrName>
                                        </p:attrNameLst>
                                      </p:cBhvr>
                                      <p:to>
                                        <p:strVal val="visible"/>
                                      </p:to>
                                    </p:set>
                                    <p:animEffect transition="in" filter="fade">
                                      <p:cBhvr>
                                        <p:cTn id="72" dur="1000"/>
                                        <p:tgtEl>
                                          <p:spTgt spid="9">
                                            <p:txEl>
                                              <p:pRg st="8" end="8"/>
                                            </p:txEl>
                                          </p:spTgt>
                                        </p:tgtEl>
                                      </p:cBhvr>
                                    </p:animEffect>
                                    <p:anim calcmode="lin" valueType="num">
                                      <p:cBhvr>
                                        <p:cTn id="7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7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2E38"/>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14B90BC6-3FEE-4EA9-A4B3-79D26A0720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2" t="-452" r="25370" b="9087"/>
          <a:stretch/>
        </p:blipFill>
        <p:spPr>
          <a:xfrm>
            <a:off x="-1" y="567008"/>
            <a:ext cx="4549775" cy="6265801"/>
          </a:xfrm>
          <a:prstGeom prst="rect">
            <a:avLst/>
          </a:prstGeom>
        </p:spPr>
      </p:pic>
      <p:sp>
        <p:nvSpPr>
          <p:cNvPr id="24" name="Rectangle 23">
            <a:extLst>
              <a:ext uri="{FF2B5EF4-FFF2-40B4-BE49-F238E27FC236}">
                <a16:creationId xmlns:a16="http://schemas.microsoft.com/office/drawing/2014/main" xmlns="" id="{3C2816E7-44EE-4580-BECA-1D64E04104B8}"/>
              </a:ext>
            </a:extLst>
          </p:cNvPr>
          <p:cNvSpPr/>
          <p:nvPr/>
        </p:nvSpPr>
        <p:spPr>
          <a:xfrm>
            <a:off x="0" y="-3907"/>
            <a:ext cx="12198350"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0"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8" y="11713"/>
            <a:ext cx="11412031"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l"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Stakeholder Perceptions - Headwinds </a:t>
            </a:r>
          </a:p>
        </p:txBody>
      </p:sp>
      <p:sp>
        <p:nvSpPr>
          <p:cNvPr id="9" name="TextBox 8">
            <a:extLst>
              <a:ext uri="{FF2B5EF4-FFF2-40B4-BE49-F238E27FC236}">
                <a16:creationId xmlns:a16="http://schemas.microsoft.com/office/drawing/2014/main" xmlns="" id="{B2BD7322-85C5-4899-B35C-03B7A91BFCA8}"/>
              </a:ext>
            </a:extLst>
          </p:cNvPr>
          <p:cNvSpPr txBox="1"/>
          <p:nvPr/>
        </p:nvSpPr>
        <p:spPr>
          <a:xfrm>
            <a:off x="5413376" y="705071"/>
            <a:ext cx="6873873" cy="5816977"/>
          </a:xfrm>
          <a:prstGeom prst="rect">
            <a:avLst/>
          </a:prstGeom>
          <a:noFill/>
        </p:spPr>
        <p:txBody>
          <a:bodyPr wrap="square" lIns="0" tIns="36576" rIns="0" bIns="0" rtlCol="0">
            <a:spAutoFit/>
          </a:bodyPr>
          <a:lstStyle/>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Budget cutters and stoppers</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Abdicate their responsibilities to auditors</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Lacking soft skills</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Delay payment </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Among the fraudulent</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Accused of not being truthful</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Less collaborative, less engaging</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Stuck in the past relying on historical information too much</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Engineers and lawyers becoming CFOs</a:t>
            </a:r>
          </a:p>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Global trends disfavoring CFOs from becoming CEOs</a:t>
            </a:r>
          </a:p>
        </p:txBody>
      </p:sp>
    </p:spTree>
    <p:extLst>
      <p:ext uri="{BB962C8B-B14F-4D97-AF65-F5344CB8AC3E}">
        <p14:creationId xmlns:p14="http://schemas.microsoft.com/office/powerpoint/2010/main" val="1119415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0"/>
                                        <p:tgtEl>
                                          <p:spTgt spid="31"/>
                                        </p:tgtEl>
                                      </p:cBhvr>
                                    </p:animEffect>
                                    <p:anim calcmode="lin" valueType="num">
                                      <p:cBhvr>
                                        <p:cTn id="8" dur="3000" fill="hold"/>
                                        <p:tgtEl>
                                          <p:spTgt spid="31"/>
                                        </p:tgtEl>
                                        <p:attrNameLst>
                                          <p:attrName>ppt_x</p:attrName>
                                        </p:attrNameLst>
                                      </p:cBhvr>
                                      <p:tavLst>
                                        <p:tav tm="0">
                                          <p:val>
                                            <p:strVal val="#ppt_x"/>
                                          </p:val>
                                        </p:tav>
                                        <p:tav tm="100000">
                                          <p:val>
                                            <p:strVal val="#ppt_x"/>
                                          </p:val>
                                        </p:tav>
                                      </p:tavLst>
                                    </p:anim>
                                    <p:anim calcmode="lin" valueType="num">
                                      <p:cBhvr>
                                        <p:cTn id="9" dur="3000" fill="hold"/>
                                        <p:tgtEl>
                                          <p:spTgt spid="31"/>
                                        </p:tgtEl>
                                        <p:attrNameLst>
                                          <p:attrName>ppt_y</p:attrName>
                                        </p:attrNameLst>
                                      </p:cBhvr>
                                      <p:tavLst>
                                        <p:tav tm="0">
                                          <p:val>
                                            <p:strVal val="#ppt_y+.1"/>
                                          </p:val>
                                        </p:tav>
                                        <p:tav tm="100000">
                                          <p:val>
                                            <p:strVal val="#ppt_y"/>
                                          </p:val>
                                        </p:tav>
                                      </p:tavLst>
                                    </p:anim>
                                  </p:childTnLst>
                                </p:cTn>
                              </p:par>
                              <p:par>
                                <p:cTn id="10" presetID="6" presetClass="emph" presetSubtype="0" fill="hold" nodeType="withEffect">
                                  <p:stCondLst>
                                    <p:cond delay="0"/>
                                  </p:stCondLst>
                                  <p:childTnLst>
                                    <p:animScale>
                                      <p:cBhvr>
                                        <p:cTn id="11" dur="2000" fill="hold"/>
                                        <p:tgtEl>
                                          <p:spTgt spid="3"/>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1000"/>
                                        <p:tgtEl>
                                          <p:spTgt spid="9">
                                            <p:txEl>
                                              <p:pRg st="1" end="1"/>
                                            </p:txEl>
                                          </p:spTgt>
                                        </p:tgtEl>
                                      </p:cBhvr>
                                    </p:animEffect>
                                    <p:anim calcmode="lin" valueType="num">
                                      <p:cBhvr>
                                        <p:cTn id="2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1000"/>
                                        <p:tgtEl>
                                          <p:spTgt spid="9">
                                            <p:txEl>
                                              <p:pRg st="2" end="2"/>
                                            </p:txEl>
                                          </p:spTgt>
                                        </p:tgtEl>
                                      </p:cBhvr>
                                    </p:animEffect>
                                    <p:anim calcmode="lin" valueType="num">
                                      <p:cBhvr>
                                        <p:cTn id="3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1000"/>
                                        <p:tgtEl>
                                          <p:spTgt spid="9">
                                            <p:txEl>
                                              <p:pRg st="3" end="3"/>
                                            </p:txEl>
                                          </p:spTgt>
                                        </p:tgtEl>
                                      </p:cBhvr>
                                    </p:animEffect>
                                    <p:anim calcmode="lin" valueType="num">
                                      <p:cBhvr>
                                        <p:cTn id="3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fade">
                                      <p:cBhvr>
                                        <p:cTn id="44" dur="1000"/>
                                        <p:tgtEl>
                                          <p:spTgt spid="9">
                                            <p:txEl>
                                              <p:pRg st="4" end="4"/>
                                            </p:txEl>
                                          </p:spTgt>
                                        </p:tgtEl>
                                      </p:cBhvr>
                                    </p:animEffect>
                                    <p:anim calcmode="lin" valueType="num">
                                      <p:cBhvr>
                                        <p:cTn id="4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Effect transition="in" filter="fade">
                                      <p:cBhvr>
                                        <p:cTn id="51" dur="1000"/>
                                        <p:tgtEl>
                                          <p:spTgt spid="9">
                                            <p:txEl>
                                              <p:pRg st="5" end="5"/>
                                            </p:txEl>
                                          </p:spTgt>
                                        </p:tgtEl>
                                      </p:cBhvr>
                                    </p:animEffect>
                                    <p:anim calcmode="lin" valueType="num">
                                      <p:cBhvr>
                                        <p:cTn id="5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9">
                                            <p:txEl>
                                              <p:pRg st="6" end="6"/>
                                            </p:txEl>
                                          </p:spTgt>
                                        </p:tgtEl>
                                        <p:attrNameLst>
                                          <p:attrName>style.visibility</p:attrName>
                                        </p:attrNameLst>
                                      </p:cBhvr>
                                      <p:to>
                                        <p:strVal val="visible"/>
                                      </p:to>
                                    </p:set>
                                    <p:animEffect transition="in" filter="fade">
                                      <p:cBhvr>
                                        <p:cTn id="58" dur="1000"/>
                                        <p:tgtEl>
                                          <p:spTgt spid="9">
                                            <p:txEl>
                                              <p:pRg st="6" end="6"/>
                                            </p:txEl>
                                          </p:spTgt>
                                        </p:tgtEl>
                                      </p:cBhvr>
                                    </p:animEffect>
                                    <p:anim calcmode="lin" valueType="num">
                                      <p:cBhvr>
                                        <p:cTn id="5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9">
                                            <p:txEl>
                                              <p:pRg st="7" end="7"/>
                                            </p:txEl>
                                          </p:spTgt>
                                        </p:tgtEl>
                                        <p:attrNameLst>
                                          <p:attrName>style.visibility</p:attrName>
                                        </p:attrNameLst>
                                      </p:cBhvr>
                                      <p:to>
                                        <p:strVal val="visible"/>
                                      </p:to>
                                    </p:set>
                                    <p:animEffect transition="in" filter="fade">
                                      <p:cBhvr>
                                        <p:cTn id="65" dur="1000"/>
                                        <p:tgtEl>
                                          <p:spTgt spid="9">
                                            <p:txEl>
                                              <p:pRg st="7" end="7"/>
                                            </p:txEl>
                                          </p:spTgt>
                                        </p:tgtEl>
                                      </p:cBhvr>
                                    </p:animEffect>
                                    <p:anim calcmode="lin" valueType="num">
                                      <p:cBhvr>
                                        <p:cTn id="6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xEl>
                                              <p:pRg st="8" end="8"/>
                                            </p:txEl>
                                          </p:spTgt>
                                        </p:tgtEl>
                                        <p:attrNameLst>
                                          <p:attrName>style.visibility</p:attrName>
                                        </p:attrNameLst>
                                      </p:cBhvr>
                                      <p:to>
                                        <p:strVal val="visible"/>
                                      </p:to>
                                    </p:set>
                                    <p:animEffect transition="in" filter="fade">
                                      <p:cBhvr>
                                        <p:cTn id="72" dur="1000"/>
                                        <p:tgtEl>
                                          <p:spTgt spid="9">
                                            <p:txEl>
                                              <p:pRg st="8" end="8"/>
                                            </p:txEl>
                                          </p:spTgt>
                                        </p:tgtEl>
                                      </p:cBhvr>
                                    </p:animEffect>
                                    <p:anim calcmode="lin" valueType="num">
                                      <p:cBhvr>
                                        <p:cTn id="7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7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9">
                                            <p:txEl>
                                              <p:pRg st="9" end="9"/>
                                            </p:txEl>
                                          </p:spTgt>
                                        </p:tgtEl>
                                        <p:attrNameLst>
                                          <p:attrName>style.visibility</p:attrName>
                                        </p:attrNameLst>
                                      </p:cBhvr>
                                      <p:to>
                                        <p:strVal val="visible"/>
                                      </p:to>
                                    </p:set>
                                    <p:animEffect transition="in" filter="fade">
                                      <p:cBhvr>
                                        <p:cTn id="79" dur="1000"/>
                                        <p:tgtEl>
                                          <p:spTgt spid="9">
                                            <p:txEl>
                                              <p:pRg st="9" end="9"/>
                                            </p:txEl>
                                          </p:spTgt>
                                        </p:tgtEl>
                                      </p:cBhvr>
                                    </p:animEffect>
                                    <p:anim calcmode="lin" valueType="num">
                                      <p:cBhvr>
                                        <p:cTn id="8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81"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E24D8D7-727E-4F00-B5A4-D9601A4258B5}"/>
              </a:ext>
            </a:extLst>
          </p:cNvPr>
          <p:cNvPicPr>
            <a:picLocks noChangeAspect="1"/>
          </p:cNvPicPr>
          <p:nvPr/>
        </p:nvPicPr>
        <p:blipFill rotWithShape="1">
          <a:blip r:embed="rId3"/>
          <a:srcRect l="34769"/>
          <a:stretch/>
        </p:blipFill>
        <p:spPr>
          <a:xfrm>
            <a:off x="-2" y="629860"/>
            <a:ext cx="4524426" cy="6214663"/>
          </a:xfrm>
          <a:prstGeom prst="rect">
            <a:avLst/>
          </a:prstGeom>
        </p:spPr>
      </p:pic>
      <p:sp>
        <p:nvSpPr>
          <p:cNvPr id="24" name="Rectangle 23">
            <a:extLst>
              <a:ext uri="{FF2B5EF4-FFF2-40B4-BE49-F238E27FC236}">
                <a16:creationId xmlns:a16="http://schemas.microsoft.com/office/drawing/2014/main" xmlns="" id="{3C2816E7-44EE-4580-BECA-1D64E04104B8}"/>
              </a:ext>
            </a:extLst>
          </p:cNvPr>
          <p:cNvSpPr/>
          <p:nvPr/>
        </p:nvSpPr>
        <p:spPr>
          <a:xfrm>
            <a:off x="0" y="-3907"/>
            <a:ext cx="12198350"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0"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8" y="11713"/>
            <a:ext cx="11412031"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l"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Stakeholder Perceptions - Tailwinds</a:t>
            </a:r>
          </a:p>
        </p:txBody>
      </p:sp>
      <p:sp>
        <p:nvSpPr>
          <p:cNvPr id="9" name="TextBox 8">
            <a:extLst>
              <a:ext uri="{FF2B5EF4-FFF2-40B4-BE49-F238E27FC236}">
                <a16:creationId xmlns:a16="http://schemas.microsoft.com/office/drawing/2014/main" xmlns="" id="{B2BD7322-85C5-4899-B35C-03B7A91BFCA8}"/>
              </a:ext>
            </a:extLst>
          </p:cNvPr>
          <p:cNvSpPr txBox="1"/>
          <p:nvPr/>
        </p:nvSpPr>
        <p:spPr>
          <a:xfrm>
            <a:off x="5972176" y="731269"/>
            <a:ext cx="5770645" cy="769441"/>
          </a:xfrm>
          <a:prstGeom prst="rect">
            <a:avLst/>
          </a:prstGeom>
          <a:noFill/>
        </p:spPr>
        <p:txBody>
          <a:bodyPr wrap="square" lIns="0" tIns="36576" rIns="0" bIns="0" rtlCol="0">
            <a:spAutoFit/>
          </a:bodyPr>
          <a:lstStyle/>
          <a:p>
            <a:pPr marL="356616" indent="-356616">
              <a:lnSpc>
                <a:spcPct val="85000"/>
              </a:lnSpc>
              <a:spcBef>
                <a:spcPts val="600"/>
              </a:spcBef>
              <a:spcAft>
                <a:spcPts val="600"/>
              </a:spcAft>
              <a:buClr>
                <a:srgbClr val="FCE600"/>
              </a:buClr>
              <a:buSzPct val="70000"/>
              <a:buFont typeface="Arial" pitchFamily="34" charset="0"/>
              <a:buChar char="►"/>
            </a:pPr>
            <a:r>
              <a:rPr lang="en-US" sz="2800" dirty="0">
                <a:solidFill>
                  <a:schemeClr val="bg2"/>
                </a:solidFill>
                <a:latin typeface="Arial" panose="020B0604020202020204" pitchFamily="34" charset="0"/>
                <a:cs typeface="Arial" panose="020B0604020202020204" pitchFamily="34" charset="0"/>
              </a:rPr>
              <a:t>Looked up to for processing salaries and allowances</a:t>
            </a:r>
          </a:p>
        </p:txBody>
      </p:sp>
    </p:spTree>
    <p:extLst>
      <p:ext uri="{BB962C8B-B14F-4D97-AF65-F5344CB8AC3E}">
        <p14:creationId xmlns:p14="http://schemas.microsoft.com/office/powerpoint/2010/main" val="3696577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0"/>
                                        <p:tgtEl>
                                          <p:spTgt spid="31"/>
                                        </p:tgtEl>
                                      </p:cBhvr>
                                    </p:animEffect>
                                    <p:anim calcmode="lin" valueType="num">
                                      <p:cBhvr>
                                        <p:cTn id="8" dur="3000" fill="hold"/>
                                        <p:tgtEl>
                                          <p:spTgt spid="31"/>
                                        </p:tgtEl>
                                        <p:attrNameLst>
                                          <p:attrName>ppt_x</p:attrName>
                                        </p:attrNameLst>
                                      </p:cBhvr>
                                      <p:tavLst>
                                        <p:tav tm="0">
                                          <p:val>
                                            <p:strVal val="#ppt_x"/>
                                          </p:val>
                                        </p:tav>
                                        <p:tav tm="100000">
                                          <p:val>
                                            <p:strVal val="#ppt_x"/>
                                          </p:val>
                                        </p:tav>
                                      </p:tavLst>
                                    </p:anim>
                                    <p:anim calcmode="lin" valueType="num">
                                      <p:cBhvr>
                                        <p:cTn id="9" dur="3000" fill="hold"/>
                                        <p:tgtEl>
                                          <p:spTgt spid="31"/>
                                        </p:tgtEl>
                                        <p:attrNameLst>
                                          <p:attrName>ppt_y</p:attrName>
                                        </p:attrNameLst>
                                      </p:cBhvr>
                                      <p:tavLst>
                                        <p:tav tm="0">
                                          <p:val>
                                            <p:strVal val="#ppt_y+.1"/>
                                          </p:val>
                                        </p:tav>
                                        <p:tav tm="100000">
                                          <p:val>
                                            <p:strVal val="#ppt_y"/>
                                          </p:val>
                                        </p:tav>
                                      </p:tavLst>
                                    </p:anim>
                                  </p:childTnLst>
                                </p:cTn>
                              </p:par>
                              <p:par>
                                <p:cTn id="10" presetID="6" presetClass="emph" presetSubtype="0" fill="hold" nodeType="withEffect">
                                  <p:stCondLst>
                                    <p:cond delay="100"/>
                                  </p:stCondLst>
                                  <p:childTnLst>
                                    <p:animScale>
                                      <p:cBhvr>
                                        <p:cTn id="11" dur="3100" fill="hold"/>
                                        <p:tgtEl>
                                          <p:spTgt spid="17"/>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E2E38"/>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xmlns="" id="{EC2378D3-88E7-431D-97CB-97CE445E4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7" y="0"/>
            <a:ext cx="12170096" cy="6858000"/>
          </a:xfrm>
          <a:prstGeom prst="rect">
            <a:avLst/>
          </a:prstGeom>
        </p:spPr>
      </p:pic>
      <p:sp>
        <p:nvSpPr>
          <p:cNvPr id="65" name="Freeform: Shape 64">
            <a:extLst>
              <a:ext uri="{FF2B5EF4-FFF2-40B4-BE49-F238E27FC236}">
                <a16:creationId xmlns:a16="http://schemas.microsoft.com/office/drawing/2014/main" xmlns="" id="{530D1E84-E545-45DF-A271-037760A8ECEE}"/>
              </a:ext>
            </a:extLst>
          </p:cNvPr>
          <p:cNvSpPr/>
          <p:nvPr/>
        </p:nvSpPr>
        <p:spPr>
          <a:xfrm>
            <a:off x="844350" y="248070"/>
            <a:ext cx="471870" cy="471870"/>
          </a:xfrm>
          <a:custGeom>
            <a:avLst/>
            <a:gdLst>
              <a:gd name="connsiteX0" fmla="*/ 2116507 w 2981818"/>
              <a:gd name="connsiteY0" fmla="*/ 475416 h 2981818"/>
              <a:gd name="connsiteX1" fmla="*/ 2348445 w 2981818"/>
              <a:gd name="connsiteY1" fmla="*/ 280787 h 2981818"/>
              <a:gd name="connsiteX2" fmla="*/ 2533737 w 2981818"/>
              <a:gd name="connsiteY2" fmla="*/ 436265 h 2981818"/>
              <a:gd name="connsiteX3" fmla="*/ 2382340 w 2981818"/>
              <a:gd name="connsiteY3" fmla="*/ 698477 h 2981818"/>
              <a:gd name="connsiteX4" fmla="*/ 2622891 w 2981818"/>
              <a:gd name="connsiteY4" fmla="*/ 1115124 h 2981818"/>
              <a:gd name="connsiteX5" fmla="*/ 2925671 w 2981818"/>
              <a:gd name="connsiteY5" fmla="*/ 1115115 h 2981818"/>
              <a:gd name="connsiteX6" fmla="*/ 2967674 w 2981818"/>
              <a:gd name="connsiteY6" fmla="*/ 1353322 h 2981818"/>
              <a:gd name="connsiteX7" fmla="*/ 2683150 w 2981818"/>
              <a:gd name="connsiteY7" fmla="*/ 1456871 h 2981818"/>
              <a:gd name="connsiteX8" fmla="*/ 2599608 w 2981818"/>
              <a:gd name="connsiteY8" fmla="*/ 1930664 h 2981818"/>
              <a:gd name="connsiteX9" fmla="*/ 2831556 w 2981818"/>
              <a:gd name="connsiteY9" fmla="*/ 2125282 h 2981818"/>
              <a:gd name="connsiteX10" fmla="*/ 2710616 w 2981818"/>
              <a:gd name="connsiteY10" fmla="*/ 2334757 h 2981818"/>
              <a:gd name="connsiteX11" fmla="*/ 2426098 w 2981818"/>
              <a:gd name="connsiteY11" fmla="*/ 2231193 h 2981818"/>
              <a:gd name="connsiteX12" fmla="*/ 2057552 w 2981818"/>
              <a:gd name="connsiteY12" fmla="*/ 2540439 h 2981818"/>
              <a:gd name="connsiteX13" fmla="*/ 2110137 w 2981818"/>
              <a:gd name="connsiteY13" fmla="*/ 2838618 h 2981818"/>
              <a:gd name="connsiteX14" fmla="*/ 1882843 w 2981818"/>
              <a:gd name="connsiteY14" fmla="*/ 2921346 h 2981818"/>
              <a:gd name="connsiteX15" fmla="*/ 1731460 w 2981818"/>
              <a:gd name="connsiteY15" fmla="*/ 2659127 h 2981818"/>
              <a:gd name="connsiteX16" fmla="*/ 1250358 w 2981818"/>
              <a:gd name="connsiteY16" fmla="*/ 2659127 h 2981818"/>
              <a:gd name="connsiteX17" fmla="*/ 1098975 w 2981818"/>
              <a:gd name="connsiteY17" fmla="*/ 2921346 h 2981818"/>
              <a:gd name="connsiteX18" fmla="*/ 871681 w 2981818"/>
              <a:gd name="connsiteY18" fmla="*/ 2838618 h 2981818"/>
              <a:gd name="connsiteX19" fmla="*/ 924266 w 2981818"/>
              <a:gd name="connsiteY19" fmla="*/ 2540439 h 2981818"/>
              <a:gd name="connsiteX20" fmla="*/ 555720 w 2981818"/>
              <a:gd name="connsiteY20" fmla="*/ 2231193 h 2981818"/>
              <a:gd name="connsiteX21" fmla="*/ 271202 w 2981818"/>
              <a:gd name="connsiteY21" fmla="*/ 2334757 h 2981818"/>
              <a:gd name="connsiteX22" fmla="*/ 150262 w 2981818"/>
              <a:gd name="connsiteY22" fmla="*/ 2125282 h 2981818"/>
              <a:gd name="connsiteX23" fmla="*/ 382210 w 2981818"/>
              <a:gd name="connsiteY23" fmla="*/ 1930665 h 2981818"/>
              <a:gd name="connsiteX24" fmla="*/ 298667 w 2981818"/>
              <a:gd name="connsiteY24" fmla="*/ 1456872 h 2981818"/>
              <a:gd name="connsiteX25" fmla="*/ 14144 w 2981818"/>
              <a:gd name="connsiteY25" fmla="*/ 1353322 h 2981818"/>
              <a:gd name="connsiteX26" fmla="*/ 56147 w 2981818"/>
              <a:gd name="connsiteY26" fmla="*/ 1115115 h 2981818"/>
              <a:gd name="connsiteX27" fmla="*/ 358927 w 2981818"/>
              <a:gd name="connsiteY27" fmla="*/ 1115123 h 2981818"/>
              <a:gd name="connsiteX28" fmla="*/ 599478 w 2981818"/>
              <a:gd name="connsiteY28" fmla="*/ 698476 h 2981818"/>
              <a:gd name="connsiteX29" fmla="*/ 448081 w 2981818"/>
              <a:gd name="connsiteY29" fmla="*/ 436265 h 2981818"/>
              <a:gd name="connsiteX30" fmla="*/ 633373 w 2981818"/>
              <a:gd name="connsiteY30" fmla="*/ 280787 h 2981818"/>
              <a:gd name="connsiteX31" fmla="*/ 865311 w 2981818"/>
              <a:gd name="connsiteY31" fmla="*/ 475416 h 2981818"/>
              <a:gd name="connsiteX32" fmla="*/ 1317399 w 2981818"/>
              <a:gd name="connsiteY32" fmla="*/ 310869 h 2981818"/>
              <a:gd name="connsiteX33" fmla="*/ 1369968 w 2981818"/>
              <a:gd name="connsiteY33" fmla="*/ 12688 h 2981818"/>
              <a:gd name="connsiteX34" fmla="*/ 1611850 w 2981818"/>
              <a:gd name="connsiteY34" fmla="*/ 12688 h 2981818"/>
              <a:gd name="connsiteX35" fmla="*/ 1664419 w 2981818"/>
              <a:gd name="connsiteY35" fmla="*/ 310870 h 2981818"/>
              <a:gd name="connsiteX36" fmla="*/ 2116507 w 2981818"/>
              <a:gd name="connsiteY36" fmla="*/ 475417 h 2981818"/>
              <a:gd name="connsiteX37" fmla="*/ 2116507 w 2981818"/>
              <a:gd name="connsiteY37" fmla="*/ 475416 h 29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81818" h="2981818">
                <a:moveTo>
                  <a:pt x="2116507" y="475416"/>
                </a:moveTo>
                <a:lnTo>
                  <a:pt x="2348445" y="280787"/>
                </a:lnTo>
                <a:lnTo>
                  <a:pt x="2533737" y="436265"/>
                </a:lnTo>
                <a:lnTo>
                  <a:pt x="2382340" y="698477"/>
                </a:lnTo>
                <a:cubicBezTo>
                  <a:pt x="2489992" y="819578"/>
                  <a:pt x="2571841" y="961344"/>
                  <a:pt x="2622891" y="1115124"/>
                </a:cubicBezTo>
                <a:lnTo>
                  <a:pt x="2925671" y="1115115"/>
                </a:lnTo>
                <a:lnTo>
                  <a:pt x="2967674" y="1353322"/>
                </a:lnTo>
                <a:lnTo>
                  <a:pt x="2683150" y="1456871"/>
                </a:lnTo>
                <a:cubicBezTo>
                  <a:pt x="2687774" y="1618837"/>
                  <a:pt x="2659348" y="1780047"/>
                  <a:pt x="2599608" y="1930664"/>
                </a:cubicBezTo>
                <a:lnTo>
                  <a:pt x="2831556" y="2125282"/>
                </a:lnTo>
                <a:lnTo>
                  <a:pt x="2710616" y="2334757"/>
                </a:lnTo>
                <a:lnTo>
                  <a:pt x="2426098" y="2231193"/>
                </a:lnTo>
                <a:cubicBezTo>
                  <a:pt x="2325530" y="2358239"/>
                  <a:pt x="2200131" y="2463461"/>
                  <a:pt x="2057552" y="2540439"/>
                </a:cubicBezTo>
                <a:lnTo>
                  <a:pt x="2110137" y="2838618"/>
                </a:lnTo>
                <a:lnTo>
                  <a:pt x="1882843" y="2921346"/>
                </a:lnTo>
                <a:lnTo>
                  <a:pt x="1731460" y="2659127"/>
                </a:lnTo>
                <a:cubicBezTo>
                  <a:pt x="1572757" y="2691806"/>
                  <a:pt x="1409061" y="2691806"/>
                  <a:pt x="1250358" y="2659127"/>
                </a:cubicBezTo>
                <a:lnTo>
                  <a:pt x="1098975" y="2921346"/>
                </a:lnTo>
                <a:lnTo>
                  <a:pt x="871681" y="2838618"/>
                </a:lnTo>
                <a:lnTo>
                  <a:pt x="924266" y="2540439"/>
                </a:lnTo>
                <a:cubicBezTo>
                  <a:pt x="781687" y="2463460"/>
                  <a:pt x="656288" y="2358238"/>
                  <a:pt x="555720" y="2231193"/>
                </a:cubicBezTo>
                <a:lnTo>
                  <a:pt x="271202" y="2334757"/>
                </a:lnTo>
                <a:lnTo>
                  <a:pt x="150262" y="2125282"/>
                </a:lnTo>
                <a:lnTo>
                  <a:pt x="382210" y="1930665"/>
                </a:lnTo>
                <a:cubicBezTo>
                  <a:pt x="322469" y="1780048"/>
                  <a:pt x="294043" y="1618838"/>
                  <a:pt x="298667" y="1456872"/>
                </a:cubicBezTo>
                <a:lnTo>
                  <a:pt x="14144" y="1353322"/>
                </a:lnTo>
                <a:lnTo>
                  <a:pt x="56147" y="1115115"/>
                </a:lnTo>
                <a:lnTo>
                  <a:pt x="358927" y="1115123"/>
                </a:lnTo>
                <a:cubicBezTo>
                  <a:pt x="409978" y="961343"/>
                  <a:pt x="491826" y="819577"/>
                  <a:pt x="599478" y="698476"/>
                </a:cubicBezTo>
                <a:lnTo>
                  <a:pt x="448081" y="436265"/>
                </a:lnTo>
                <a:lnTo>
                  <a:pt x="633373" y="280787"/>
                </a:lnTo>
                <a:lnTo>
                  <a:pt x="865311" y="475416"/>
                </a:lnTo>
                <a:cubicBezTo>
                  <a:pt x="1003266" y="390428"/>
                  <a:pt x="1157091" y="334441"/>
                  <a:pt x="1317399" y="310869"/>
                </a:cubicBezTo>
                <a:lnTo>
                  <a:pt x="1369968" y="12688"/>
                </a:lnTo>
                <a:lnTo>
                  <a:pt x="1611850" y="12688"/>
                </a:lnTo>
                <a:lnTo>
                  <a:pt x="1664419" y="310870"/>
                </a:lnTo>
                <a:cubicBezTo>
                  <a:pt x="1824727" y="334441"/>
                  <a:pt x="1978552" y="390429"/>
                  <a:pt x="2116507" y="475417"/>
                </a:cubicBezTo>
                <a:lnTo>
                  <a:pt x="2116507" y="475416"/>
                </a:lnTo>
                <a:close/>
              </a:path>
            </a:pathLst>
          </a:custGeom>
          <a:solidFill>
            <a:schemeClr val="bg2"/>
          </a:solidFill>
          <a:ln>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2978" tIns="761977" rIns="662978" bIns="814125" numCol="1" spcCol="1270" anchor="ctr" anchorCtr="0">
            <a:noAutofit/>
          </a:bodyPr>
          <a:lstStyle/>
          <a:p>
            <a:pPr marL="0" marR="0" lvl="0" indent="0" algn="ctr" defTabSz="2222500" rtl="0" eaLnBrk="1" fontAlgn="auto" latinLnBrk="0" hangingPunct="1">
              <a:lnSpc>
                <a:spcPct val="90000"/>
              </a:lnSpc>
              <a:spcBef>
                <a:spcPct val="0"/>
              </a:spcBef>
              <a:spcAft>
                <a:spcPct val="35000"/>
              </a:spcAft>
              <a:buClrTx/>
              <a:buSzTx/>
              <a:buFontTx/>
              <a:buNone/>
              <a:tabLst/>
              <a:defRPr/>
            </a:pPr>
            <a:endParaRPr kumimoji="0" lang="en-IN" sz="5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6" name="Freeform 35">
            <a:extLst>
              <a:ext uri="{FF2B5EF4-FFF2-40B4-BE49-F238E27FC236}">
                <a16:creationId xmlns:a16="http://schemas.microsoft.com/office/drawing/2014/main" xmlns="" id="{2D2D55ED-D5E4-4845-B138-8D2A6D46F22F}"/>
              </a:ext>
            </a:extLst>
          </p:cNvPr>
          <p:cNvSpPr>
            <a:spLocks noEditPoints="1"/>
          </p:cNvSpPr>
          <p:nvPr/>
        </p:nvSpPr>
        <p:spPr bwMode="auto">
          <a:xfrm>
            <a:off x="264060" y="106453"/>
            <a:ext cx="580290" cy="535598"/>
          </a:xfrm>
          <a:custGeom>
            <a:avLst/>
            <a:gdLst>
              <a:gd name="T0" fmla="*/ 27 w 128"/>
              <a:gd name="T1" fmla="*/ 28 h 129"/>
              <a:gd name="T2" fmla="*/ 21 w 128"/>
              <a:gd name="T3" fmla="*/ 16 h 129"/>
              <a:gd name="T4" fmla="*/ 33 w 128"/>
              <a:gd name="T5" fmla="*/ 22 h 129"/>
              <a:gd name="T6" fmla="*/ 12 w 128"/>
              <a:gd name="T7" fmla="*/ 57 h 129"/>
              <a:gd name="T8" fmla="*/ 0 w 128"/>
              <a:gd name="T9" fmla="*/ 61 h 129"/>
              <a:gd name="T10" fmla="*/ 12 w 128"/>
              <a:gd name="T11" fmla="*/ 65 h 129"/>
              <a:gd name="T12" fmla="*/ 12 w 128"/>
              <a:gd name="T13" fmla="*/ 57 h 129"/>
              <a:gd name="T14" fmla="*/ 116 w 128"/>
              <a:gd name="T15" fmla="*/ 65 h 129"/>
              <a:gd name="T16" fmla="*/ 116 w 128"/>
              <a:gd name="T17" fmla="*/ 73 h 129"/>
              <a:gd name="T18" fmla="*/ 128 w 128"/>
              <a:gd name="T19" fmla="*/ 69 h 129"/>
              <a:gd name="T20" fmla="*/ 112 w 128"/>
              <a:gd name="T21" fmla="*/ 22 h 129"/>
              <a:gd name="T22" fmla="*/ 101 w 128"/>
              <a:gd name="T23" fmla="*/ 28 h 129"/>
              <a:gd name="T24" fmla="*/ 107 w 128"/>
              <a:gd name="T25" fmla="*/ 33 h 129"/>
              <a:gd name="T26" fmla="*/ 112 w 128"/>
              <a:gd name="T27" fmla="*/ 22 h 129"/>
              <a:gd name="T28" fmla="*/ 71 w 128"/>
              <a:gd name="T29" fmla="*/ 15 h 129"/>
              <a:gd name="T30" fmla="*/ 72 w 128"/>
              <a:gd name="T31" fmla="*/ 4 h 129"/>
              <a:gd name="T32" fmla="*/ 64 w 128"/>
              <a:gd name="T33" fmla="*/ 3 h 129"/>
              <a:gd name="T34" fmla="*/ 64 w 128"/>
              <a:gd name="T35" fmla="*/ 12 h 129"/>
              <a:gd name="T36" fmla="*/ 96 w 128"/>
              <a:gd name="T37" fmla="*/ 65 h 129"/>
              <a:gd name="T38" fmla="*/ 80 w 128"/>
              <a:gd name="T39" fmla="*/ 105 h 129"/>
              <a:gd name="T40" fmla="*/ 48 w 128"/>
              <a:gd name="T41" fmla="*/ 92 h 129"/>
              <a:gd name="T42" fmla="*/ 64 w 128"/>
              <a:gd name="T43" fmla="*/ 32 h 129"/>
              <a:gd name="T44" fmla="*/ 88 w 128"/>
              <a:gd name="T45" fmla="*/ 65 h 129"/>
              <a:gd name="T46" fmla="*/ 40 w 128"/>
              <a:gd name="T47" fmla="*/ 65 h 129"/>
              <a:gd name="T48" fmla="*/ 56 w 128"/>
              <a:gd name="T49" fmla="*/ 88 h 129"/>
              <a:gd name="T50" fmla="*/ 56 w 128"/>
              <a:gd name="T51" fmla="*/ 97 h 129"/>
              <a:gd name="T52" fmla="*/ 72 w 128"/>
              <a:gd name="T53" fmla="*/ 92 h 129"/>
              <a:gd name="T54" fmla="*/ 76 w 128"/>
              <a:gd name="T55" fmla="*/ 85 h 129"/>
              <a:gd name="T56" fmla="*/ 48 w 128"/>
              <a:gd name="T57" fmla="*/ 121 h 129"/>
              <a:gd name="T58" fmla="*/ 56 w 128"/>
              <a:gd name="T59" fmla="*/ 122 h 129"/>
              <a:gd name="T60" fmla="*/ 72 w 128"/>
              <a:gd name="T61" fmla="*/ 122 h 129"/>
              <a:gd name="T62" fmla="*/ 80 w 128"/>
              <a:gd name="T63" fmla="*/ 121 h 129"/>
              <a:gd name="T64" fmla="*/ 48 w 128"/>
              <a:gd name="T65" fmla="*/ 1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9">
                <a:moveTo>
                  <a:pt x="33" y="28"/>
                </a:moveTo>
                <a:cubicBezTo>
                  <a:pt x="31" y="29"/>
                  <a:pt x="29" y="29"/>
                  <a:pt x="27" y="28"/>
                </a:cubicBezTo>
                <a:cubicBezTo>
                  <a:pt x="21" y="22"/>
                  <a:pt x="21" y="22"/>
                  <a:pt x="21" y="22"/>
                </a:cubicBezTo>
                <a:cubicBezTo>
                  <a:pt x="20" y="20"/>
                  <a:pt x="20" y="18"/>
                  <a:pt x="21" y="16"/>
                </a:cubicBezTo>
                <a:cubicBezTo>
                  <a:pt x="23" y="15"/>
                  <a:pt x="25" y="15"/>
                  <a:pt x="27" y="16"/>
                </a:cubicBezTo>
                <a:cubicBezTo>
                  <a:pt x="33" y="22"/>
                  <a:pt x="33" y="22"/>
                  <a:pt x="33" y="22"/>
                </a:cubicBezTo>
                <a:cubicBezTo>
                  <a:pt x="34" y="24"/>
                  <a:pt x="34" y="26"/>
                  <a:pt x="33" y="28"/>
                </a:cubicBezTo>
                <a:close/>
                <a:moveTo>
                  <a:pt x="12" y="57"/>
                </a:moveTo>
                <a:cubicBezTo>
                  <a:pt x="4" y="57"/>
                  <a:pt x="4" y="57"/>
                  <a:pt x="4" y="57"/>
                </a:cubicBezTo>
                <a:cubicBezTo>
                  <a:pt x="1" y="57"/>
                  <a:pt x="0" y="58"/>
                  <a:pt x="0" y="61"/>
                </a:cubicBezTo>
                <a:cubicBezTo>
                  <a:pt x="0" y="63"/>
                  <a:pt x="1" y="65"/>
                  <a:pt x="4" y="65"/>
                </a:cubicBezTo>
                <a:cubicBezTo>
                  <a:pt x="12" y="65"/>
                  <a:pt x="12" y="65"/>
                  <a:pt x="12" y="65"/>
                </a:cubicBezTo>
                <a:cubicBezTo>
                  <a:pt x="14" y="65"/>
                  <a:pt x="16" y="63"/>
                  <a:pt x="16" y="61"/>
                </a:cubicBezTo>
                <a:cubicBezTo>
                  <a:pt x="16" y="58"/>
                  <a:pt x="14" y="57"/>
                  <a:pt x="12" y="57"/>
                </a:cubicBezTo>
                <a:close/>
                <a:moveTo>
                  <a:pt x="124" y="65"/>
                </a:moveTo>
                <a:cubicBezTo>
                  <a:pt x="116" y="65"/>
                  <a:pt x="116" y="65"/>
                  <a:pt x="116" y="65"/>
                </a:cubicBezTo>
                <a:cubicBezTo>
                  <a:pt x="114" y="65"/>
                  <a:pt x="112" y="66"/>
                  <a:pt x="112" y="69"/>
                </a:cubicBezTo>
                <a:cubicBezTo>
                  <a:pt x="112" y="71"/>
                  <a:pt x="114" y="73"/>
                  <a:pt x="116" y="73"/>
                </a:cubicBezTo>
                <a:cubicBezTo>
                  <a:pt x="124" y="73"/>
                  <a:pt x="124" y="73"/>
                  <a:pt x="124" y="73"/>
                </a:cubicBezTo>
                <a:cubicBezTo>
                  <a:pt x="126" y="73"/>
                  <a:pt x="128" y="71"/>
                  <a:pt x="128" y="69"/>
                </a:cubicBezTo>
                <a:cubicBezTo>
                  <a:pt x="128" y="66"/>
                  <a:pt x="126" y="65"/>
                  <a:pt x="124" y="65"/>
                </a:cubicBezTo>
                <a:close/>
                <a:moveTo>
                  <a:pt x="112" y="22"/>
                </a:moveTo>
                <a:cubicBezTo>
                  <a:pt x="111" y="20"/>
                  <a:pt x="108" y="20"/>
                  <a:pt x="107" y="22"/>
                </a:cubicBezTo>
                <a:cubicBezTo>
                  <a:pt x="101" y="28"/>
                  <a:pt x="101" y="28"/>
                  <a:pt x="101" y="28"/>
                </a:cubicBezTo>
                <a:cubicBezTo>
                  <a:pt x="99" y="29"/>
                  <a:pt x="99" y="32"/>
                  <a:pt x="101" y="33"/>
                </a:cubicBezTo>
                <a:cubicBezTo>
                  <a:pt x="102" y="35"/>
                  <a:pt x="105" y="35"/>
                  <a:pt x="107" y="33"/>
                </a:cubicBezTo>
                <a:cubicBezTo>
                  <a:pt x="112" y="28"/>
                  <a:pt x="112" y="28"/>
                  <a:pt x="112" y="28"/>
                </a:cubicBezTo>
                <a:cubicBezTo>
                  <a:pt x="114" y="26"/>
                  <a:pt x="114" y="24"/>
                  <a:pt x="112" y="22"/>
                </a:cubicBezTo>
                <a:close/>
                <a:moveTo>
                  <a:pt x="68" y="16"/>
                </a:moveTo>
                <a:cubicBezTo>
                  <a:pt x="69" y="16"/>
                  <a:pt x="70" y="16"/>
                  <a:pt x="71" y="15"/>
                </a:cubicBezTo>
                <a:cubicBezTo>
                  <a:pt x="72" y="15"/>
                  <a:pt x="72" y="14"/>
                  <a:pt x="72" y="12"/>
                </a:cubicBezTo>
                <a:cubicBezTo>
                  <a:pt x="72" y="4"/>
                  <a:pt x="72" y="4"/>
                  <a:pt x="72" y="4"/>
                </a:cubicBezTo>
                <a:cubicBezTo>
                  <a:pt x="72" y="2"/>
                  <a:pt x="70" y="0"/>
                  <a:pt x="68" y="0"/>
                </a:cubicBezTo>
                <a:cubicBezTo>
                  <a:pt x="66" y="0"/>
                  <a:pt x="65" y="1"/>
                  <a:pt x="64" y="3"/>
                </a:cubicBezTo>
                <a:cubicBezTo>
                  <a:pt x="64" y="4"/>
                  <a:pt x="64" y="4"/>
                  <a:pt x="64" y="4"/>
                </a:cubicBezTo>
                <a:cubicBezTo>
                  <a:pt x="64" y="12"/>
                  <a:pt x="64" y="12"/>
                  <a:pt x="64" y="12"/>
                </a:cubicBezTo>
                <a:cubicBezTo>
                  <a:pt x="64" y="15"/>
                  <a:pt x="66" y="16"/>
                  <a:pt x="68" y="16"/>
                </a:cubicBezTo>
                <a:close/>
                <a:moveTo>
                  <a:pt x="96" y="65"/>
                </a:moveTo>
                <a:cubicBezTo>
                  <a:pt x="96" y="77"/>
                  <a:pt x="90" y="87"/>
                  <a:pt x="80" y="92"/>
                </a:cubicBezTo>
                <a:cubicBezTo>
                  <a:pt x="80" y="105"/>
                  <a:pt x="80" y="105"/>
                  <a:pt x="80" y="105"/>
                </a:cubicBezTo>
                <a:cubicBezTo>
                  <a:pt x="48" y="105"/>
                  <a:pt x="48" y="105"/>
                  <a:pt x="48" y="105"/>
                </a:cubicBezTo>
                <a:cubicBezTo>
                  <a:pt x="48" y="92"/>
                  <a:pt x="48" y="92"/>
                  <a:pt x="48" y="92"/>
                </a:cubicBezTo>
                <a:cubicBezTo>
                  <a:pt x="38" y="87"/>
                  <a:pt x="32" y="77"/>
                  <a:pt x="32" y="65"/>
                </a:cubicBezTo>
                <a:cubicBezTo>
                  <a:pt x="32" y="47"/>
                  <a:pt x="46" y="32"/>
                  <a:pt x="64" y="32"/>
                </a:cubicBezTo>
                <a:cubicBezTo>
                  <a:pt x="82" y="32"/>
                  <a:pt x="96" y="47"/>
                  <a:pt x="96" y="65"/>
                </a:cubicBezTo>
                <a:close/>
                <a:moveTo>
                  <a:pt x="88" y="65"/>
                </a:moveTo>
                <a:cubicBezTo>
                  <a:pt x="88" y="51"/>
                  <a:pt x="77" y="41"/>
                  <a:pt x="64" y="41"/>
                </a:cubicBezTo>
                <a:cubicBezTo>
                  <a:pt x="51" y="41"/>
                  <a:pt x="40" y="51"/>
                  <a:pt x="40" y="65"/>
                </a:cubicBezTo>
                <a:cubicBezTo>
                  <a:pt x="40" y="73"/>
                  <a:pt x="44" y="81"/>
                  <a:pt x="52" y="85"/>
                </a:cubicBezTo>
                <a:cubicBezTo>
                  <a:pt x="56" y="88"/>
                  <a:pt x="56" y="88"/>
                  <a:pt x="56" y="88"/>
                </a:cubicBezTo>
                <a:cubicBezTo>
                  <a:pt x="56" y="92"/>
                  <a:pt x="56" y="92"/>
                  <a:pt x="56" y="92"/>
                </a:cubicBezTo>
                <a:cubicBezTo>
                  <a:pt x="56" y="97"/>
                  <a:pt x="56" y="97"/>
                  <a:pt x="56" y="97"/>
                </a:cubicBezTo>
                <a:cubicBezTo>
                  <a:pt x="72" y="97"/>
                  <a:pt x="72" y="97"/>
                  <a:pt x="72" y="97"/>
                </a:cubicBezTo>
                <a:cubicBezTo>
                  <a:pt x="72" y="92"/>
                  <a:pt x="72" y="92"/>
                  <a:pt x="72" y="92"/>
                </a:cubicBezTo>
                <a:cubicBezTo>
                  <a:pt x="72" y="88"/>
                  <a:pt x="72" y="88"/>
                  <a:pt x="72" y="88"/>
                </a:cubicBezTo>
                <a:cubicBezTo>
                  <a:pt x="76" y="85"/>
                  <a:pt x="76" y="85"/>
                  <a:pt x="76" y="85"/>
                </a:cubicBezTo>
                <a:cubicBezTo>
                  <a:pt x="84" y="81"/>
                  <a:pt x="88" y="73"/>
                  <a:pt x="88" y="65"/>
                </a:cubicBezTo>
                <a:close/>
                <a:moveTo>
                  <a:pt x="48" y="121"/>
                </a:moveTo>
                <a:cubicBezTo>
                  <a:pt x="56" y="121"/>
                  <a:pt x="56" y="121"/>
                  <a:pt x="56" y="121"/>
                </a:cubicBezTo>
                <a:cubicBezTo>
                  <a:pt x="56" y="122"/>
                  <a:pt x="56" y="122"/>
                  <a:pt x="56" y="122"/>
                </a:cubicBezTo>
                <a:cubicBezTo>
                  <a:pt x="56" y="126"/>
                  <a:pt x="60" y="129"/>
                  <a:pt x="64" y="129"/>
                </a:cubicBezTo>
                <a:cubicBezTo>
                  <a:pt x="68" y="129"/>
                  <a:pt x="72" y="126"/>
                  <a:pt x="72" y="122"/>
                </a:cubicBezTo>
                <a:cubicBezTo>
                  <a:pt x="72" y="121"/>
                  <a:pt x="72" y="121"/>
                  <a:pt x="72" y="121"/>
                </a:cubicBezTo>
                <a:cubicBezTo>
                  <a:pt x="80" y="121"/>
                  <a:pt x="80" y="121"/>
                  <a:pt x="80" y="121"/>
                </a:cubicBezTo>
                <a:cubicBezTo>
                  <a:pt x="80" y="113"/>
                  <a:pt x="80" y="113"/>
                  <a:pt x="80" y="113"/>
                </a:cubicBezTo>
                <a:cubicBezTo>
                  <a:pt x="48" y="113"/>
                  <a:pt x="48" y="113"/>
                  <a:pt x="48" y="113"/>
                </a:cubicBezTo>
                <a:lnTo>
                  <a:pt x="48" y="121"/>
                </a:lnTo>
                <a:close/>
              </a:path>
            </a:pathLst>
          </a:custGeom>
          <a:solidFill>
            <a:schemeClr val="bg2"/>
          </a:solidFill>
          <a:ln w="9525">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38"/>
              </a:solidFill>
              <a:effectLst/>
              <a:uLnTx/>
              <a:uFillTx/>
              <a:latin typeface="Arial" panose="020B0604020202020204" pitchFamily="34" charset="0"/>
              <a:ea typeface="+mn-ea"/>
              <a:cs typeface="+mn-cs"/>
            </a:endParaRPr>
          </a:p>
        </p:txBody>
      </p:sp>
      <p:sp>
        <p:nvSpPr>
          <p:cNvPr id="76" name="Freeform: Shape 75">
            <a:extLst>
              <a:ext uri="{FF2B5EF4-FFF2-40B4-BE49-F238E27FC236}">
                <a16:creationId xmlns:a16="http://schemas.microsoft.com/office/drawing/2014/main" xmlns="" id="{7AF964D6-7CC6-4FB1-8E01-4BBAD087BA11}"/>
              </a:ext>
            </a:extLst>
          </p:cNvPr>
          <p:cNvSpPr/>
          <p:nvPr/>
        </p:nvSpPr>
        <p:spPr>
          <a:xfrm>
            <a:off x="286795" y="732915"/>
            <a:ext cx="534819" cy="551182"/>
          </a:xfrm>
          <a:custGeom>
            <a:avLst/>
            <a:gdLst>
              <a:gd name="connsiteX0" fmla="*/ 2116507 w 2981818"/>
              <a:gd name="connsiteY0" fmla="*/ 475416 h 2981818"/>
              <a:gd name="connsiteX1" fmla="*/ 2348445 w 2981818"/>
              <a:gd name="connsiteY1" fmla="*/ 280787 h 2981818"/>
              <a:gd name="connsiteX2" fmla="*/ 2533737 w 2981818"/>
              <a:gd name="connsiteY2" fmla="*/ 436265 h 2981818"/>
              <a:gd name="connsiteX3" fmla="*/ 2382340 w 2981818"/>
              <a:gd name="connsiteY3" fmla="*/ 698477 h 2981818"/>
              <a:gd name="connsiteX4" fmla="*/ 2622891 w 2981818"/>
              <a:gd name="connsiteY4" fmla="*/ 1115124 h 2981818"/>
              <a:gd name="connsiteX5" fmla="*/ 2925671 w 2981818"/>
              <a:gd name="connsiteY5" fmla="*/ 1115115 h 2981818"/>
              <a:gd name="connsiteX6" fmla="*/ 2967674 w 2981818"/>
              <a:gd name="connsiteY6" fmla="*/ 1353322 h 2981818"/>
              <a:gd name="connsiteX7" fmla="*/ 2683150 w 2981818"/>
              <a:gd name="connsiteY7" fmla="*/ 1456871 h 2981818"/>
              <a:gd name="connsiteX8" fmla="*/ 2599608 w 2981818"/>
              <a:gd name="connsiteY8" fmla="*/ 1930664 h 2981818"/>
              <a:gd name="connsiteX9" fmla="*/ 2831556 w 2981818"/>
              <a:gd name="connsiteY9" fmla="*/ 2125282 h 2981818"/>
              <a:gd name="connsiteX10" fmla="*/ 2710616 w 2981818"/>
              <a:gd name="connsiteY10" fmla="*/ 2334757 h 2981818"/>
              <a:gd name="connsiteX11" fmla="*/ 2426098 w 2981818"/>
              <a:gd name="connsiteY11" fmla="*/ 2231193 h 2981818"/>
              <a:gd name="connsiteX12" fmla="*/ 2057552 w 2981818"/>
              <a:gd name="connsiteY12" fmla="*/ 2540439 h 2981818"/>
              <a:gd name="connsiteX13" fmla="*/ 2110137 w 2981818"/>
              <a:gd name="connsiteY13" fmla="*/ 2838618 h 2981818"/>
              <a:gd name="connsiteX14" fmla="*/ 1882843 w 2981818"/>
              <a:gd name="connsiteY14" fmla="*/ 2921346 h 2981818"/>
              <a:gd name="connsiteX15" fmla="*/ 1731460 w 2981818"/>
              <a:gd name="connsiteY15" fmla="*/ 2659127 h 2981818"/>
              <a:gd name="connsiteX16" fmla="*/ 1250358 w 2981818"/>
              <a:gd name="connsiteY16" fmla="*/ 2659127 h 2981818"/>
              <a:gd name="connsiteX17" fmla="*/ 1098975 w 2981818"/>
              <a:gd name="connsiteY17" fmla="*/ 2921346 h 2981818"/>
              <a:gd name="connsiteX18" fmla="*/ 871681 w 2981818"/>
              <a:gd name="connsiteY18" fmla="*/ 2838618 h 2981818"/>
              <a:gd name="connsiteX19" fmla="*/ 924266 w 2981818"/>
              <a:gd name="connsiteY19" fmla="*/ 2540439 h 2981818"/>
              <a:gd name="connsiteX20" fmla="*/ 555720 w 2981818"/>
              <a:gd name="connsiteY20" fmla="*/ 2231193 h 2981818"/>
              <a:gd name="connsiteX21" fmla="*/ 271202 w 2981818"/>
              <a:gd name="connsiteY21" fmla="*/ 2334757 h 2981818"/>
              <a:gd name="connsiteX22" fmla="*/ 150262 w 2981818"/>
              <a:gd name="connsiteY22" fmla="*/ 2125282 h 2981818"/>
              <a:gd name="connsiteX23" fmla="*/ 382210 w 2981818"/>
              <a:gd name="connsiteY23" fmla="*/ 1930665 h 2981818"/>
              <a:gd name="connsiteX24" fmla="*/ 298667 w 2981818"/>
              <a:gd name="connsiteY24" fmla="*/ 1456872 h 2981818"/>
              <a:gd name="connsiteX25" fmla="*/ 14144 w 2981818"/>
              <a:gd name="connsiteY25" fmla="*/ 1353322 h 2981818"/>
              <a:gd name="connsiteX26" fmla="*/ 56147 w 2981818"/>
              <a:gd name="connsiteY26" fmla="*/ 1115115 h 2981818"/>
              <a:gd name="connsiteX27" fmla="*/ 358927 w 2981818"/>
              <a:gd name="connsiteY27" fmla="*/ 1115123 h 2981818"/>
              <a:gd name="connsiteX28" fmla="*/ 599478 w 2981818"/>
              <a:gd name="connsiteY28" fmla="*/ 698476 h 2981818"/>
              <a:gd name="connsiteX29" fmla="*/ 448081 w 2981818"/>
              <a:gd name="connsiteY29" fmla="*/ 436265 h 2981818"/>
              <a:gd name="connsiteX30" fmla="*/ 633373 w 2981818"/>
              <a:gd name="connsiteY30" fmla="*/ 280787 h 2981818"/>
              <a:gd name="connsiteX31" fmla="*/ 865311 w 2981818"/>
              <a:gd name="connsiteY31" fmla="*/ 475416 h 2981818"/>
              <a:gd name="connsiteX32" fmla="*/ 1317399 w 2981818"/>
              <a:gd name="connsiteY32" fmla="*/ 310869 h 2981818"/>
              <a:gd name="connsiteX33" fmla="*/ 1369968 w 2981818"/>
              <a:gd name="connsiteY33" fmla="*/ 12688 h 2981818"/>
              <a:gd name="connsiteX34" fmla="*/ 1611850 w 2981818"/>
              <a:gd name="connsiteY34" fmla="*/ 12688 h 2981818"/>
              <a:gd name="connsiteX35" fmla="*/ 1664419 w 2981818"/>
              <a:gd name="connsiteY35" fmla="*/ 310870 h 2981818"/>
              <a:gd name="connsiteX36" fmla="*/ 2116507 w 2981818"/>
              <a:gd name="connsiteY36" fmla="*/ 475417 h 2981818"/>
              <a:gd name="connsiteX37" fmla="*/ 2116507 w 2981818"/>
              <a:gd name="connsiteY37" fmla="*/ 475416 h 29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81818" h="2981818">
                <a:moveTo>
                  <a:pt x="2116507" y="475416"/>
                </a:moveTo>
                <a:lnTo>
                  <a:pt x="2348445" y="280787"/>
                </a:lnTo>
                <a:lnTo>
                  <a:pt x="2533737" y="436265"/>
                </a:lnTo>
                <a:lnTo>
                  <a:pt x="2382340" y="698477"/>
                </a:lnTo>
                <a:cubicBezTo>
                  <a:pt x="2489992" y="819578"/>
                  <a:pt x="2571841" y="961344"/>
                  <a:pt x="2622891" y="1115124"/>
                </a:cubicBezTo>
                <a:lnTo>
                  <a:pt x="2925671" y="1115115"/>
                </a:lnTo>
                <a:lnTo>
                  <a:pt x="2967674" y="1353322"/>
                </a:lnTo>
                <a:lnTo>
                  <a:pt x="2683150" y="1456871"/>
                </a:lnTo>
                <a:cubicBezTo>
                  <a:pt x="2687774" y="1618837"/>
                  <a:pt x="2659348" y="1780047"/>
                  <a:pt x="2599608" y="1930664"/>
                </a:cubicBezTo>
                <a:lnTo>
                  <a:pt x="2831556" y="2125282"/>
                </a:lnTo>
                <a:lnTo>
                  <a:pt x="2710616" y="2334757"/>
                </a:lnTo>
                <a:lnTo>
                  <a:pt x="2426098" y="2231193"/>
                </a:lnTo>
                <a:cubicBezTo>
                  <a:pt x="2325530" y="2358239"/>
                  <a:pt x="2200131" y="2463461"/>
                  <a:pt x="2057552" y="2540439"/>
                </a:cubicBezTo>
                <a:lnTo>
                  <a:pt x="2110137" y="2838618"/>
                </a:lnTo>
                <a:lnTo>
                  <a:pt x="1882843" y="2921346"/>
                </a:lnTo>
                <a:lnTo>
                  <a:pt x="1731460" y="2659127"/>
                </a:lnTo>
                <a:cubicBezTo>
                  <a:pt x="1572757" y="2691806"/>
                  <a:pt x="1409061" y="2691806"/>
                  <a:pt x="1250358" y="2659127"/>
                </a:cubicBezTo>
                <a:lnTo>
                  <a:pt x="1098975" y="2921346"/>
                </a:lnTo>
                <a:lnTo>
                  <a:pt x="871681" y="2838618"/>
                </a:lnTo>
                <a:lnTo>
                  <a:pt x="924266" y="2540439"/>
                </a:lnTo>
                <a:cubicBezTo>
                  <a:pt x="781687" y="2463460"/>
                  <a:pt x="656288" y="2358238"/>
                  <a:pt x="555720" y="2231193"/>
                </a:cubicBezTo>
                <a:lnTo>
                  <a:pt x="271202" y="2334757"/>
                </a:lnTo>
                <a:lnTo>
                  <a:pt x="150262" y="2125282"/>
                </a:lnTo>
                <a:lnTo>
                  <a:pt x="382210" y="1930665"/>
                </a:lnTo>
                <a:cubicBezTo>
                  <a:pt x="322469" y="1780048"/>
                  <a:pt x="294043" y="1618838"/>
                  <a:pt x="298667" y="1456872"/>
                </a:cubicBezTo>
                <a:lnTo>
                  <a:pt x="14144" y="1353322"/>
                </a:lnTo>
                <a:lnTo>
                  <a:pt x="56147" y="1115115"/>
                </a:lnTo>
                <a:lnTo>
                  <a:pt x="358927" y="1115123"/>
                </a:lnTo>
                <a:cubicBezTo>
                  <a:pt x="409978" y="961343"/>
                  <a:pt x="491826" y="819577"/>
                  <a:pt x="599478" y="698476"/>
                </a:cubicBezTo>
                <a:lnTo>
                  <a:pt x="448081" y="436265"/>
                </a:lnTo>
                <a:lnTo>
                  <a:pt x="633373" y="280787"/>
                </a:lnTo>
                <a:lnTo>
                  <a:pt x="865311" y="475416"/>
                </a:lnTo>
                <a:cubicBezTo>
                  <a:pt x="1003266" y="390428"/>
                  <a:pt x="1157091" y="334441"/>
                  <a:pt x="1317399" y="310869"/>
                </a:cubicBezTo>
                <a:lnTo>
                  <a:pt x="1369968" y="12688"/>
                </a:lnTo>
                <a:lnTo>
                  <a:pt x="1611850" y="12688"/>
                </a:lnTo>
                <a:lnTo>
                  <a:pt x="1664419" y="310870"/>
                </a:lnTo>
                <a:cubicBezTo>
                  <a:pt x="1824727" y="334441"/>
                  <a:pt x="1978552" y="390429"/>
                  <a:pt x="2116507" y="475417"/>
                </a:cubicBezTo>
                <a:lnTo>
                  <a:pt x="2116507" y="475416"/>
                </a:lnTo>
                <a:close/>
              </a:path>
            </a:pathLst>
          </a:custGeom>
          <a:solidFill>
            <a:schemeClr val="bg2"/>
          </a:solidFill>
          <a:ln w="127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2978" tIns="761977" rIns="662978" bIns="814125" numCol="1" spcCol="1270" anchor="ctr" anchorCtr="0">
            <a:noAutofit/>
          </a:bodyPr>
          <a:lstStyle/>
          <a:p>
            <a:pPr marL="0" marR="0" lvl="0" indent="0" algn="ctr" defTabSz="2222500" rtl="0" eaLnBrk="1" fontAlgn="auto" latinLnBrk="0" hangingPunct="1">
              <a:lnSpc>
                <a:spcPct val="90000"/>
              </a:lnSpc>
              <a:spcBef>
                <a:spcPct val="0"/>
              </a:spcBef>
              <a:spcAft>
                <a:spcPct val="35000"/>
              </a:spcAft>
              <a:buClrTx/>
              <a:buSzTx/>
              <a:buFontTx/>
              <a:buNone/>
              <a:tabLst/>
              <a:defRPr/>
            </a:pPr>
            <a:endParaRPr kumimoji="0" lang="en-IN" sz="5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1" name="TextBox 120">
            <a:extLst>
              <a:ext uri="{FF2B5EF4-FFF2-40B4-BE49-F238E27FC236}">
                <a16:creationId xmlns:a16="http://schemas.microsoft.com/office/drawing/2014/main" xmlns="" id="{3281CA31-1587-4204-8D34-C5B9BBEA3CBD}"/>
              </a:ext>
            </a:extLst>
          </p:cNvPr>
          <p:cNvSpPr txBox="1"/>
          <p:nvPr/>
        </p:nvSpPr>
        <p:spPr>
          <a:xfrm>
            <a:off x="3073940" y="2943076"/>
            <a:ext cx="1597871" cy="646331"/>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lang="en-US" sz="3600" b="1" kern="0" dirty="0">
                <a:solidFill>
                  <a:prstClr val="white"/>
                </a:solidFill>
                <a:latin typeface="Arial" panose="020B0604020202020204" pitchFamily="34" charset="0"/>
                <a:cs typeface="Arial" panose="020B0604020202020204" pitchFamily="34" charset="0"/>
              </a:rPr>
              <a:t>Fraud</a:t>
            </a:r>
            <a:endParaRPr kumimoji="0" lang="en-US" sz="36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xmlns="" id="{A89CEAC9-10A7-4CEB-9632-840F48E106CF}"/>
              </a:ext>
            </a:extLst>
          </p:cNvPr>
          <p:cNvSpPr txBox="1"/>
          <p:nvPr/>
        </p:nvSpPr>
        <p:spPr>
          <a:xfrm>
            <a:off x="706658" y="1374962"/>
            <a:ext cx="4395850" cy="584775"/>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Rising costs</a:t>
            </a:r>
          </a:p>
        </p:txBody>
      </p:sp>
      <p:sp>
        <p:nvSpPr>
          <p:cNvPr id="123" name="TextBox 122">
            <a:extLst>
              <a:ext uri="{FF2B5EF4-FFF2-40B4-BE49-F238E27FC236}">
                <a16:creationId xmlns:a16="http://schemas.microsoft.com/office/drawing/2014/main" xmlns="" id="{3AB8423C-02C3-445E-B46E-B91490664920}"/>
              </a:ext>
            </a:extLst>
          </p:cNvPr>
          <p:cNvSpPr txBox="1"/>
          <p:nvPr/>
        </p:nvSpPr>
        <p:spPr>
          <a:xfrm rot="18387163">
            <a:off x="1686727" y="4845733"/>
            <a:ext cx="2556119" cy="1077218"/>
          </a:xfrm>
          <a:prstGeom prst="rect">
            <a:avLst/>
          </a:prstGeom>
          <a:noFill/>
        </p:spPr>
        <p:txBody>
          <a:bodyPr wrap="square" rtlCol="0">
            <a:spAutoFit/>
          </a:bodyPr>
          <a:lstStyle/>
          <a:p>
            <a:pPr marR="0" lvl="0" algn="ctr" defTabSz="913943" rtl="0" eaLnBrk="1" fontAlgn="auto" latinLnBrk="0" hangingPunct="1">
              <a:lnSpc>
                <a:spcPct val="100000"/>
              </a:lnSpc>
              <a:buClrTx/>
              <a:buSzPct val="75000"/>
              <a:tabLst/>
              <a:defRPr/>
            </a:pPr>
            <a:r>
              <a:rPr kumimoji="0" lang="en-US" sz="3200" b="1" i="0" u="none" strike="noStrike" kern="0" cap="none" spc="0" normalizeH="0" baseline="0" noProof="0" dirty="0">
                <a:ln>
                  <a:noFill/>
                </a:ln>
                <a:solidFill>
                  <a:schemeClr val="accent5">
                    <a:lumMod val="60000"/>
                    <a:lumOff val="40000"/>
                  </a:schemeClr>
                </a:solidFill>
                <a:effectLst/>
                <a:uLnTx/>
                <a:uFillTx/>
                <a:latin typeface="Arial" panose="020B0604020202020204" pitchFamily="34" charset="0"/>
                <a:cs typeface="Arial" panose="020B0604020202020204" pitchFamily="34" charset="0"/>
              </a:rPr>
              <a:t>Regulatory land scape</a:t>
            </a:r>
          </a:p>
        </p:txBody>
      </p:sp>
      <p:sp>
        <p:nvSpPr>
          <p:cNvPr id="124" name="TextBox 123">
            <a:extLst>
              <a:ext uri="{FF2B5EF4-FFF2-40B4-BE49-F238E27FC236}">
                <a16:creationId xmlns:a16="http://schemas.microsoft.com/office/drawing/2014/main" xmlns="" id="{604D14B9-0AB1-4158-936B-54C3F45DB97F}"/>
              </a:ext>
            </a:extLst>
          </p:cNvPr>
          <p:cNvSpPr txBox="1"/>
          <p:nvPr/>
        </p:nvSpPr>
        <p:spPr>
          <a:xfrm rot="16200000">
            <a:off x="9523969" y="3298655"/>
            <a:ext cx="3726251" cy="1200329"/>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600" b="1" i="0" u="none" strike="noStrike" kern="0" cap="none" spc="0" normalizeH="0" baseline="0" noProof="0" dirty="0">
                <a:ln>
                  <a:noFill/>
                </a:ln>
                <a:solidFill>
                  <a:srgbClr val="D60093"/>
                </a:solidFill>
                <a:effectLst/>
                <a:uLnTx/>
                <a:uFillTx/>
                <a:latin typeface="Arial" panose="020B0604020202020204" pitchFamily="34" charset="0"/>
                <a:cs typeface="Arial" panose="020B0604020202020204" pitchFamily="34" charset="0"/>
              </a:rPr>
              <a:t>Geo/local politics</a:t>
            </a:r>
            <a:endParaRPr kumimoji="0" lang="en-GB" sz="3600" b="1" i="0" u="none" strike="noStrike" kern="0" cap="none" spc="0" normalizeH="0" baseline="0" noProof="0" dirty="0">
              <a:ln>
                <a:noFill/>
              </a:ln>
              <a:solidFill>
                <a:srgbClr val="D60093"/>
              </a:solidFill>
              <a:effectLst/>
              <a:uLnTx/>
              <a:uFillTx/>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xmlns="" id="{B1A750DE-1E89-4D4B-AC7B-27B2B7A86C45}"/>
              </a:ext>
            </a:extLst>
          </p:cNvPr>
          <p:cNvSpPr txBox="1"/>
          <p:nvPr/>
        </p:nvSpPr>
        <p:spPr>
          <a:xfrm>
            <a:off x="9576629" y="779115"/>
            <a:ext cx="2514281" cy="584775"/>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kumimoji="0" lang="en-US" sz="3200" b="1" i="0" u="none" strike="noStrike" kern="0" cap="none" spc="0" normalizeH="0" baseline="0" noProof="0" dirty="0">
                <a:ln>
                  <a:noFill/>
                </a:ln>
                <a:solidFill>
                  <a:srgbClr val="1269AC"/>
                </a:solidFill>
                <a:effectLst/>
                <a:uLnTx/>
                <a:uFillTx/>
                <a:latin typeface="Arial" panose="020B0604020202020204" pitchFamily="34" charset="0"/>
                <a:cs typeface="Arial" panose="020B0604020202020204" pitchFamily="34" charset="0"/>
              </a:rPr>
              <a:t>Pandemics</a:t>
            </a:r>
          </a:p>
        </p:txBody>
      </p:sp>
      <p:sp>
        <p:nvSpPr>
          <p:cNvPr id="126" name="TextBox 125">
            <a:extLst>
              <a:ext uri="{FF2B5EF4-FFF2-40B4-BE49-F238E27FC236}">
                <a16:creationId xmlns:a16="http://schemas.microsoft.com/office/drawing/2014/main" xmlns="" id="{0351488C-90B4-404D-B75F-633FAB472211}"/>
              </a:ext>
            </a:extLst>
          </p:cNvPr>
          <p:cNvSpPr txBox="1"/>
          <p:nvPr/>
        </p:nvSpPr>
        <p:spPr>
          <a:xfrm>
            <a:off x="-364742" y="4754015"/>
            <a:ext cx="3553872" cy="1077218"/>
          </a:xfrm>
          <a:prstGeom prst="rect">
            <a:avLst/>
          </a:prstGeom>
          <a:noFill/>
        </p:spPr>
        <p:txBody>
          <a:bodyPr wrap="square" rtlCol="0">
            <a:spAutoFit/>
          </a:bodyPr>
          <a:lstStyle/>
          <a:p>
            <a:pPr marR="0" lvl="1" algn="l" defTabSz="913943" rtl="0" eaLnBrk="1" fontAlgn="auto" latinLnBrk="0" hangingPunct="1">
              <a:lnSpc>
                <a:spcPct val="100000"/>
              </a:lnSpc>
              <a:spcBef>
                <a:spcPts val="800"/>
              </a:spcBef>
              <a:spcAft>
                <a:spcPts val="800"/>
              </a:spcAft>
              <a:buClrTx/>
              <a:buSzPct val="75000"/>
              <a:tabLst/>
              <a:defRPr/>
            </a:pPr>
            <a:r>
              <a:rPr lang="en-US" sz="3200" b="1" kern="0" dirty="0">
                <a:solidFill>
                  <a:srgbClr val="D60093"/>
                </a:solidFill>
                <a:latin typeface="Arial" panose="020B0604020202020204" pitchFamily="34" charset="0"/>
                <a:cs typeface="Arial" panose="020B0604020202020204" pitchFamily="34" charset="0"/>
              </a:rPr>
              <a:t>Emerging strategies</a:t>
            </a:r>
          </a:p>
        </p:txBody>
      </p:sp>
      <p:sp>
        <p:nvSpPr>
          <p:cNvPr id="127" name="TextBox 126">
            <a:extLst>
              <a:ext uri="{FF2B5EF4-FFF2-40B4-BE49-F238E27FC236}">
                <a16:creationId xmlns:a16="http://schemas.microsoft.com/office/drawing/2014/main" xmlns="" id="{AD1118C3-935B-4FF3-BC58-FD14E57D8D01}"/>
              </a:ext>
            </a:extLst>
          </p:cNvPr>
          <p:cNvSpPr txBox="1"/>
          <p:nvPr/>
        </p:nvSpPr>
        <p:spPr>
          <a:xfrm>
            <a:off x="5326058" y="4892347"/>
            <a:ext cx="5600351" cy="646331"/>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lang="en-US" sz="3600" b="1" kern="0" dirty="0">
                <a:solidFill>
                  <a:schemeClr val="accent1">
                    <a:lumMod val="75000"/>
                  </a:schemeClr>
                </a:solidFill>
                <a:latin typeface="Arial" panose="020B0604020202020204" pitchFamily="34" charset="0"/>
                <a:cs typeface="Arial" panose="020B0604020202020204" pitchFamily="34" charset="0"/>
              </a:rPr>
              <a:t>Corporate restructuring</a:t>
            </a:r>
            <a:endParaRPr kumimoji="0" lang="en-US" sz="3600" b="1" i="0" u="none" strike="noStrike" kern="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xmlns="" id="{D5252E8C-4213-4E96-B764-8DB92A0C092B}"/>
              </a:ext>
            </a:extLst>
          </p:cNvPr>
          <p:cNvSpPr txBox="1"/>
          <p:nvPr/>
        </p:nvSpPr>
        <p:spPr>
          <a:xfrm rot="16200000">
            <a:off x="3478617" y="4879631"/>
            <a:ext cx="1938698" cy="1323439"/>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Noto Sans" panose="020B0502040504020204" pitchFamily="34"/>
                <a:cs typeface="Arial" panose="020B0604020202020204" pitchFamily="34" charset="0"/>
              </a:rPr>
              <a:t>Social media</a:t>
            </a:r>
            <a:endParaRPr kumimoji="0" lang="en-GB" sz="40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29" name="TextBox 128">
            <a:extLst>
              <a:ext uri="{FF2B5EF4-FFF2-40B4-BE49-F238E27FC236}">
                <a16:creationId xmlns:a16="http://schemas.microsoft.com/office/drawing/2014/main" xmlns="" id="{DE211787-94AE-4713-9C25-C753513970BF}"/>
              </a:ext>
            </a:extLst>
          </p:cNvPr>
          <p:cNvSpPr txBox="1"/>
          <p:nvPr/>
        </p:nvSpPr>
        <p:spPr>
          <a:xfrm>
            <a:off x="2195290" y="3451623"/>
            <a:ext cx="7408414" cy="769441"/>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Noto Sans" panose="020B0502040504020204" pitchFamily="34"/>
                <a:cs typeface="Arial" panose="020B0604020202020204" pitchFamily="34" charset="0"/>
              </a:rPr>
              <a:t>Innovation</a:t>
            </a:r>
            <a:endParaRPr kumimoji="0" lang="en-GB" sz="4400" b="1"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30" name="TextBox 129">
            <a:extLst>
              <a:ext uri="{FF2B5EF4-FFF2-40B4-BE49-F238E27FC236}">
                <a16:creationId xmlns:a16="http://schemas.microsoft.com/office/drawing/2014/main" xmlns="" id="{738492B2-6C5E-4130-8A36-2E13399B60E8}"/>
              </a:ext>
            </a:extLst>
          </p:cNvPr>
          <p:cNvSpPr txBox="1"/>
          <p:nvPr/>
        </p:nvSpPr>
        <p:spPr>
          <a:xfrm>
            <a:off x="9598785" y="1858707"/>
            <a:ext cx="2585438" cy="584775"/>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kumimoji="0" lang="en-US" sz="3200" b="1"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Technology</a:t>
            </a:r>
          </a:p>
        </p:txBody>
      </p:sp>
      <p:sp>
        <p:nvSpPr>
          <p:cNvPr id="131" name="TextBox 130">
            <a:extLst>
              <a:ext uri="{FF2B5EF4-FFF2-40B4-BE49-F238E27FC236}">
                <a16:creationId xmlns:a16="http://schemas.microsoft.com/office/drawing/2014/main" xmlns="" id="{46FBAD29-67CE-43E0-B9D7-C9A1BD36A3EA}"/>
              </a:ext>
            </a:extLst>
          </p:cNvPr>
          <p:cNvSpPr txBox="1"/>
          <p:nvPr/>
        </p:nvSpPr>
        <p:spPr>
          <a:xfrm>
            <a:off x="6238482" y="2642413"/>
            <a:ext cx="1851343" cy="646331"/>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600" b="1" i="0" u="none" strike="noStrike" kern="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Data</a:t>
            </a:r>
          </a:p>
        </p:txBody>
      </p:sp>
      <p:sp>
        <p:nvSpPr>
          <p:cNvPr id="132" name="TextBox 131">
            <a:extLst>
              <a:ext uri="{FF2B5EF4-FFF2-40B4-BE49-F238E27FC236}">
                <a16:creationId xmlns:a16="http://schemas.microsoft.com/office/drawing/2014/main" xmlns="" id="{88FEDD96-C77E-4CAC-8BFC-221AABA9E30E}"/>
              </a:ext>
            </a:extLst>
          </p:cNvPr>
          <p:cNvSpPr txBox="1"/>
          <p:nvPr/>
        </p:nvSpPr>
        <p:spPr>
          <a:xfrm>
            <a:off x="3544828" y="2256000"/>
            <a:ext cx="2907996" cy="584775"/>
          </a:xfrm>
          <a:prstGeom prst="rect">
            <a:avLst/>
          </a:prstGeom>
          <a:noFill/>
        </p:spPr>
        <p:txBody>
          <a:bodyPr wrap="square" rtlCol="0">
            <a:spAutoFit/>
          </a:bodyPr>
          <a:lstStyle/>
          <a:p>
            <a:pPr algn="ctr" defTabSz="913943">
              <a:spcBef>
                <a:spcPts val="800"/>
              </a:spcBef>
              <a:spcAft>
                <a:spcPts val="800"/>
              </a:spcAft>
              <a:buSzPct val="75000"/>
              <a:defRPr/>
            </a:pPr>
            <a:r>
              <a:rPr lang="en-US" sz="3200" b="1" kern="0" dirty="0">
                <a:solidFill>
                  <a:srgbClr val="D60093"/>
                </a:solidFill>
                <a:latin typeface="Arial" panose="020B0604020202020204" pitchFamily="34" charset="0"/>
                <a:cs typeface="Arial" panose="020B0604020202020204" pitchFamily="34" charset="0"/>
              </a:rPr>
              <a:t>Competition</a:t>
            </a:r>
          </a:p>
        </p:txBody>
      </p:sp>
      <p:sp>
        <p:nvSpPr>
          <p:cNvPr id="133" name="TextBox 132">
            <a:extLst>
              <a:ext uri="{FF2B5EF4-FFF2-40B4-BE49-F238E27FC236}">
                <a16:creationId xmlns:a16="http://schemas.microsoft.com/office/drawing/2014/main" xmlns="" id="{BCA85929-2C67-45BA-BB21-26DD3BE7FBA6}"/>
              </a:ext>
            </a:extLst>
          </p:cNvPr>
          <p:cNvSpPr txBox="1"/>
          <p:nvPr/>
        </p:nvSpPr>
        <p:spPr>
          <a:xfrm>
            <a:off x="8238772" y="3408968"/>
            <a:ext cx="3000514" cy="1200329"/>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36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Evolving IFRS</a:t>
            </a:r>
          </a:p>
        </p:txBody>
      </p:sp>
      <p:sp>
        <p:nvSpPr>
          <p:cNvPr id="33" name="TextBox 32">
            <a:extLst>
              <a:ext uri="{FF2B5EF4-FFF2-40B4-BE49-F238E27FC236}">
                <a16:creationId xmlns:a16="http://schemas.microsoft.com/office/drawing/2014/main" xmlns="" id="{95DB1A76-6FEB-4500-A93A-3BCFA80AA911}"/>
              </a:ext>
            </a:extLst>
          </p:cNvPr>
          <p:cNvSpPr txBox="1"/>
          <p:nvPr/>
        </p:nvSpPr>
        <p:spPr>
          <a:xfrm>
            <a:off x="179178" y="1999096"/>
            <a:ext cx="1968730" cy="1200329"/>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kumimoji="0" lang="en-US" sz="2400" b="1" i="0" u="none" strike="noStrike" kern="0" cap="none" spc="0" normalizeH="0" baseline="0" noProof="0" dirty="0">
                <a:ln>
                  <a:noFill/>
                </a:ln>
                <a:solidFill>
                  <a:schemeClr val="bg2">
                    <a:lumMod val="85000"/>
                    <a:lumOff val="15000"/>
                  </a:schemeClr>
                </a:solidFill>
                <a:effectLst/>
                <a:uLnTx/>
                <a:uFillTx/>
                <a:latin typeface="Arial" panose="020B0604020202020204" pitchFamily="34" charset="0"/>
                <a:cs typeface="Arial" panose="020B0604020202020204" pitchFamily="34" charset="0"/>
              </a:rPr>
              <a:t>Evolving</a:t>
            </a:r>
            <a:r>
              <a:rPr kumimoji="0" lang="en-US" sz="2400" b="1" i="0" u="none" strike="noStrike" kern="0" cap="none" spc="0" normalizeH="0" noProof="0" dirty="0">
                <a:ln>
                  <a:noFill/>
                </a:ln>
                <a:solidFill>
                  <a:schemeClr val="bg2">
                    <a:lumMod val="85000"/>
                    <a:lumOff val="15000"/>
                  </a:schemeClr>
                </a:solidFill>
                <a:effectLst/>
                <a:uLnTx/>
                <a:uFillTx/>
                <a:latin typeface="Arial" panose="020B0604020202020204" pitchFamily="34" charset="0"/>
                <a:cs typeface="Arial" panose="020B0604020202020204" pitchFamily="34" charset="0"/>
              </a:rPr>
              <a:t> s</a:t>
            </a:r>
            <a:r>
              <a:rPr kumimoji="0" lang="en-US" sz="2400" b="1" i="0" u="none" strike="noStrike" kern="0" cap="none" spc="0" normalizeH="0" baseline="0" noProof="0" dirty="0">
                <a:ln>
                  <a:noFill/>
                </a:ln>
                <a:solidFill>
                  <a:schemeClr val="bg2">
                    <a:lumMod val="85000"/>
                    <a:lumOff val="15000"/>
                  </a:schemeClr>
                </a:solidFill>
                <a:effectLst/>
                <a:uLnTx/>
                <a:uFillTx/>
                <a:latin typeface="Arial" panose="020B0604020202020204" pitchFamily="34" charset="0"/>
                <a:cs typeface="Arial" panose="020B0604020202020204" pitchFamily="34" charset="0"/>
              </a:rPr>
              <a:t>hareholder interests</a:t>
            </a:r>
          </a:p>
        </p:txBody>
      </p:sp>
      <p:sp>
        <p:nvSpPr>
          <p:cNvPr id="34" name="TextBox 33">
            <a:extLst>
              <a:ext uri="{FF2B5EF4-FFF2-40B4-BE49-F238E27FC236}">
                <a16:creationId xmlns:a16="http://schemas.microsoft.com/office/drawing/2014/main" xmlns="" id="{C9F93B7B-959D-45EF-B61D-8B01AC56A9CE}"/>
              </a:ext>
            </a:extLst>
          </p:cNvPr>
          <p:cNvSpPr txBox="1"/>
          <p:nvPr/>
        </p:nvSpPr>
        <p:spPr>
          <a:xfrm>
            <a:off x="5388929" y="580132"/>
            <a:ext cx="2907996" cy="523220"/>
          </a:xfrm>
          <a:prstGeom prst="rect">
            <a:avLst/>
          </a:prstGeom>
          <a:noFill/>
        </p:spPr>
        <p:txBody>
          <a:bodyPr wrap="square" rtlCol="0">
            <a:spAutoFit/>
          </a:bodyPr>
          <a:lstStyle/>
          <a:p>
            <a:pPr algn="ctr" defTabSz="913943">
              <a:spcBef>
                <a:spcPts val="800"/>
              </a:spcBef>
              <a:spcAft>
                <a:spcPts val="800"/>
              </a:spcAft>
              <a:buSzPct val="75000"/>
              <a:defRPr/>
            </a:pPr>
            <a:r>
              <a:rPr lang="en-US" sz="2800" b="1" kern="0" dirty="0">
                <a:solidFill>
                  <a:srgbClr val="D60093"/>
                </a:solidFill>
                <a:latin typeface="Arial" panose="020B0604020202020204" pitchFamily="34" charset="0"/>
                <a:cs typeface="Arial" panose="020B0604020202020204" pitchFamily="34" charset="0"/>
              </a:rPr>
              <a:t>Talent flight</a:t>
            </a:r>
          </a:p>
        </p:txBody>
      </p:sp>
      <p:sp>
        <p:nvSpPr>
          <p:cNvPr id="35" name="TextBox 34">
            <a:extLst>
              <a:ext uri="{FF2B5EF4-FFF2-40B4-BE49-F238E27FC236}">
                <a16:creationId xmlns:a16="http://schemas.microsoft.com/office/drawing/2014/main" xmlns="" id="{049511F5-0F24-40F6-A057-21DED0D7694B}"/>
              </a:ext>
            </a:extLst>
          </p:cNvPr>
          <p:cNvSpPr txBox="1"/>
          <p:nvPr/>
        </p:nvSpPr>
        <p:spPr>
          <a:xfrm>
            <a:off x="5066055" y="6152036"/>
            <a:ext cx="4659759" cy="523220"/>
          </a:xfrm>
          <a:prstGeom prst="rect">
            <a:avLst/>
          </a:prstGeom>
          <a:noFill/>
        </p:spPr>
        <p:txBody>
          <a:bodyPr wrap="square" rtlCol="0">
            <a:spAutoFit/>
          </a:bodyPr>
          <a:lstStyle/>
          <a:p>
            <a:pPr marR="0" lvl="0" algn="l" defTabSz="913943" rtl="0" eaLnBrk="1" fontAlgn="auto" latinLnBrk="0" hangingPunct="1">
              <a:lnSpc>
                <a:spcPct val="100000"/>
              </a:lnSpc>
              <a:spcBef>
                <a:spcPts val="800"/>
              </a:spcBef>
              <a:spcAft>
                <a:spcPts val="800"/>
              </a:spcAft>
              <a:buClrTx/>
              <a:buSzPct val="75000"/>
              <a:tabLst/>
              <a:defRPr/>
            </a:pPr>
            <a:r>
              <a:rPr lang="en-US" sz="2800" b="1" kern="0" dirty="0">
                <a:solidFill>
                  <a:schemeClr val="bg2">
                    <a:lumMod val="85000"/>
                    <a:lumOff val="15000"/>
                  </a:schemeClr>
                </a:solidFill>
                <a:latin typeface="Arial" panose="020B0604020202020204" pitchFamily="34" charset="0"/>
                <a:cs typeface="Arial" panose="020B0604020202020204" pitchFamily="34" charset="0"/>
              </a:rPr>
              <a:t>Supply chain disruptions</a:t>
            </a:r>
            <a:endParaRPr kumimoji="0" lang="en-US" sz="2800" b="1" i="0" u="none" strike="noStrike" kern="0" cap="none" spc="0" normalizeH="0" baseline="0" noProof="0" dirty="0">
              <a:ln>
                <a:noFill/>
              </a:ln>
              <a:solidFill>
                <a:schemeClr val="bg2">
                  <a:lumMod val="85000"/>
                  <a:lumOff val="15000"/>
                </a:schemeClr>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6C6D12FC-C90F-46C3-8D81-DA25B30E7509}"/>
              </a:ext>
            </a:extLst>
          </p:cNvPr>
          <p:cNvSpPr txBox="1"/>
          <p:nvPr/>
        </p:nvSpPr>
        <p:spPr>
          <a:xfrm>
            <a:off x="4864523" y="1120025"/>
            <a:ext cx="2379540" cy="954107"/>
          </a:xfrm>
          <a:prstGeom prst="rect">
            <a:avLst/>
          </a:prstGeom>
          <a:noFill/>
        </p:spPr>
        <p:txBody>
          <a:bodyPr wrap="square" rtlCol="0">
            <a:spAutoFit/>
          </a:bodyPr>
          <a:lstStyle/>
          <a:p>
            <a:pPr marR="0" lvl="0" algn="ctr" defTabSz="913943" rtl="0" eaLnBrk="1" fontAlgn="auto" latinLnBrk="0" hangingPunct="1">
              <a:lnSpc>
                <a:spcPct val="100000"/>
              </a:lnSpc>
              <a:spcBef>
                <a:spcPts val="800"/>
              </a:spcBef>
              <a:spcAft>
                <a:spcPts val="800"/>
              </a:spcAft>
              <a:buClrTx/>
              <a:buSzPct val="75000"/>
              <a:tabLst/>
              <a:defRPr/>
            </a:pPr>
            <a:r>
              <a:rPr lang="en-US" sz="2800" b="1" kern="0" noProof="0" dirty="0">
                <a:solidFill>
                  <a:schemeClr val="accent5">
                    <a:lumMod val="50000"/>
                  </a:schemeClr>
                </a:solidFill>
                <a:latin typeface="Arial" panose="020B0604020202020204" pitchFamily="34" charset="0"/>
                <a:cs typeface="Arial" panose="020B0604020202020204" pitchFamily="34" charset="0"/>
              </a:rPr>
              <a:t>Energy shortage</a:t>
            </a:r>
            <a:endParaRPr kumimoji="0" lang="en-US" sz="2800" b="1" i="0" u="none" strike="noStrike" kern="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EB6DF436-D010-48CE-B15F-8B4E42D5E1DB}"/>
              </a:ext>
            </a:extLst>
          </p:cNvPr>
          <p:cNvSpPr txBox="1"/>
          <p:nvPr/>
        </p:nvSpPr>
        <p:spPr>
          <a:xfrm>
            <a:off x="281566" y="3272794"/>
            <a:ext cx="2907996" cy="1384995"/>
          </a:xfrm>
          <a:prstGeom prst="rect">
            <a:avLst/>
          </a:prstGeom>
          <a:noFill/>
        </p:spPr>
        <p:txBody>
          <a:bodyPr wrap="square" rtlCol="0">
            <a:spAutoFit/>
          </a:bodyPr>
          <a:lstStyle/>
          <a:p>
            <a:pPr algn="ctr" defTabSz="913943">
              <a:spcBef>
                <a:spcPts val="800"/>
              </a:spcBef>
              <a:spcAft>
                <a:spcPts val="800"/>
              </a:spcAft>
              <a:buSzPct val="75000"/>
              <a:defRPr/>
            </a:pPr>
            <a:r>
              <a:rPr lang="en-US" sz="2800" b="1" kern="0" dirty="0">
                <a:solidFill>
                  <a:schemeClr val="accent4">
                    <a:lumMod val="50000"/>
                  </a:schemeClr>
                </a:solidFill>
                <a:latin typeface="Arial" panose="020B0604020202020204" pitchFamily="34" charset="0"/>
                <a:cs typeface="Arial" panose="020B0604020202020204" pitchFamily="34" charset="0"/>
              </a:rPr>
              <a:t>Shifting consumer tastes</a:t>
            </a:r>
          </a:p>
        </p:txBody>
      </p:sp>
      <p:sp>
        <p:nvSpPr>
          <p:cNvPr id="38" name="Title 6">
            <a:extLst>
              <a:ext uri="{FF2B5EF4-FFF2-40B4-BE49-F238E27FC236}">
                <a16:creationId xmlns:a16="http://schemas.microsoft.com/office/drawing/2014/main" xmlns="" id="{8D5106DD-4D7E-44D3-AAD7-CB46282939AD}"/>
              </a:ext>
            </a:extLst>
          </p:cNvPr>
          <p:cNvSpPr txBox="1">
            <a:spLocks/>
          </p:cNvSpPr>
          <p:nvPr/>
        </p:nvSpPr>
        <p:spPr>
          <a:xfrm>
            <a:off x="1345118" y="377553"/>
            <a:ext cx="3277681" cy="61555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ctr" defTabSz="1070893" rtl="0" eaLnBrk="1" fontAlgn="base" latinLnBrk="0" hangingPunct="1">
              <a:lnSpc>
                <a:spcPct val="100000"/>
              </a:lnSpc>
              <a:spcBef>
                <a:spcPct val="0"/>
              </a:spcBef>
              <a:spcAft>
                <a:spcPct val="0"/>
              </a:spcAft>
              <a:buClrTx/>
              <a:buSzTx/>
              <a:buFontTx/>
              <a:buNone/>
              <a:tabLst/>
              <a:defRPr/>
            </a:pPr>
            <a:r>
              <a:rPr kumimoji="0" lang="en-US" sz="40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Disruption</a:t>
            </a:r>
          </a:p>
        </p:txBody>
      </p:sp>
    </p:spTree>
    <p:extLst>
      <p:ext uri="{BB962C8B-B14F-4D97-AF65-F5344CB8AC3E}">
        <p14:creationId xmlns:p14="http://schemas.microsoft.com/office/powerpoint/2010/main" val="188066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6"/>
                                        </p:tgtEl>
                                      </p:cBhvr>
                                      <p:by x="150000" y="150000"/>
                                    </p:animScale>
                                  </p:childTnLst>
                                </p:cTn>
                              </p:par>
                              <p:par>
                                <p:cTn id="13" presetID="1" presetClass="entr" presetSubtype="0" fill="hold" grpId="0" nodeType="withEffect">
                                  <p:stCondLst>
                                    <p:cond delay="300"/>
                                  </p:stCondLst>
                                  <p:childTnLst>
                                    <p:set>
                                      <p:cBhvr>
                                        <p:cTn id="14" dur="1" fill="hold">
                                          <p:stCondLst>
                                            <p:cond delay="0"/>
                                          </p:stCondLst>
                                        </p:cTn>
                                        <p:tgtEl>
                                          <p:spTgt spid="66"/>
                                        </p:tgtEl>
                                        <p:attrNameLst>
                                          <p:attrName>style.visibility</p:attrName>
                                        </p:attrNameLst>
                                      </p:cBhvr>
                                      <p:to>
                                        <p:strVal val="visible"/>
                                      </p:to>
                                    </p:set>
                                  </p:childTnLst>
                                </p:cTn>
                              </p:par>
                              <p:par>
                                <p:cTn id="15" presetID="26" presetClass="emph" presetSubtype="0" repeatCount="indefinite" fill="hold" grpId="1" nodeType="withEffect">
                                  <p:stCondLst>
                                    <p:cond delay="300"/>
                                  </p:stCondLst>
                                  <p:childTnLst>
                                    <p:animEffect transition="out" filter="fade">
                                      <p:cBhvr>
                                        <p:cTn id="16" dur="1000" tmFilter="0, 0; .2, .5; .8, .5; 1, 0"/>
                                        <p:tgtEl>
                                          <p:spTgt spid="66"/>
                                        </p:tgtEl>
                                      </p:cBhvr>
                                    </p:animEffect>
                                    <p:animScale>
                                      <p:cBhvr>
                                        <p:cTn id="17" dur="500" autoRev="1" fill="hold"/>
                                        <p:tgtEl>
                                          <p:spTgt spid="66"/>
                                        </p:tgtEl>
                                      </p:cBhvr>
                                      <p:by x="105000" y="105000"/>
                                    </p:animScale>
                                  </p:childTnLst>
                                </p:cTn>
                              </p:par>
                              <p:par>
                                <p:cTn id="18" presetID="53" presetClass="entr" presetSubtype="16"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cBhvr>
                                        <p:cTn id="20" dur="500" fill="hold"/>
                                        <p:tgtEl>
                                          <p:spTgt spid="76"/>
                                        </p:tgtEl>
                                        <p:attrNameLst>
                                          <p:attrName>ppt_w</p:attrName>
                                        </p:attrNameLst>
                                      </p:cBhvr>
                                      <p:tavLst>
                                        <p:tav tm="0">
                                          <p:val>
                                            <p:fltVal val="0"/>
                                          </p:val>
                                        </p:tav>
                                        <p:tav tm="100000">
                                          <p:val>
                                            <p:strVal val="#ppt_w"/>
                                          </p:val>
                                        </p:tav>
                                      </p:tavLst>
                                    </p:anim>
                                    <p:anim calcmode="lin" valueType="num">
                                      <p:cBhvr>
                                        <p:cTn id="21" dur="500" fill="hold"/>
                                        <p:tgtEl>
                                          <p:spTgt spid="76"/>
                                        </p:tgtEl>
                                        <p:attrNameLst>
                                          <p:attrName>ppt_h</p:attrName>
                                        </p:attrNameLst>
                                      </p:cBhvr>
                                      <p:tavLst>
                                        <p:tav tm="0">
                                          <p:val>
                                            <p:fltVal val="0"/>
                                          </p:val>
                                        </p:tav>
                                        <p:tav tm="100000">
                                          <p:val>
                                            <p:strVal val="#ppt_h"/>
                                          </p:val>
                                        </p:tav>
                                      </p:tavLst>
                                    </p:anim>
                                    <p:animEffect transition="in" filter="fade">
                                      <p:cBhvr>
                                        <p:cTn id="22" dur="500"/>
                                        <p:tgtEl>
                                          <p:spTgt spid="76"/>
                                        </p:tgtEl>
                                      </p:cBhvr>
                                    </p:animEffect>
                                  </p:childTnLst>
                                </p:cTn>
                              </p:par>
                              <p:par>
                                <p:cTn id="23" presetID="8" presetClass="emph" presetSubtype="0" repeatCount="indefinite" fill="hold" grpId="1" nodeType="withEffect">
                                  <p:stCondLst>
                                    <p:cond delay="0"/>
                                  </p:stCondLst>
                                  <p:childTnLst>
                                    <p:animRot by="21600000">
                                      <p:cBhvr>
                                        <p:cTn id="24" dur="20000" fill="hold"/>
                                        <p:tgtEl>
                                          <p:spTgt spid="65"/>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0" fill="hold"/>
                                        <p:tgtEl>
                                          <p:spTgt spid="76"/>
                                        </p:tgtEl>
                                        <p:attrNameLst>
                                          <p:attrName>r</p:attrName>
                                        </p:attrNameLst>
                                      </p:cBhvr>
                                    </p:animRot>
                                  </p:childTnLst>
                                </p:cTn>
                              </p:par>
                              <p:par>
                                <p:cTn id="27" presetID="2" presetClass="entr" presetSubtype="4"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1500" fill="hold"/>
                                        <p:tgtEl>
                                          <p:spTgt spid="38"/>
                                        </p:tgtEl>
                                        <p:attrNameLst>
                                          <p:attrName>ppt_x</p:attrName>
                                        </p:attrNameLst>
                                      </p:cBhvr>
                                      <p:tavLst>
                                        <p:tav tm="0">
                                          <p:val>
                                            <p:strVal val="#ppt_x"/>
                                          </p:val>
                                        </p:tav>
                                        <p:tav tm="100000">
                                          <p:val>
                                            <p:strVal val="#ppt_x"/>
                                          </p:val>
                                        </p:tav>
                                      </p:tavLst>
                                    </p:anim>
                                    <p:anim calcmode="lin" valueType="num">
                                      <p:cBhvr additive="base">
                                        <p:cTn id="30" dur="1500" fill="hold"/>
                                        <p:tgtEl>
                                          <p:spTgt spid="38"/>
                                        </p:tgtEl>
                                        <p:attrNameLst>
                                          <p:attrName>ppt_y</p:attrName>
                                        </p:attrNameLst>
                                      </p:cBhvr>
                                      <p:tavLst>
                                        <p:tav tm="0">
                                          <p:val>
                                            <p:strVal val="1+#ppt_h/2"/>
                                          </p:val>
                                        </p:tav>
                                        <p:tav tm="100000">
                                          <p:val>
                                            <p:strVal val="#ppt_y"/>
                                          </p:val>
                                        </p:tav>
                                      </p:tavLst>
                                    </p:anim>
                                  </p:childTnLst>
                                </p:cTn>
                              </p:par>
                              <p:par>
                                <p:cTn id="31" presetID="42" presetClass="entr" presetSubtype="0" fill="hold" grpId="0" nodeType="withEffect">
                                  <p:stCondLst>
                                    <p:cond delay="1400"/>
                                  </p:stCondLst>
                                  <p:childTnLst>
                                    <p:set>
                                      <p:cBhvr>
                                        <p:cTn id="32" dur="1" fill="hold">
                                          <p:stCondLst>
                                            <p:cond delay="0"/>
                                          </p:stCondLst>
                                        </p:cTn>
                                        <p:tgtEl>
                                          <p:spTgt spid="129"/>
                                        </p:tgtEl>
                                        <p:attrNameLst>
                                          <p:attrName>style.visibility</p:attrName>
                                        </p:attrNameLst>
                                      </p:cBhvr>
                                      <p:to>
                                        <p:strVal val="visible"/>
                                      </p:to>
                                    </p:set>
                                    <p:animEffect transition="in" filter="fade">
                                      <p:cBhvr>
                                        <p:cTn id="33" dur="1000"/>
                                        <p:tgtEl>
                                          <p:spTgt spid="129"/>
                                        </p:tgtEl>
                                      </p:cBhvr>
                                    </p:animEffect>
                                    <p:anim calcmode="lin" valueType="num">
                                      <p:cBhvr>
                                        <p:cTn id="34" dur="1000" fill="hold"/>
                                        <p:tgtEl>
                                          <p:spTgt spid="129"/>
                                        </p:tgtEl>
                                        <p:attrNameLst>
                                          <p:attrName>ppt_x</p:attrName>
                                        </p:attrNameLst>
                                      </p:cBhvr>
                                      <p:tavLst>
                                        <p:tav tm="0">
                                          <p:val>
                                            <p:strVal val="#ppt_x"/>
                                          </p:val>
                                        </p:tav>
                                        <p:tav tm="100000">
                                          <p:val>
                                            <p:strVal val="#ppt_x"/>
                                          </p:val>
                                        </p:tav>
                                      </p:tavLst>
                                    </p:anim>
                                    <p:anim calcmode="lin" valueType="num">
                                      <p:cBhvr>
                                        <p:cTn id="35" dur="1000" fill="hold"/>
                                        <p:tgtEl>
                                          <p:spTgt spid="12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400"/>
                                  </p:stCondLst>
                                  <p:childTnLst>
                                    <p:set>
                                      <p:cBhvr>
                                        <p:cTn id="37" dur="1" fill="hold">
                                          <p:stCondLst>
                                            <p:cond delay="0"/>
                                          </p:stCondLst>
                                        </p:cTn>
                                        <p:tgtEl>
                                          <p:spTgt spid="127"/>
                                        </p:tgtEl>
                                        <p:attrNameLst>
                                          <p:attrName>style.visibility</p:attrName>
                                        </p:attrNameLst>
                                      </p:cBhvr>
                                      <p:to>
                                        <p:strVal val="visible"/>
                                      </p:to>
                                    </p:set>
                                    <p:animEffect transition="in" filter="fade">
                                      <p:cBhvr>
                                        <p:cTn id="38" dur="1000"/>
                                        <p:tgtEl>
                                          <p:spTgt spid="127"/>
                                        </p:tgtEl>
                                      </p:cBhvr>
                                    </p:animEffect>
                                    <p:anim calcmode="lin" valueType="num">
                                      <p:cBhvr>
                                        <p:cTn id="39" dur="1000" fill="hold"/>
                                        <p:tgtEl>
                                          <p:spTgt spid="127"/>
                                        </p:tgtEl>
                                        <p:attrNameLst>
                                          <p:attrName>ppt_x</p:attrName>
                                        </p:attrNameLst>
                                      </p:cBhvr>
                                      <p:tavLst>
                                        <p:tav tm="0">
                                          <p:val>
                                            <p:strVal val="#ppt_x"/>
                                          </p:val>
                                        </p:tav>
                                        <p:tav tm="100000">
                                          <p:val>
                                            <p:strVal val="#ppt_x"/>
                                          </p:val>
                                        </p:tav>
                                      </p:tavLst>
                                    </p:anim>
                                    <p:anim calcmode="lin" valueType="num">
                                      <p:cBhvr>
                                        <p:cTn id="40" dur="1000" fill="hold"/>
                                        <p:tgtEl>
                                          <p:spTgt spid="12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500"/>
                                  </p:stCondLst>
                                  <p:childTnLst>
                                    <p:set>
                                      <p:cBhvr>
                                        <p:cTn id="42" dur="1" fill="hold">
                                          <p:stCondLst>
                                            <p:cond delay="0"/>
                                          </p:stCondLst>
                                        </p:cTn>
                                        <p:tgtEl>
                                          <p:spTgt spid="123"/>
                                        </p:tgtEl>
                                        <p:attrNameLst>
                                          <p:attrName>style.visibility</p:attrName>
                                        </p:attrNameLst>
                                      </p:cBhvr>
                                      <p:to>
                                        <p:strVal val="visible"/>
                                      </p:to>
                                    </p:set>
                                    <p:animEffect transition="in" filter="fade">
                                      <p:cBhvr>
                                        <p:cTn id="43" dur="1000"/>
                                        <p:tgtEl>
                                          <p:spTgt spid="123"/>
                                        </p:tgtEl>
                                      </p:cBhvr>
                                    </p:animEffect>
                                    <p:anim calcmode="lin" valueType="num">
                                      <p:cBhvr>
                                        <p:cTn id="44" dur="1000" fill="hold"/>
                                        <p:tgtEl>
                                          <p:spTgt spid="123"/>
                                        </p:tgtEl>
                                        <p:attrNameLst>
                                          <p:attrName>ppt_x</p:attrName>
                                        </p:attrNameLst>
                                      </p:cBhvr>
                                      <p:tavLst>
                                        <p:tav tm="0">
                                          <p:val>
                                            <p:strVal val="#ppt_x"/>
                                          </p:val>
                                        </p:tav>
                                        <p:tav tm="100000">
                                          <p:val>
                                            <p:strVal val="#ppt_x"/>
                                          </p:val>
                                        </p:tav>
                                      </p:tavLst>
                                    </p:anim>
                                    <p:anim calcmode="lin" valueType="num">
                                      <p:cBhvr>
                                        <p:cTn id="45" dur="1000" fill="hold"/>
                                        <p:tgtEl>
                                          <p:spTgt spid="1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400"/>
                                  </p:stCondLst>
                                  <p:childTnLst>
                                    <p:set>
                                      <p:cBhvr>
                                        <p:cTn id="47" dur="1" fill="hold">
                                          <p:stCondLst>
                                            <p:cond delay="0"/>
                                          </p:stCondLst>
                                        </p:cTn>
                                        <p:tgtEl>
                                          <p:spTgt spid="133"/>
                                        </p:tgtEl>
                                        <p:attrNameLst>
                                          <p:attrName>style.visibility</p:attrName>
                                        </p:attrNameLst>
                                      </p:cBhvr>
                                      <p:to>
                                        <p:strVal val="visible"/>
                                      </p:to>
                                    </p:set>
                                    <p:animEffect transition="in" filter="fade">
                                      <p:cBhvr>
                                        <p:cTn id="48" dur="1000"/>
                                        <p:tgtEl>
                                          <p:spTgt spid="133"/>
                                        </p:tgtEl>
                                      </p:cBhvr>
                                    </p:animEffect>
                                    <p:anim calcmode="lin" valueType="num">
                                      <p:cBhvr>
                                        <p:cTn id="49" dur="1000" fill="hold"/>
                                        <p:tgtEl>
                                          <p:spTgt spid="133"/>
                                        </p:tgtEl>
                                        <p:attrNameLst>
                                          <p:attrName>ppt_x</p:attrName>
                                        </p:attrNameLst>
                                      </p:cBhvr>
                                      <p:tavLst>
                                        <p:tav tm="0">
                                          <p:val>
                                            <p:strVal val="#ppt_x"/>
                                          </p:val>
                                        </p:tav>
                                        <p:tav tm="100000">
                                          <p:val>
                                            <p:strVal val="#ppt_x"/>
                                          </p:val>
                                        </p:tav>
                                      </p:tavLst>
                                    </p:anim>
                                    <p:anim calcmode="lin" valueType="num">
                                      <p:cBhvr>
                                        <p:cTn id="50" dur="1000" fill="hold"/>
                                        <p:tgtEl>
                                          <p:spTgt spid="13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40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1000"/>
                                        <p:tgtEl>
                                          <p:spTgt spid="125"/>
                                        </p:tgtEl>
                                      </p:cBhvr>
                                    </p:animEffect>
                                    <p:anim calcmode="lin" valueType="num">
                                      <p:cBhvr>
                                        <p:cTn id="54" dur="1000" fill="hold"/>
                                        <p:tgtEl>
                                          <p:spTgt spid="125"/>
                                        </p:tgtEl>
                                        <p:attrNameLst>
                                          <p:attrName>ppt_x</p:attrName>
                                        </p:attrNameLst>
                                      </p:cBhvr>
                                      <p:tavLst>
                                        <p:tav tm="0">
                                          <p:val>
                                            <p:strVal val="#ppt_x"/>
                                          </p:val>
                                        </p:tav>
                                        <p:tav tm="100000">
                                          <p:val>
                                            <p:strVal val="#ppt_x"/>
                                          </p:val>
                                        </p:tav>
                                      </p:tavLst>
                                    </p:anim>
                                    <p:anim calcmode="lin" valueType="num">
                                      <p:cBhvr>
                                        <p:cTn id="55" dur="1000" fill="hold"/>
                                        <p:tgtEl>
                                          <p:spTgt spid="12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140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1000"/>
                                        <p:tgtEl>
                                          <p:spTgt spid="122"/>
                                        </p:tgtEl>
                                      </p:cBhvr>
                                    </p:animEffect>
                                    <p:anim calcmode="lin" valueType="num">
                                      <p:cBhvr>
                                        <p:cTn id="59" dur="1000" fill="hold"/>
                                        <p:tgtEl>
                                          <p:spTgt spid="122"/>
                                        </p:tgtEl>
                                        <p:attrNameLst>
                                          <p:attrName>ppt_x</p:attrName>
                                        </p:attrNameLst>
                                      </p:cBhvr>
                                      <p:tavLst>
                                        <p:tav tm="0">
                                          <p:val>
                                            <p:strVal val="#ppt_x"/>
                                          </p:val>
                                        </p:tav>
                                        <p:tav tm="100000">
                                          <p:val>
                                            <p:strVal val="#ppt_x"/>
                                          </p:val>
                                        </p:tav>
                                      </p:tavLst>
                                    </p:anim>
                                    <p:anim calcmode="lin" valueType="num">
                                      <p:cBhvr>
                                        <p:cTn id="60" dur="1000" fill="hold"/>
                                        <p:tgtEl>
                                          <p:spTgt spid="1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120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1000"/>
                                        <p:tgtEl>
                                          <p:spTgt spid="124"/>
                                        </p:tgtEl>
                                      </p:cBhvr>
                                    </p:animEffect>
                                    <p:anim calcmode="lin" valueType="num">
                                      <p:cBhvr>
                                        <p:cTn id="64" dur="1000" fill="hold"/>
                                        <p:tgtEl>
                                          <p:spTgt spid="124"/>
                                        </p:tgtEl>
                                        <p:attrNameLst>
                                          <p:attrName>ppt_x</p:attrName>
                                        </p:attrNameLst>
                                      </p:cBhvr>
                                      <p:tavLst>
                                        <p:tav tm="0">
                                          <p:val>
                                            <p:strVal val="#ppt_x"/>
                                          </p:val>
                                        </p:tav>
                                        <p:tav tm="100000">
                                          <p:val>
                                            <p:strVal val="#ppt_x"/>
                                          </p:val>
                                        </p:tav>
                                      </p:tavLst>
                                    </p:anim>
                                    <p:anim calcmode="lin" valueType="num">
                                      <p:cBhvr>
                                        <p:cTn id="65" dur="1000" fill="hold"/>
                                        <p:tgtEl>
                                          <p:spTgt spid="12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200"/>
                                  </p:stCondLst>
                                  <p:childTnLst>
                                    <p:set>
                                      <p:cBhvr>
                                        <p:cTn id="67" dur="1" fill="hold">
                                          <p:stCondLst>
                                            <p:cond delay="0"/>
                                          </p:stCondLst>
                                        </p:cTn>
                                        <p:tgtEl>
                                          <p:spTgt spid="130"/>
                                        </p:tgtEl>
                                        <p:attrNameLst>
                                          <p:attrName>style.visibility</p:attrName>
                                        </p:attrNameLst>
                                      </p:cBhvr>
                                      <p:to>
                                        <p:strVal val="visible"/>
                                      </p:to>
                                    </p:set>
                                    <p:animEffect transition="in" filter="fade">
                                      <p:cBhvr>
                                        <p:cTn id="68" dur="1000"/>
                                        <p:tgtEl>
                                          <p:spTgt spid="130"/>
                                        </p:tgtEl>
                                      </p:cBhvr>
                                    </p:animEffect>
                                    <p:anim calcmode="lin" valueType="num">
                                      <p:cBhvr>
                                        <p:cTn id="69" dur="1000" fill="hold"/>
                                        <p:tgtEl>
                                          <p:spTgt spid="130"/>
                                        </p:tgtEl>
                                        <p:attrNameLst>
                                          <p:attrName>ppt_x</p:attrName>
                                        </p:attrNameLst>
                                      </p:cBhvr>
                                      <p:tavLst>
                                        <p:tav tm="0">
                                          <p:val>
                                            <p:strVal val="#ppt_x"/>
                                          </p:val>
                                        </p:tav>
                                        <p:tav tm="100000">
                                          <p:val>
                                            <p:strVal val="#ppt_x"/>
                                          </p:val>
                                        </p:tav>
                                      </p:tavLst>
                                    </p:anim>
                                    <p:anim calcmode="lin" valueType="num">
                                      <p:cBhvr>
                                        <p:cTn id="70" dur="1000" fill="hold"/>
                                        <p:tgtEl>
                                          <p:spTgt spid="13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1300"/>
                                  </p:stCondLst>
                                  <p:childTnLst>
                                    <p:set>
                                      <p:cBhvr>
                                        <p:cTn id="72" dur="1" fill="hold">
                                          <p:stCondLst>
                                            <p:cond delay="0"/>
                                          </p:stCondLst>
                                        </p:cTn>
                                        <p:tgtEl>
                                          <p:spTgt spid="131"/>
                                        </p:tgtEl>
                                        <p:attrNameLst>
                                          <p:attrName>style.visibility</p:attrName>
                                        </p:attrNameLst>
                                      </p:cBhvr>
                                      <p:to>
                                        <p:strVal val="visible"/>
                                      </p:to>
                                    </p:set>
                                    <p:animEffect transition="in" filter="fade">
                                      <p:cBhvr>
                                        <p:cTn id="73" dur="1000"/>
                                        <p:tgtEl>
                                          <p:spTgt spid="131"/>
                                        </p:tgtEl>
                                      </p:cBhvr>
                                    </p:animEffect>
                                    <p:anim calcmode="lin" valueType="num">
                                      <p:cBhvr>
                                        <p:cTn id="74" dur="1000" fill="hold"/>
                                        <p:tgtEl>
                                          <p:spTgt spid="131"/>
                                        </p:tgtEl>
                                        <p:attrNameLst>
                                          <p:attrName>ppt_x</p:attrName>
                                        </p:attrNameLst>
                                      </p:cBhvr>
                                      <p:tavLst>
                                        <p:tav tm="0">
                                          <p:val>
                                            <p:strVal val="#ppt_x"/>
                                          </p:val>
                                        </p:tav>
                                        <p:tav tm="100000">
                                          <p:val>
                                            <p:strVal val="#ppt_x"/>
                                          </p:val>
                                        </p:tav>
                                      </p:tavLst>
                                    </p:anim>
                                    <p:anim calcmode="lin" valueType="num">
                                      <p:cBhvr>
                                        <p:cTn id="75" dur="1000" fill="hold"/>
                                        <p:tgtEl>
                                          <p:spTgt spid="13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1300"/>
                                  </p:stCondLst>
                                  <p:childTnLst>
                                    <p:set>
                                      <p:cBhvr>
                                        <p:cTn id="77" dur="1" fill="hold">
                                          <p:stCondLst>
                                            <p:cond delay="0"/>
                                          </p:stCondLst>
                                        </p:cTn>
                                        <p:tgtEl>
                                          <p:spTgt spid="132"/>
                                        </p:tgtEl>
                                        <p:attrNameLst>
                                          <p:attrName>style.visibility</p:attrName>
                                        </p:attrNameLst>
                                      </p:cBhvr>
                                      <p:to>
                                        <p:strVal val="visible"/>
                                      </p:to>
                                    </p:set>
                                    <p:animEffect transition="in" filter="fade">
                                      <p:cBhvr>
                                        <p:cTn id="78" dur="1000"/>
                                        <p:tgtEl>
                                          <p:spTgt spid="132"/>
                                        </p:tgtEl>
                                      </p:cBhvr>
                                    </p:animEffect>
                                    <p:anim calcmode="lin" valueType="num">
                                      <p:cBhvr>
                                        <p:cTn id="79" dur="1000" fill="hold"/>
                                        <p:tgtEl>
                                          <p:spTgt spid="132"/>
                                        </p:tgtEl>
                                        <p:attrNameLst>
                                          <p:attrName>ppt_x</p:attrName>
                                        </p:attrNameLst>
                                      </p:cBhvr>
                                      <p:tavLst>
                                        <p:tav tm="0">
                                          <p:val>
                                            <p:strVal val="#ppt_x"/>
                                          </p:val>
                                        </p:tav>
                                        <p:tav tm="100000">
                                          <p:val>
                                            <p:strVal val="#ppt_x"/>
                                          </p:val>
                                        </p:tav>
                                      </p:tavLst>
                                    </p:anim>
                                    <p:anim calcmode="lin" valueType="num">
                                      <p:cBhvr>
                                        <p:cTn id="80" dur="1000" fill="hold"/>
                                        <p:tgtEl>
                                          <p:spTgt spid="13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1100"/>
                                  </p:stCondLst>
                                  <p:childTnLst>
                                    <p:set>
                                      <p:cBhvr>
                                        <p:cTn id="82" dur="1" fill="hold">
                                          <p:stCondLst>
                                            <p:cond delay="0"/>
                                          </p:stCondLst>
                                        </p:cTn>
                                        <p:tgtEl>
                                          <p:spTgt spid="121"/>
                                        </p:tgtEl>
                                        <p:attrNameLst>
                                          <p:attrName>style.visibility</p:attrName>
                                        </p:attrNameLst>
                                      </p:cBhvr>
                                      <p:to>
                                        <p:strVal val="visible"/>
                                      </p:to>
                                    </p:set>
                                    <p:animEffect transition="in" filter="fade">
                                      <p:cBhvr>
                                        <p:cTn id="83" dur="1000"/>
                                        <p:tgtEl>
                                          <p:spTgt spid="121"/>
                                        </p:tgtEl>
                                      </p:cBhvr>
                                    </p:animEffect>
                                    <p:anim calcmode="lin" valueType="num">
                                      <p:cBhvr>
                                        <p:cTn id="84" dur="1000" fill="hold"/>
                                        <p:tgtEl>
                                          <p:spTgt spid="121"/>
                                        </p:tgtEl>
                                        <p:attrNameLst>
                                          <p:attrName>ppt_x</p:attrName>
                                        </p:attrNameLst>
                                      </p:cBhvr>
                                      <p:tavLst>
                                        <p:tav tm="0">
                                          <p:val>
                                            <p:strVal val="#ppt_x"/>
                                          </p:val>
                                        </p:tav>
                                        <p:tav tm="100000">
                                          <p:val>
                                            <p:strVal val="#ppt_x"/>
                                          </p:val>
                                        </p:tav>
                                      </p:tavLst>
                                    </p:anim>
                                    <p:anim calcmode="lin" valueType="num">
                                      <p:cBhvr>
                                        <p:cTn id="85" dur="1000" fill="hold"/>
                                        <p:tgtEl>
                                          <p:spTgt spid="12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1100"/>
                                  </p:stCondLst>
                                  <p:childTnLst>
                                    <p:set>
                                      <p:cBhvr>
                                        <p:cTn id="87" dur="1" fill="hold">
                                          <p:stCondLst>
                                            <p:cond delay="0"/>
                                          </p:stCondLst>
                                        </p:cTn>
                                        <p:tgtEl>
                                          <p:spTgt spid="126"/>
                                        </p:tgtEl>
                                        <p:attrNameLst>
                                          <p:attrName>style.visibility</p:attrName>
                                        </p:attrNameLst>
                                      </p:cBhvr>
                                      <p:to>
                                        <p:strVal val="visible"/>
                                      </p:to>
                                    </p:set>
                                    <p:animEffect transition="in" filter="fade">
                                      <p:cBhvr>
                                        <p:cTn id="88" dur="1000"/>
                                        <p:tgtEl>
                                          <p:spTgt spid="126"/>
                                        </p:tgtEl>
                                      </p:cBhvr>
                                    </p:animEffect>
                                    <p:anim calcmode="lin" valueType="num">
                                      <p:cBhvr>
                                        <p:cTn id="89" dur="1000" fill="hold"/>
                                        <p:tgtEl>
                                          <p:spTgt spid="126"/>
                                        </p:tgtEl>
                                        <p:attrNameLst>
                                          <p:attrName>ppt_x</p:attrName>
                                        </p:attrNameLst>
                                      </p:cBhvr>
                                      <p:tavLst>
                                        <p:tav tm="0">
                                          <p:val>
                                            <p:strVal val="#ppt_x"/>
                                          </p:val>
                                        </p:tav>
                                        <p:tav tm="100000">
                                          <p:val>
                                            <p:strVal val="#ppt_x"/>
                                          </p:val>
                                        </p:tav>
                                      </p:tavLst>
                                    </p:anim>
                                    <p:anim calcmode="lin" valueType="num">
                                      <p:cBhvr>
                                        <p:cTn id="90" dur="1000" fill="hold"/>
                                        <p:tgtEl>
                                          <p:spTgt spid="126"/>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1000"/>
                                  </p:stCondLst>
                                  <p:childTnLst>
                                    <p:set>
                                      <p:cBhvr>
                                        <p:cTn id="92" dur="1" fill="hold">
                                          <p:stCondLst>
                                            <p:cond delay="0"/>
                                          </p:stCondLst>
                                        </p:cTn>
                                        <p:tgtEl>
                                          <p:spTgt spid="128"/>
                                        </p:tgtEl>
                                        <p:attrNameLst>
                                          <p:attrName>style.visibility</p:attrName>
                                        </p:attrNameLst>
                                      </p:cBhvr>
                                      <p:to>
                                        <p:strVal val="visible"/>
                                      </p:to>
                                    </p:set>
                                    <p:animEffect transition="in" filter="fade">
                                      <p:cBhvr>
                                        <p:cTn id="93" dur="1000"/>
                                        <p:tgtEl>
                                          <p:spTgt spid="128"/>
                                        </p:tgtEl>
                                      </p:cBhvr>
                                    </p:animEffect>
                                    <p:anim calcmode="lin" valueType="num">
                                      <p:cBhvr>
                                        <p:cTn id="94" dur="1000" fill="hold"/>
                                        <p:tgtEl>
                                          <p:spTgt spid="128"/>
                                        </p:tgtEl>
                                        <p:attrNameLst>
                                          <p:attrName>ppt_x</p:attrName>
                                        </p:attrNameLst>
                                      </p:cBhvr>
                                      <p:tavLst>
                                        <p:tav tm="0">
                                          <p:val>
                                            <p:strVal val="#ppt_x"/>
                                          </p:val>
                                        </p:tav>
                                        <p:tav tm="100000">
                                          <p:val>
                                            <p:strVal val="#ppt_x"/>
                                          </p:val>
                                        </p:tav>
                                      </p:tavLst>
                                    </p:anim>
                                    <p:anim calcmode="lin" valueType="num">
                                      <p:cBhvr>
                                        <p:cTn id="95" dur="1000" fill="hold"/>
                                        <p:tgtEl>
                                          <p:spTgt spid="128"/>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140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150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1000"/>
                                        <p:tgtEl>
                                          <p:spTgt spid="34"/>
                                        </p:tgtEl>
                                      </p:cBhvr>
                                    </p:animEffect>
                                    <p:anim calcmode="lin" valueType="num">
                                      <p:cBhvr>
                                        <p:cTn id="104" dur="1000" fill="hold"/>
                                        <p:tgtEl>
                                          <p:spTgt spid="34"/>
                                        </p:tgtEl>
                                        <p:attrNameLst>
                                          <p:attrName>ppt_x</p:attrName>
                                        </p:attrNameLst>
                                      </p:cBhvr>
                                      <p:tavLst>
                                        <p:tav tm="0">
                                          <p:val>
                                            <p:strVal val="#ppt_x"/>
                                          </p:val>
                                        </p:tav>
                                        <p:tav tm="100000">
                                          <p:val>
                                            <p:strVal val="#ppt_x"/>
                                          </p:val>
                                        </p:tav>
                                      </p:tavLst>
                                    </p:anim>
                                    <p:anim calcmode="lin" valueType="num">
                                      <p:cBhvr>
                                        <p:cTn id="105" dur="1000" fill="hold"/>
                                        <p:tgtEl>
                                          <p:spTgt spid="34"/>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150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1000"/>
                                        <p:tgtEl>
                                          <p:spTgt spid="35"/>
                                        </p:tgtEl>
                                      </p:cBhvr>
                                    </p:animEffect>
                                    <p:anim calcmode="lin" valueType="num">
                                      <p:cBhvr>
                                        <p:cTn id="109" dur="1000" fill="hold"/>
                                        <p:tgtEl>
                                          <p:spTgt spid="35"/>
                                        </p:tgtEl>
                                        <p:attrNameLst>
                                          <p:attrName>ppt_x</p:attrName>
                                        </p:attrNameLst>
                                      </p:cBhvr>
                                      <p:tavLst>
                                        <p:tav tm="0">
                                          <p:val>
                                            <p:strVal val="#ppt_x"/>
                                          </p:val>
                                        </p:tav>
                                        <p:tav tm="100000">
                                          <p:val>
                                            <p:strVal val="#ppt_x"/>
                                          </p:val>
                                        </p:tav>
                                      </p:tavLst>
                                    </p:anim>
                                    <p:anim calcmode="lin" valueType="num">
                                      <p:cBhvr>
                                        <p:cTn id="110" dur="1000" fill="hold"/>
                                        <p:tgtEl>
                                          <p:spTgt spid="35"/>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150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1000"/>
                                        <p:tgtEl>
                                          <p:spTgt spid="36"/>
                                        </p:tgtEl>
                                      </p:cBhvr>
                                    </p:animEffect>
                                    <p:anim calcmode="lin" valueType="num">
                                      <p:cBhvr>
                                        <p:cTn id="114" dur="1000" fill="hold"/>
                                        <p:tgtEl>
                                          <p:spTgt spid="36"/>
                                        </p:tgtEl>
                                        <p:attrNameLst>
                                          <p:attrName>ppt_x</p:attrName>
                                        </p:attrNameLst>
                                      </p:cBhvr>
                                      <p:tavLst>
                                        <p:tav tm="0">
                                          <p:val>
                                            <p:strVal val="#ppt_x"/>
                                          </p:val>
                                        </p:tav>
                                        <p:tav tm="100000">
                                          <p:val>
                                            <p:strVal val="#ppt_x"/>
                                          </p:val>
                                        </p:tav>
                                      </p:tavLst>
                                    </p:anim>
                                    <p:anim calcmode="lin" valueType="num">
                                      <p:cBhvr>
                                        <p:cTn id="115" dur="1000" fill="hold"/>
                                        <p:tgtEl>
                                          <p:spTgt spid="36"/>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170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1000"/>
                                        <p:tgtEl>
                                          <p:spTgt spid="37"/>
                                        </p:tgtEl>
                                      </p:cBhvr>
                                    </p:animEffect>
                                    <p:anim calcmode="lin" valueType="num">
                                      <p:cBhvr>
                                        <p:cTn id="119" dur="1000" fill="hold"/>
                                        <p:tgtEl>
                                          <p:spTgt spid="37"/>
                                        </p:tgtEl>
                                        <p:attrNameLst>
                                          <p:attrName>ppt_x</p:attrName>
                                        </p:attrNameLst>
                                      </p:cBhvr>
                                      <p:tavLst>
                                        <p:tav tm="0">
                                          <p:val>
                                            <p:strVal val="#ppt_x"/>
                                          </p:val>
                                        </p:tav>
                                        <p:tav tm="100000">
                                          <p:val>
                                            <p:strVal val="#ppt_x"/>
                                          </p:val>
                                        </p:tav>
                                      </p:tavLst>
                                    </p:anim>
                                    <p:anim calcmode="lin" valueType="num">
                                      <p:cBhvr>
                                        <p:cTn id="12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6" grpId="0" animBg="1"/>
      <p:bldP spid="66" grpId="1" animBg="1"/>
      <p:bldP spid="76" grpId="0" animBg="1"/>
      <p:bldP spid="76" grpId="1" animBg="1"/>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33" grpId="0"/>
      <p:bldP spid="34"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4C45438-1ADF-48B7-9BAD-75CF6FD780BF}"/>
              </a:ext>
            </a:extLst>
          </p:cNvPr>
          <p:cNvSpPr/>
          <p:nvPr/>
        </p:nvSpPr>
        <p:spPr>
          <a:xfrm>
            <a:off x="0" y="582628"/>
            <a:ext cx="6099175" cy="63931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4" name="Rectangle 23">
            <a:extLst>
              <a:ext uri="{FF2B5EF4-FFF2-40B4-BE49-F238E27FC236}">
                <a16:creationId xmlns:a16="http://schemas.microsoft.com/office/drawing/2014/main" xmlns="" id="{3C2816E7-44EE-4580-BECA-1D64E04104B8}"/>
              </a:ext>
            </a:extLst>
          </p:cNvPr>
          <p:cNvSpPr/>
          <p:nvPr/>
        </p:nvSpPr>
        <p:spPr>
          <a:xfrm>
            <a:off x="0" y="-3907"/>
            <a:ext cx="12198350" cy="570915"/>
          </a:xfrm>
          <a:prstGeom prst="rect">
            <a:avLst/>
          </a:prstGeom>
          <a:solidFill>
            <a:srgbClr val="2E2E38"/>
          </a:solidFill>
          <a:ln w="12700" cap="flat" cmpd="sng" algn="ctr">
            <a:noFill/>
            <a:prstDash val="solid"/>
            <a:bevel/>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E2E38"/>
                </a:solidFill>
                <a:effectLst/>
                <a:uLnTx/>
                <a:uFillTx/>
                <a:latin typeface="EYInterstate Light"/>
                <a:ea typeface="+mn-ea"/>
                <a:cs typeface="+mn-cs"/>
              </a:rPr>
              <a:t>r</a:t>
            </a:r>
          </a:p>
        </p:txBody>
      </p:sp>
      <p:grpSp>
        <p:nvGrpSpPr>
          <p:cNvPr id="25" name="Group 24">
            <a:extLst>
              <a:ext uri="{FF2B5EF4-FFF2-40B4-BE49-F238E27FC236}">
                <a16:creationId xmlns:a16="http://schemas.microsoft.com/office/drawing/2014/main" xmlns="" id="{2FE46492-EDBC-4FCF-B1FB-8BC79E3AF2BB}"/>
              </a:ext>
            </a:extLst>
          </p:cNvPr>
          <p:cNvGrpSpPr>
            <a:grpSpLocks noChangeAspect="1"/>
          </p:cNvGrpSpPr>
          <p:nvPr/>
        </p:nvGrpSpPr>
        <p:grpSpPr>
          <a:xfrm>
            <a:off x="206016" y="157083"/>
            <a:ext cx="205400" cy="209010"/>
            <a:chOff x="3181350" y="1587501"/>
            <a:chExt cx="4335462" cy="4411661"/>
          </a:xfrm>
        </p:grpSpPr>
        <p:sp>
          <p:nvSpPr>
            <p:cNvPr id="26" name="Freeform 13">
              <a:extLst>
                <a:ext uri="{FF2B5EF4-FFF2-40B4-BE49-F238E27FC236}">
                  <a16:creationId xmlns:a16="http://schemas.microsoft.com/office/drawing/2014/main" xmlns="" id="{B8ECDFBB-EFAD-45FC-98E0-05A558BB6E6B}"/>
                </a:ext>
              </a:extLst>
            </p:cNvPr>
            <p:cNvSpPr>
              <a:spLocks/>
            </p:cNvSpPr>
            <p:nvPr userDrawn="1"/>
          </p:nvSpPr>
          <p:spPr bwMode="auto">
            <a:xfrm>
              <a:off x="3221038" y="3816350"/>
              <a:ext cx="1752600" cy="2182812"/>
            </a:xfrm>
            <a:custGeom>
              <a:avLst/>
              <a:gdLst>
                <a:gd name="T0" fmla="*/ 414 w 1104"/>
                <a:gd name="T1" fmla="*/ 832 h 1375"/>
                <a:gd name="T2" fmla="*/ 913 w 1104"/>
                <a:gd name="T3" fmla="*/ 832 h 1375"/>
                <a:gd name="T4" fmla="*/ 913 w 1104"/>
                <a:gd name="T5" fmla="*/ 543 h 1375"/>
                <a:gd name="T6" fmla="*/ 414 w 1104"/>
                <a:gd name="T7" fmla="*/ 543 h 1375"/>
                <a:gd name="T8" fmla="*/ 414 w 1104"/>
                <a:gd name="T9" fmla="*/ 316 h 1375"/>
                <a:gd name="T10" fmla="*/ 965 w 1104"/>
                <a:gd name="T11" fmla="*/ 316 h 1375"/>
                <a:gd name="T12" fmla="*/ 783 w 1104"/>
                <a:gd name="T13" fmla="*/ 0 h 1375"/>
                <a:gd name="T14" fmla="*/ 0 w 1104"/>
                <a:gd name="T15" fmla="*/ 0 h 1375"/>
                <a:gd name="T16" fmla="*/ 0 w 1104"/>
                <a:gd name="T17" fmla="*/ 1375 h 1375"/>
                <a:gd name="T18" fmla="*/ 1104 w 1104"/>
                <a:gd name="T19" fmla="*/ 1375 h 1375"/>
                <a:gd name="T20" fmla="*/ 1104 w 1104"/>
                <a:gd name="T21" fmla="*/ 1058 h 1375"/>
                <a:gd name="T22" fmla="*/ 414 w 1104"/>
                <a:gd name="T23" fmla="*/ 1058 h 1375"/>
                <a:gd name="T24" fmla="*/ 414 w 1104"/>
                <a:gd name="T25" fmla="*/ 832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4" h="1375">
                  <a:moveTo>
                    <a:pt x="414" y="832"/>
                  </a:moveTo>
                  <a:lnTo>
                    <a:pt x="913" y="832"/>
                  </a:lnTo>
                  <a:lnTo>
                    <a:pt x="913" y="543"/>
                  </a:lnTo>
                  <a:lnTo>
                    <a:pt x="414" y="543"/>
                  </a:lnTo>
                  <a:lnTo>
                    <a:pt x="414" y="316"/>
                  </a:lnTo>
                  <a:lnTo>
                    <a:pt x="965" y="316"/>
                  </a:lnTo>
                  <a:lnTo>
                    <a:pt x="783" y="0"/>
                  </a:lnTo>
                  <a:lnTo>
                    <a:pt x="0" y="0"/>
                  </a:lnTo>
                  <a:lnTo>
                    <a:pt x="0" y="1375"/>
                  </a:lnTo>
                  <a:lnTo>
                    <a:pt x="1104" y="1375"/>
                  </a:lnTo>
                  <a:lnTo>
                    <a:pt x="1104" y="1058"/>
                  </a:lnTo>
                  <a:lnTo>
                    <a:pt x="414" y="1058"/>
                  </a:lnTo>
                  <a:lnTo>
                    <a:pt x="414" y="8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7" name="Freeform 14">
              <a:extLst>
                <a:ext uri="{FF2B5EF4-FFF2-40B4-BE49-F238E27FC236}">
                  <a16:creationId xmlns:a16="http://schemas.microsoft.com/office/drawing/2014/main" xmlns="" id="{1A663869-6D4D-4529-881B-06B63E5FC765}"/>
                </a:ext>
              </a:extLst>
            </p:cNvPr>
            <p:cNvSpPr>
              <a:spLocks/>
            </p:cNvSpPr>
            <p:nvPr userDrawn="1"/>
          </p:nvSpPr>
          <p:spPr bwMode="auto">
            <a:xfrm>
              <a:off x="4670425" y="3816350"/>
              <a:ext cx="2189162" cy="2182812"/>
            </a:xfrm>
            <a:custGeom>
              <a:avLst/>
              <a:gdLst>
                <a:gd name="T0" fmla="*/ 927 w 1379"/>
                <a:gd name="T1" fmla="*/ 0 h 1375"/>
                <a:gd name="T2" fmla="*/ 692 w 1379"/>
                <a:gd name="T3" fmla="*/ 448 h 1375"/>
                <a:gd name="T4" fmla="*/ 458 w 1379"/>
                <a:gd name="T5" fmla="*/ 0 h 1375"/>
                <a:gd name="T6" fmla="*/ 0 w 1379"/>
                <a:gd name="T7" fmla="*/ 0 h 1375"/>
                <a:gd name="T8" fmla="*/ 482 w 1379"/>
                <a:gd name="T9" fmla="*/ 832 h 1375"/>
                <a:gd name="T10" fmla="*/ 482 w 1379"/>
                <a:gd name="T11" fmla="*/ 1375 h 1375"/>
                <a:gd name="T12" fmla="*/ 895 w 1379"/>
                <a:gd name="T13" fmla="*/ 1375 h 1375"/>
                <a:gd name="T14" fmla="*/ 895 w 1379"/>
                <a:gd name="T15" fmla="*/ 832 h 1375"/>
                <a:gd name="T16" fmla="*/ 1379 w 1379"/>
                <a:gd name="T17" fmla="*/ 0 h 1375"/>
                <a:gd name="T18" fmla="*/ 927 w 1379"/>
                <a:gd name="T19"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9" h="1375">
                  <a:moveTo>
                    <a:pt x="927" y="0"/>
                  </a:moveTo>
                  <a:lnTo>
                    <a:pt x="692" y="448"/>
                  </a:lnTo>
                  <a:lnTo>
                    <a:pt x="458" y="0"/>
                  </a:lnTo>
                  <a:lnTo>
                    <a:pt x="0" y="0"/>
                  </a:lnTo>
                  <a:lnTo>
                    <a:pt x="482" y="832"/>
                  </a:lnTo>
                  <a:lnTo>
                    <a:pt x="482" y="1375"/>
                  </a:lnTo>
                  <a:lnTo>
                    <a:pt x="895" y="1375"/>
                  </a:lnTo>
                  <a:lnTo>
                    <a:pt x="895" y="832"/>
                  </a:lnTo>
                  <a:lnTo>
                    <a:pt x="1379" y="0"/>
                  </a:lnTo>
                  <a:lnTo>
                    <a:pt x="9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sp>
          <p:nvSpPr>
            <p:cNvPr id="28" name="Freeform 15">
              <a:extLst>
                <a:ext uri="{FF2B5EF4-FFF2-40B4-BE49-F238E27FC236}">
                  <a16:creationId xmlns:a16="http://schemas.microsoft.com/office/drawing/2014/main" xmlns="" id="{B16D78DD-7897-4042-A4E4-950874A0C694}"/>
                </a:ext>
              </a:extLst>
            </p:cNvPr>
            <p:cNvSpPr>
              <a:spLocks/>
            </p:cNvSpPr>
            <p:nvPr userDrawn="1"/>
          </p:nvSpPr>
          <p:spPr bwMode="auto">
            <a:xfrm>
              <a:off x="3181350" y="1587501"/>
              <a:ext cx="4335462" cy="1574800"/>
            </a:xfrm>
            <a:custGeom>
              <a:avLst/>
              <a:gdLst>
                <a:gd name="T0" fmla="*/ 2731 w 2731"/>
                <a:gd name="T1" fmla="*/ 0 h 992"/>
                <a:gd name="T2" fmla="*/ 0 w 2731"/>
                <a:gd name="T3" fmla="*/ 992 h 992"/>
                <a:gd name="T4" fmla="*/ 2731 w 2731"/>
                <a:gd name="T5" fmla="*/ 511 h 992"/>
                <a:gd name="T6" fmla="*/ 2731 w 2731"/>
                <a:gd name="T7" fmla="*/ 0 h 992"/>
              </a:gdLst>
              <a:ahLst/>
              <a:cxnLst>
                <a:cxn ang="0">
                  <a:pos x="T0" y="T1"/>
                </a:cxn>
                <a:cxn ang="0">
                  <a:pos x="T2" y="T3"/>
                </a:cxn>
                <a:cxn ang="0">
                  <a:pos x="T4" y="T5"/>
                </a:cxn>
                <a:cxn ang="0">
                  <a:pos x="T6" y="T7"/>
                </a:cxn>
              </a:cxnLst>
              <a:rect l="0" t="0" r="r" b="b"/>
              <a:pathLst>
                <a:path w="2731" h="992">
                  <a:moveTo>
                    <a:pt x="2731" y="0"/>
                  </a:moveTo>
                  <a:lnTo>
                    <a:pt x="0" y="992"/>
                  </a:lnTo>
                  <a:lnTo>
                    <a:pt x="2731" y="511"/>
                  </a:lnTo>
                  <a:lnTo>
                    <a:pt x="2731"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000" dirty="0">
                <a:solidFill>
                  <a:srgbClr val="2E2E38"/>
                </a:solidFill>
                <a:latin typeface="Arial" charset="0"/>
              </a:endParaRPr>
            </a:p>
          </p:txBody>
        </p:sp>
      </p:grpSp>
      <p:cxnSp>
        <p:nvCxnSpPr>
          <p:cNvPr id="29" name="Straight Connector 28">
            <a:extLst>
              <a:ext uri="{FF2B5EF4-FFF2-40B4-BE49-F238E27FC236}">
                <a16:creationId xmlns:a16="http://schemas.microsoft.com/office/drawing/2014/main" xmlns="" id="{9DA8B7DC-ECE5-450D-87A4-7973914603E3}"/>
              </a:ext>
            </a:extLst>
          </p:cNvPr>
          <p:cNvCxnSpPr/>
          <p:nvPr/>
        </p:nvCxnSpPr>
        <p:spPr bwMode="auto">
          <a:xfrm>
            <a:off x="109756" y="567008"/>
            <a:ext cx="12198350" cy="6739"/>
          </a:xfrm>
          <a:prstGeom prst="line">
            <a:avLst/>
          </a:prstGeom>
          <a:solidFill>
            <a:srgbClr val="2DB757"/>
          </a:solidFill>
          <a:ln w="12700" cap="flat" cmpd="sng" algn="ctr">
            <a:solidFill>
              <a:srgbClr val="2E2E38">
                <a:lumMod val="60000"/>
                <a:lumOff val="4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itle 6">
            <a:extLst>
              <a:ext uri="{FF2B5EF4-FFF2-40B4-BE49-F238E27FC236}">
                <a16:creationId xmlns:a16="http://schemas.microsoft.com/office/drawing/2014/main" xmlns="" id="{74C0E4BF-5C16-4C22-A214-F16A8462948D}"/>
              </a:ext>
            </a:extLst>
          </p:cNvPr>
          <p:cNvSpPr txBox="1">
            <a:spLocks/>
          </p:cNvSpPr>
          <p:nvPr/>
        </p:nvSpPr>
        <p:spPr>
          <a:xfrm>
            <a:off x="741868" y="11713"/>
            <a:ext cx="11412031" cy="492443"/>
          </a:xfrm>
          <a:prstGeom prst="rect">
            <a:avLst/>
          </a:prstGeom>
        </p:spPr>
        <p:txBody>
          <a:bodyPr vert="horz" wrap="square" lIns="0" tIns="0" rIns="0" bIns="0" rtlCol="0" anchor="b" anchorCtr="0">
            <a:spAutoFit/>
          </a:bodyPr>
          <a:lstStyle>
            <a:lvl1pPr algn="r" defTabSz="1070893" rtl="0" eaLnBrk="1" fontAlgn="base" hangingPunct="1">
              <a:spcBef>
                <a:spcPct val="0"/>
              </a:spcBef>
              <a:spcAft>
                <a:spcPct val="0"/>
              </a:spcAft>
              <a:defRPr lang="en-US" sz="4800" b="0" i="0" u="sng" kern="0" baseline="0" dirty="0" smtClean="0">
                <a:solidFill>
                  <a:srgbClr val="2E2E38"/>
                </a:solidFill>
                <a:uFill>
                  <a:solidFill>
                    <a:schemeClr val="tx2"/>
                  </a:solidFill>
                </a:uFill>
                <a:latin typeface="EYInterstate Light" panose="02000506000000020004" pitchFamily="2" charset="0"/>
                <a:ea typeface="+mn-ea"/>
                <a:cs typeface="+mn-cs"/>
              </a:defRPr>
            </a:lvl1pPr>
            <a:lvl2pPr algn="l" defTabSz="1070893" rtl="0" eaLnBrk="1" fontAlgn="base" hangingPunct="1">
              <a:spcBef>
                <a:spcPct val="0"/>
              </a:spcBef>
              <a:spcAft>
                <a:spcPct val="0"/>
              </a:spcAft>
              <a:defRPr sz="2522">
                <a:solidFill>
                  <a:schemeClr val="tx2"/>
                </a:solidFill>
                <a:latin typeface="EYInterstate" pitchFamily="2" charset="0"/>
              </a:defRPr>
            </a:lvl2pPr>
            <a:lvl3pPr algn="l" defTabSz="1070893" rtl="0" eaLnBrk="1" fontAlgn="base" hangingPunct="1">
              <a:spcBef>
                <a:spcPct val="0"/>
              </a:spcBef>
              <a:spcAft>
                <a:spcPct val="0"/>
              </a:spcAft>
              <a:defRPr sz="2522">
                <a:solidFill>
                  <a:schemeClr val="tx2"/>
                </a:solidFill>
                <a:latin typeface="EYInterstate" pitchFamily="2" charset="0"/>
              </a:defRPr>
            </a:lvl3pPr>
            <a:lvl4pPr algn="l" defTabSz="1070893" rtl="0" eaLnBrk="1" fontAlgn="base" hangingPunct="1">
              <a:spcBef>
                <a:spcPct val="0"/>
              </a:spcBef>
              <a:spcAft>
                <a:spcPct val="0"/>
              </a:spcAft>
              <a:defRPr sz="2522">
                <a:solidFill>
                  <a:schemeClr val="tx2"/>
                </a:solidFill>
                <a:latin typeface="EYInterstate" pitchFamily="2" charset="0"/>
              </a:defRPr>
            </a:lvl4pPr>
            <a:lvl5pPr algn="l" defTabSz="1070893" rtl="0" eaLnBrk="1" fontAlgn="base" hangingPunct="1">
              <a:spcBef>
                <a:spcPct val="0"/>
              </a:spcBef>
              <a:spcAft>
                <a:spcPct val="0"/>
              </a:spcAft>
              <a:defRPr sz="2522">
                <a:solidFill>
                  <a:schemeClr val="tx2"/>
                </a:solidFill>
                <a:latin typeface="EYInterstate" pitchFamily="2" charset="0"/>
              </a:defRPr>
            </a:lvl5pPr>
            <a:lvl6pPr marL="480400" algn="l" defTabSz="1070893" rtl="0" eaLnBrk="1" fontAlgn="base" hangingPunct="1">
              <a:spcBef>
                <a:spcPct val="0"/>
              </a:spcBef>
              <a:spcAft>
                <a:spcPct val="0"/>
              </a:spcAft>
              <a:defRPr sz="2522">
                <a:solidFill>
                  <a:schemeClr val="tx2"/>
                </a:solidFill>
                <a:latin typeface="EYInterstate" pitchFamily="2" charset="0"/>
              </a:defRPr>
            </a:lvl6pPr>
            <a:lvl7pPr marL="960801" algn="l" defTabSz="1070893" rtl="0" eaLnBrk="1" fontAlgn="base" hangingPunct="1">
              <a:spcBef>
                <a:spcPct val="0"/>
              </a:spcBef>
              <a:spcAft>
                <a:spcPct val="0"/>
              </a:spcAft>
              <a:defRPr sz="2522">
                <a:solidFill>
                  <a:schemeClr val="tx2"/>
                </a:solidFill>
                <a:latin typeface="EYInterstate" pitchFamily="2" charset="0"/>
              </a:defRPr>
            </a:lvl7pPr>
            <a:lvl8pPr marL="1441201" algn="l" defTabSz="1070893" rtl="0" eaLnBrk="1" fontAlgn="base" hangingPunct="1">
              <a:spcBef>
                <a:spcPct val="0"/>
              </a:spcBef>
              <a:spcAft>
                <a:spcPct val="0"/>
              </a:spcAft>
              <a:defRPr sz="2522">
                <a:solidFill>
                  <a:schemeClr val="tx2"/>
                </a:solidFill>
                <a:latin typeface="EYInterstate" pitchFamily="2" charset="0"/>
              </a:defRPr>
            </a:lvl8pPr>
            <a:lvl9pPr marL="1921602" algn="l" defTabSz="1070893" rtl="0" eaLnBrk="1" fontAlgn="base" hangingPunct="1">
              <a:spcBef>
                <a:spcPct val="0"/>
              </a:spcBef>
              <a:spcAft>
                <a:spcPct val="0"/>
              </a:spcAft>
              <a:defRPr sz="2522">
                <a:solidFill>
                  <a:schemeClr val="tx2"/>
                </a:solidFill>
                <a:latin typeface="EYInterstate" pitchFamily="2" charset="0"/>
              </a:defRPr>
            </a:lvl9pPr>
          </a:lstStyle>
          <a:p>
            <a:pPr marL="0" marR="0" lvl="0" indent="0" algn="l" defTabSz="1070893"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sysClr val="window" lastClr="FFFFFF"/>
                </a:solidFill>
                <a:effectLst/>
                <a:uLnTx/>
                <a:uFill>
                  <a:solidFill>
                    <a:srgbClr val="FFE600"/>
                  </a:solidFill>
                </a:uFill>
                <a:latin typeface="Arial" panose="020B0604020202020204" pitchFamily="34" charset="0"/>
                <a:cs typeface="Arial" panose="020B0604020202020204" pitchFamily="34" charset="0"/>
              </a:rPr>
              <a:t>Staying relevant</a:t>
            </a:r>
          </a:p>
        </p:txBody>
      </p:sp>
      <p:grpSp>
        <p:nvGrpSpPr>
          <p:cNvPr id="4" name="Group 3">
            <a:extLst>
              <a:ext uri="{FF2B5EF4-FFF2-40B4-BE49-F238E27FC236}">
                <a16:creationId xmlns:a16="http://schemas.microsoft.com/office/drawing/2014/main" xmlns="" id="{95975D38-30F2-413C-BDE7-EBA45D524651}"/>
              </a:ext>
            </a:extLst>
          </p:cNvPr>
          <p:cNvGrpSpPr/>
          <p:nvPr/>
        </p:nvGrpSpPr>
        <p:grpSpPr>
          <a:xfrm>
            <a:off x="411416" y="3067054"/>
            <a:ext cx="6475787" cy="411519"/>
            <a:chOff x="411416" y="3067054"/>
            <a:chExt cx="6475787" cy="411519"/>
          </a:xfrm>
        </p:grpSpPr>
        <p:sp>
          <p:nvSpPr>
            <p:cNvPr id="13" name="object 23">
              <a:extLst>
                <a:ext uri="{FF2B5EF4-FFF2-40B4-BE49-F238E27FC236}">
                  <a16:creationId xmlns:a16="http://schemas.microsoft.com/office/drawing/2014/main" xmlns="" id="{9D00AD47-D49A-4D54-884C-BB087090B49D}"/>
                </a:ext>
              </a:extLst>
            </p:cNvPr>
            <p:cNvSpPr/>
            <p:nvPr/>
          </p:nvSpPr>
          <p:spPr>
            <a:xfrm>
              <a:off x="1559619" y="3269027"/>
              <a:ext cx="578229" cy="201631"/>
            </a:xfrm>
            <a:custGeom>
              <a:avLst/>
              <a:gdLst/>
              <a:ahLst/>
              <a:cxnLst/>
              <a:rect l="l" t="t" r="r" b="b"/>
              <a:pathLst>
                <a:path w="720725" h="222885">
                  <a:moveTo>
                    <a:pt x="258508" y="0"/>
                  </a:moveTo>
                  <a:lnTo>
                    <a:pt x="205103" y="9634"/>
                  </a:lnTo>
                  <a:lnTo>
                    <a:pt x="155103" y="22999"/>
                  </a:lnTo>
                  <a:lnTo>
                    <a:pt x="109051" y="39800"/>
                  </a:lnTo>
                  <a:lnTo>
                    <a:pt x="67489" y="59740"/>
                  </a:lnTo>
                  <a:lnTo>
                    <a:pt x="30958" y="82526"/>
                  </a:lnTo>
                  <a:lnTo>
                    <a:pt x="0" y="107861"/>
                  </a:lnTo>
                  <a:lnTo>
                    <a:pt x="30026" y="132541"/>
                  </a:lnTo>
                  <a:lnTo>
                    <a:pt x="65332" y="154828"/>
                  </a:lnTo>
                  <a:lnTo>
                    <a:pt x="105422" y="174447"/>
                  </a:lnTo>
                  <a:lnTo>
                    <a:pt x="149802" y="191119"/>
                  </a:lnTo>
                  <a:lnTo>
                    <a:pt x="197978" y="204568"/>
                  </a:lnTo>
                  <a:lnTo>
                    <a:pt x="249456" y="214517"/>
                  </a:lnTo>
                  <a:lnTo>
                    <a:pt x="303740" y="220689"/>
                  </a:lnTo>
                  <a:lnTo>
                    <a:pt x="360337" y="222808"/>
                  </a:lnTo>
                  <a:lnTo>
                    <a:pt x="416936" y="220689"/>
                  </a:lnTo>
                  <a:lnTo>
                    <a:pt x="471221" y="214517"/>
                  </a:lnTo>
                  <a:lnTo>
                    <a:pt x="522698" y="204568"/>
                  </a:lnTo>
                  <a:lnTo>
                    <a:pt x="570874" y="191119"/>
                  </a:lnTo>
                  <a:lnTo>
                    <a:pt x="615255" y="174447"/>
                  </a:lnTo>
                  <a:lnTo>
                    <a:pt x="655348" y="154828"/>
                  </a:lnTo>
                  <a:lnTo>
                    <a:pt x="690661" y="132541"/>
                  </a:lnTo>
                  <a:lnTo>
                    <a:pt x="720699" y="107861"/>
                  </a:lnTo>
                  <a:lnTo>
                    <a:pt x="689727" y="82526"/>
                  </a:lnTo>
                  <a:lnTo>
                    <a:pt x="653189" y="59740"/>
                  </a:lnTo>
                  <a:lnTo>
                    <a:pt x="611624" y="39800"/>
                  </a:lnTo>
                  <a:lnTo>
                    <a:pt x="565570" y="22999"/>
                  </a:lnTo>
                  <a:lnTo>
                    <a:pt x="515567" y="9634"/>
                  </a:lnTo>
                  <a:lnTo>
                    <a:pt x="462153" y="0"/>
                  </a:lnTo>
                  <a:lnTo>
                    <a:pt x="469914" y="13824"/>
                  </a:lnTo>
                  <a:lnTo>
                    <a:pt x="475697" y="28682"/>
                  </a:lnTo>
                  <a:lnTo>
                    <a:pt x="479308" y="44426"/>
                  </a:lnTo>
                  <a:lnTo>
                    <a:pt x="480555" y="60909"/>
                  </a:lnTo>
                  <a:lnTo>
                    <a:pt x="471108" y="105648"/>
                  </a:lnTo>
                  <a:lnTo>
                    <a:pt x="445344" y="142186"/>
                  </a:lnTo>
                  <a:lnTo>
                    <a:pt x="407131" y="166822"/>
                  </a:lnTo>
                  <a:lnTo>
                    <a:pt x="360337" y="175856"/>
                  </a:lnTo>
                  <a:lnTo>
                    <a:pt x="313549" y="166822"/>
                  </a:lnTo>
                  <a:lnTo>
                    <a:pt x="275340" y="142186"/>
                  </a:lnTo>
                  <a:lnTo>
                    <a:pt x="249578" y="105648"/>
                  </a:lnTo>
                  <a:lnTo>
                    <a:pt x="240131" y="60909"/>
                  </a:lnTo>
                  <a:lnTo>
                    <a:pt x="241374" y="44426"/>
                  </a:lnTo>
                  <a:lnTo>
                    <a:pt x="244976" y="28682"/>
                  </a:lnTo>
                  <a:lnTo>
                    <a:pt x="250750" y="13824"/>
                  </a:lnTo>
                  <a:lnTo>
                    <a:pt x="258508" y="0"/>
                  </a:lnTo>
                  <a:close/>
                </a:path>
              </a:pathLst>
            </a:custGeom>
            <a:ln w="25400" cap="rnd">
              <a:solidFill>
                <a:schemeClr val="tx1"/>
              </a:solidFill>
            </a:ln>
          </p:spPr>
          <p:txBody>
            <a:bodyPr wrap="square" lIns="0" tIns="0" rIns="0" bIns="0" rtlCol="0"/>
            <a:lstStyle/>
            <a:p>
              <a:endParaRPr lang="en-US" dirty="0"/>
            </a:p>
          </p:txBody>
        </p:sp>
        <p:pic>
          <p:nvPicPr>
            <p:cNvPr id="14" name="Graphic 13" descr="Badge Tick1 with solid fill">
              <a:extLst>
                <a:ext uri="{FF2B5EF4-FFF2-40B4-BE49-F238E27FC236}">
                  <a16:creationId xmlns:a16="http://schemas.microsoft.com/office/drawing/2014/main" xmlns="" id="{818533D2-647D-49D2-B32C-E3E73A0FD9B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778286" y="3250246"/>
              <a:ext cx="140894" cy="139597"/>
            </a:xfrm>
            <a:prstGeom prst="rect">
              <a:avLst/>
            </a:prstGeom>
          </p:spPr>
        </p:pic>
        <p:sp>
          <p:nvSpPr>
            <p:cNvPr id="15" name="TextBox 14">
              <a:extLst>
                <a:ext uri="{FF2B5EF4-FFF2-40B4-BE49-F238E27FC236}">
                  <a16:creationId xmlns:a16="http://schemas.microsoft.com/office/drawing/2014/main" xmlns="" id="{7DFF128A-5036-4C10-8710-E58BDA13D2EF}"/>
                </a:ext>
              </a:extLst>
            </p:cNvPr>
            <p:cNvSpPr txBox="1"/>
            <p:nvPr/>
          </p:nvSpPr>
          <p:spPr>
            <a:xfrm>
              <a:off x="1280771" y="3067054"/>
              <a:ext cx="1135923" cy="183192"/>
            </a:xfrm>
            <a:prstGeom prst="rect">
              <a:avLst/>
            </a:prstGeom>
            <a:noFill/>
          </p:spPr>
          <p:txBody>
            <a:bodyPr wrap="square" lIns="0" tIns="0" rIns="0" bIns="0" rtlCol="0">
              <a:spAutoFit/>
            </a:bodyPr>
            <a:lstStyle/>
            <a:p>
              <a:pPr algn="ctr" defTabSz="1019175">
                <a:lnSpc>
                  <a:spcPts val="1200"/>
                </a:lnSpc>
                <a:spcBef>
                  <a:spcPts val="0"/>
                </a:spcBef>
                <a:spcAft>
                  <a:spcPts val="600"/>
                </a:spcAft>
                <a:buClr>
                  <a:schemeClr val="bg1"/>
                </a:buClr>
                <a:buSzPct val="70000"/>
              </a:pPr>
              <a:r>
                <a:rPr lang="en-US" sz="2200" b="1" dirty="0">
                  <a:latin typeface="+mn-lt"/>
                </a:rPr>
                <a:t>TODAY</a:t>
              </a:r>
            </a:p>
          </p:txBody>
        </p:sp>
        <p:sp>
          <p:nvSpPr>
            <p:cNvPr id="17" name="TextBox 16">
              <a:extLst>
                <a:ext uri="{FF2B5EF4-FFF2-40B4-BE49-F238E27FC236}">
                  <a16:creationId xmlns:a16="http://schemas.microsoft.com/office/drawing/2014/main" xmlns="" id="{9106E4F2-4BC5-4559-8F46-F60F710D21AA}"/>
                </a:ext>
              </a:extLst>
            </p:cNvPr>
            <p:cNvSpPr txBox="1"/>
            <p:nvPr/>
          </p:nvSpPr>
          <p:spPr>
            <a:xfrm>
              <a:off x="4502284" y="3072639"/>
              <a:ext cx="1216233" cy="183192"/>
            </a:xfrm>
            <a:prstGeom prst="rect">
              <a:avLst/>
            </a:prstGeom>
            <a:noFill/>
          </p:spPr>
          <p:txBody>
            <a:bodyPr wrap="square" lIns="0" tIns="0" rIns="0" bIns="0" rtlCol="0">
              <a:spAutoFit/>
            </a:bodyPr>
            <a:lstStyle/>
            <a:p>
              <a:pPr algn="ctr" defTabSz="1019175">
                <a:lnSpc>
                  <a:spcPts val="1200"/>
                </a:lnSpc>
                <a:spcBef>
                  <a:spcPts val="0"/>
                </a:spcBef>
                <a:spcAft>
                  <a:spcPts val="600"/>
                </a:spcAft>
                <a:buClr>
                  <a:schemeClr val="bg1"/>
                </a:buClr>
                <a:buSzPct val="70000"/>
              </a:pPr>
              <a:r>
                <a:rPr lang="en-US" sz="2200" b="1" dirty="0">
                  <a:solidFill>
                    <a:schemeClr val="bg2"/>
                  </a:solidFill>
                  <a:latin typeface="+mn-lt"/>
                </a:rPr>
                <a:t>FUTURE</a:t>
              </a:r>
            </a:p>
          </p:txBody>
        </p:sp>
        <p:sp>
          <p:nvSpPr>
            <p:cNvPr id="18" name="object 33">
              <a:extLst>
                <a:ext uri="{FF2B5EF4-FFF2-40B4-BE49-F238E27FC236}">
                  <a16:creationId xmlns:a16="http://schemas.microsoft.com/office/drawing/2014/main" xmlns="" id="{62905F3D-7FFD-46E6-BC4E-697A233F5D08}"/>
                </a:ext>
              </a:extLst>
            </p:cNvPr>
            <p:cNvSpPr/>
            <p:nvPr/>
          </p:nvSpPr>
          <p:spPr>
            <a:xfrm>
              <a:off x="4641276" y="3279202"/>
              <a:ext cx="794163" cy="199371"/>
            </a:xfrm>
            <a:custGeom>
              <a:avLst/>
              <a:gdLst/>
              <a:ahLst/>
              <a:cxnLst/>
              <a:rect l="l" t="t" r="r" b="b"/>
              <a:pathLst>
                <a:path w="733425" h="257809">
                  <a:moveTo>
                    <a:pt x="0" y="177444"/>
                  </a:moveTo>
                  <a:lnTo>
                    <a:pt x="213080" y="177444"/>
                  </a:lnTo>
                  <a:lnTo>
                    <a:pt x="213080" y="79476"/>
                  </a:lnTo>
                  <a:lnTo>
                    <a:pt x="0" y="79476"/>
                  </a:lnTo>
                  <a:lnTo>
                    <a:pt x="0" y="177444"/>
                  </a:lnTo>
                  <a:close/>
                </a:path>
                <a:path w="733425" h="257809">
                  <a:moveTo>
                    <a:pt x="217462" y="202095"/>
                  </a:moveTo>
                  <a:lnTo>
                    <a:pt x="430542" y="202095"/>
                  </a:lnTo>
                  <a:lnTo>
                    <a:pt x="430542" y="54813"/>
                  </a:lnTo>
                  <a:lnTo>
                    <a:pt x="217462" y="54813"/>
                  </a:lnTo>
                  <a:lnTo>
                    <a:pt x="217462" y="202095"/>
                  </a:lnTo>
                  <a:close/>
                </a:path>
                <a:path w="733425" h="257809">
                  <a:moveTo>
                    <a:pt x="439000" y="234683"/>
                  </a:moveTo>
                  <a:lnTo>
                    <a:pt x="652081" y="234683"/>
                  </a:lnTo>
                  <a:lnTo>
                    <a:pt x="652081" y="22225"/>
                  </a:lnTo>
                  <a:lnTo>
                    <a:pt x="439000" y="22225"/>
                  </a:lnTo>
                  <a:lnTo>
                    <a:pt x="439000" y="234683"/>
                  </a:lnTo>
                  <a:close/>
                </a:path>
                <a:path w="733425" h="257809">
                  <a:moveTo>
                    <a:pt x="658990" y="257403"/>
                  </a:moveTo>
                  <a:lnTo>
                    <a:pt x="733399" y="257403"/>
                  </a:lnTo>
                  <a:lnTo>
                    <a:pt x="733399" y="0"/>
                  </a:lnTo>
                  <a:lnTo>
                    <a:pt x="658990" y="0"/>
                  </a:lnTo>
                  <a:lnTo>
                    <a:pt x="658990" y="257403"/>
                  </a:lnTo>
                  <a:close/>
                </a:path>
              </a:pathLst>
            </a:custGeom>
            <a:ln w="19050">
              <a:solidFill>
                <a:schemeClr val="tx1"/>
              </a:solidFill>
            </a:ln>
          </p:spPr>
          <p:txBody>
            <a:bodyPr wrap="square" lIns="0" tIns="0" rIns="0" bIns="0" rtlCol="0"/>
            <a:lstStyle/>
            <a:p>
              <a:endParaRPr lang="en-US" dirty="0"/>
            </a:p>
          </p:txBody>
        </p:sp>
        <p:sp>
          <p:nvSpPr>
            <p:cNvPr id="19" name="Rectangle 18">
              <a:extLst>
                <a:ext uri="{FF2B5EF4-FFF2-40B4-BE49-F238E27FC236}">
                  <a16:creationId xmlns:a16="http://schemas.microsoft.com/office/drawing/2014/main" xmlns="" id="{82D9C939-AD5B-40C2-97A9-6AFCF0E5932A}"/>
                </a:ext>
              </a:extLst>
            </p:cNvPr>
            <p:cNvSpPr/>
            <p:nvPr/>
          </p:nvSpPr>
          <p:spPr bwMode="auto">
            <a:xfrm>
              <a:off x="5364713" y="3275615"/>
              <a:ext cx="70726" cy="199371"/>
            </a:xfrm>
            <a:prstGeom prst="rect">
              <a:avLst/>
            </a:prstGeom>
            <a:noFill/>
            <a:ln w="2857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1019175" rtl="0" eaLnBrk="1" fontAlgn="base" latinLnBrk="0" hangingPunct="1">
                <a:lnSpc>
                  <a:spcPct val="100000"/>
                </a:lnSpc>
                <a:spcBef>
                  <a:spcPct val="0"/>
                </a:spcBef>
                <a:spcAft>
                  <a:spcPts val="600"/>
                </a:spcAft>
                <a:buClrTx/>
                <a:buSzTx/>
                <a:buFontTx/>
                <a:buNone/>
                <a:tabLst/>
              </a:pPr>
              <a:endParaRPr kumimoji="0" lang="en-US" sz="900" b="0" i="0" u="none" strike="noStrike" cap="none" normalizeH="0" baseline="0" dirty="0">
                <a:ln>
                  <a:noFill/>
                </a:ln>
                <a:solidFill>
                  <a:schemeClr val="tx1"/>
                </a:solidFill>
                <a:effectLst/>
                <a:latin typeface="+mn-lt"/>
              </a:endParaRPr>
            </a:p>
          </p:txBody>
        </p:sp>
        <p:grpSp>
          <p:nvGrpSpPr>
            <p:cNvPr id="20" name="Group 19">
              <a:extLst>
                <a:ext uri="{FF2B5EF4-FFF2-40B4-BE49-F238E27FC236}">
                  <a16:creationId xmlns:a16="http://schemas.microsoft.com/office/drawing/2014/main" xmlns="" id="{3442F562-ACFB-4EAD-BE95-EF9651F931FC}"/>
                </a:ext>
              </a:extLst>
            </p:cNvPr>
            <p:cNvGrpSpPr/>
            <p:nvPr/>
          </p:nvGrpSpPr>
          <p:grpSpPr>
            <a:xfrm>
              <a:off x="411416" y="3389843"/>
              <a:ext cx="6475787" cy="0"/>
              <a:chOff x="663695" y="1991354"/>
              <a:chExt cx="6475787" cy="0"/>
            </a:xfrm>
          </p:grpSpPr>
          <p:cxnSp>
            <p:nvCxnSpPr>
              <p:cNvPr id="21" name="Straight Connector 20">
                <a:extLst>
                  <a:ext uri="{FF2B5EF4-FFF2-40B4-BE49-F238E27FC236}">
                    <a16:creationId xmlns:a16="http://schemas.microsoft.com/office/drawing/2014/main" xmlns="" id="{E6E89059-1ED8-4E44-A16C-CEB61EC383FE}"/>
                  </a:ext>
                </a:extLst>
              </p:cNvPr>
              <p:cNvCxnSpPr/>
              <p:nvPr/>
            </p:nvCxnSpPr>
            <p:spPr bwMode="auto">
              <a:xfrm>
                <a:off x="663695" y="1991354"/>
                <a:ext cx="990934" cy="0"/>
              </a:xfrm>
              <a:prstGeom prst="line">
                <a:avLst/>
              </a:prstGeom>
              <a:solidFill>
                <a:schemeClr val="accent1"/>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xmlns="" id="{158FC614-F755-486B-9182-07EC7B5BD2C4}"/>
                  </a:ext>
                </a:extLst>
              </p:cNvPr>
              <p:cNvCxnSpPr/>
              <p:nvPr/>
            </p:nvCxnSpPr>
            <p:spPr bwMode="auto">
              <a:xfrm>
                <a:off x="2547396" y="1991354"/>
                <a:ext cx="990934" cy="0"/>
              </a:xfrm>
              <a:prstGeom prst="line">
                <a:avLst/>
              </a:prstGeom>
              <a:solidFill>
                <a:schemeClr val="accent1"/>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xmlns="" id="{378AA9F8-E94B-473A-98F5-2FCFD116EE6F}"/>
                  </a:ext>
                </a:extLst>
              </p:cNvPr>
              <p:cNvCxnSpPr/>
              <p:nvPr/>
            </p:nvCxnSpPr>
            <p:spPr bwMode="auto">
              <a:xfrm>
                <a:off x="3538330" y="1991354"/>
                <a:ext cx="1216233" cy="0"/>
              </a:xfrm>
              <a:prstGeom prst="line">
                <a:avLst/>
              </a:prstGeom>
              <a:solidFill>
                <a:schemeClr val="accent1"/>
              </a:solidFill>
              <a:ln w="762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xmlns="" id="{486164E3-2ADA-4D26-8187-DD5132475174}"/>
                  </a:ext>
                </a:extLst>
              </p:cNvPr>
              <p:cNvCxnSpPr/>
              <p:nvPr/>
            </p:nvCxnSpPr>
            <p:spPr bwMode="auto">
              <a:xfrm>
                <a:off x="5845215" y="1991354"/>
                <a:ext cx="1294267" cy="0"/>
              </a:xfrm>
              <a:prstGeom prst="line">
                <a:avLst/>
              </a:prstGeom>
              <a:solidFill>
                <a:schemeClr val="accent1"/>
              </a:solidFill>
              <a:ln w="76200" cap="flat" cmpd="sng" algn="ctr">
                <a:solidFill>
                  <a:schemeClr val="tx2"/>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2" name="Group 31">
            <a:extLst>
              <a:ext uri="{FF2B5EF4-FFF2-40B4-BE49-F238E27FC236}">
                <a16:creationId xmlns:a16="http://schemas.microsoft.com/office/drawing/2014/main" xmlns="" id="{2DCEF48C-29AA-4402-8FE5-E37268F00386}"/>
              </a:ext>
            </a:extLst>
          </p:cNvPr>
          <p:cNvGrpSpPr/>
          <p:nvPr/>
        </p:nvGrpSpPr>
        <p:grpSpPr>
          <a:xfrm>
            <a:off x="7157829" y="966679"/>
            <a:ext cx="4629105" cy="4672197"/>
            <a:chOff x="7084326" y="972691"/>
            <a:chExt cx="3289300" cy="3319463"/>
          </a:xfrm>
        </p:grpSpPr>
        <p:sp>
          <p:nvSpPr>
            <p:cNvPr id="33" name="Oval 28">
              <a:extLst>
                <a:ext uri="{FF2B5EF4-FFF2-40B4-BE49-F238E27FC236}">
                  <a16:creationId xmlns:a16="http://schemas.microsoft.com/office/drawing/2014/main" xmlns="" id="{3BBA0D34-7281-4C9A-AE12-0D12A760E4F1}"/>
                </a:ext>
              </a:extLst>
            </p:cNvPr>
            <p:cNvSpPr>
              <a:spLocks noChangeArrowheads="1"/>
            </p:cNvSpPr>
            <p:nvPr/>
          </p:nvSpPr>
          <p:spPr bwMode="auto">
            <a:xfrm>
              <a:off x="7084326" y="972691"/>
              <a:ext cx="3289300" cy="3319463"/>
            </a:xfrm>
            <a:prstGeom prst="ellipse">
              <a:avLst/>
            </a:prstGeom>
            <a:solidFill>
              <a:schemeClr val="tx1"/>
            </a:solidFill>
            <a:ln w="1270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34" name="Group 33">
              <a:extLst>
                <a:ext uri="{FF2B5EF4-FFF2-40B4-BE49-F238E27FC236}">
                  <a16:creationId xmlns:a16="http://schemas.microsoft.com/office/drawing/2014/main" xmlns="" id="{FBC86991-7C1F-4BC1-9B74-B03EF250773A}"/>
                </a:ext>
              </a:extLst>
            </p:cNvPr>
            <p:cNvGrpSpPr/>
            <p:nvPr/>
          </p:nvGrpSpPr>
          <p:grpSpPr>
            <a:xfrm>
              <a:off x="7516920" y="1408147"/>
              <a:ext cx="2424113" cy="1909761"/>
              <a:chOff x="7516920" y="2400840"/>
              <a:chExt cx="2424113" cy="1909761"/>
            </a:xfrm>
          </p:grpSpPr>
          <p:sp>
            <p:nvSpPr>
              <p:cNvPr id="43" name="Freeform 12">
                <a:extLst>
                  <a:ext uri="{FF2B5EF4-FFF2-40B4-BE49-F238E27FC236}">
                    <a16:creationId xmlns:a16="http://schemas.microsoft.com/office/drawing/2014/main" xmlns="" id="{B8A6C19B-7CEF-4A0F-A134-E6F013E465D5}"/>
                  </a:ext>
                </a:extLst>
              </p:cNvPr>
              <p:cNvSpPr>
                <a:spLocks/>
              </p:cNvSpPr>
              <p:nvPr/>
            </p:nvSpPr>
            <p:spPr bwMode="auto">
              <a:xfrm>
                <a:off x="8721832" y="3675602"/>
                <a:ext cx="1219201" cy="634999"/>
              </a:xfrm>
              <a:custGeom>
                <a:avLst/>
                <a:gdLst>
                  <a:gd name="T0" fmla="*/ 0 w 768"/>
                  <a:gd name="T1" fmla="*/ 11 h 400"/>
                  <a:gd name="T2" fmla="*/ 6 w 768"/>
                  <a:gd name="T3" fmla="*/ 0 h 400"/>
                  <a:gd name="T4" fmla="*/ 768 w 768"/>
                  <a:gd name="T5" fmla="*/ 388 h 400"/>
                  <a:gd name="T6" fmla="*/ 762 w 768"/>
                  <a:gd name="T7" fmla="*/ 400 h 400"/>
                  <a:gd name="T8" fmla="*/ 0 w 768"/>
                  <a:gd name="T9" fmla="*/ 11 h 400"/>
                </a:gdLst>
                <a:ahLst/>
                <a:cxnLst>
                  <a:cxn ang="0">
                    <a:pos x="T0" y="T1"/>
                  </a:cxn>
                  <a:cxn ang="0">
                    <a:pos x="T2" y="T3"/>
                  </a:cxn>
                  <a:cxn ang="0">
                    <a:pos x="T4" y="T5"/>
                  </a:cxn>
                  <a:cxn ang="0">
                    <a:pos x="T6" y="T7"/>
                  </a:cxn>
                  <a:cxn ang="0">
                    <a:pos x="T8" y="T9"/>
                  </a:cxn>
                </a:cxnLst>
                <a:rect l="0" t="0" r="r" b="b"/>
                <a:pathLst>
                  <a:path w="768" h="400">
                    <a:moveTo>
                      <a:pt x="0" y="11"/>
                    </a:moveTo>
                    <a:lnTo>
                      <a:pt x="6" y="0"/>
                    </a:lnTo>
                    <a:lnTo>
                      <a:pt x="768" y="388"/>
                    </a:lnTo>
                    <a:lnTo>
                      <a:pt x="762" y="400"/>
                    </a:lnTo>
                    <a:lnTo>
                      <a:pt x="0" y="11"/>
                    </a:lnTo>
                    <a:close/>
                  </a:path>
                </a:pathLst>
              </a:custGeom>
              <a:solidFill>
                <a:srgbClr val="FFE400"/>
              </a:solidFill>
              <a:ln w="285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13">
                <a:extLst>
                  <a:ext uri="{FF2B5EF4-FFF2-40B4-BE49-F238E27FC236}">
                    <a16:creationId xmlns:a16="http://schemas.microsoft.com/office/drawing/2014/main" xmlns="" id="{F40A6325-05A3-49A1-9BC9-E1A4E512BC43}"/>
                  </a:ext>
                </a:extLst>
              </p:cNvPr>
              <p:cNvSpPr>
                <a:spLocks/>
              </p:cNvSpPr>
              <p:nvPr/>
            </p:nvSpPr>
            <p:spPr bwMode="auto">
              <a:xfrm>
                <a:off x="7516920" y="3675602"/>
                <a:ext cx="1217613" cy="634999"/>
              </a:xfrm>
              <a:custGeom>
                <a:avLst/>
                <a:gdLst>
                  <a:gd name="T0" fmla="*/ 0 w 767"/>
                  <a:gd name="T1" fmla="*/ 388 h 400"/>
                  <a:gd name="T2" fmla="*/ 761 w 767"/>
                  <a:gd name="T3" fmla="*/ 0 h 400"/>
                  <a:gd name="T4" fmla="*/ 767 w 767"/>
                  <a:gd name="T5" fmla="*/ 12 h 400"/>
                  <a:gd name="T6" fmla="*/ 6 w 767"/>
                  <a:gd name="T7" fmla="*/ 400 h 400"/>
                  <a:gd name="T8" fmla="*/ 0 w 767"/>
                  <a:gd name="T9" fmla="*/ 388 h 400"/>
                </a:gdLst>
                <a:ahLst/>
                <a:cxnLst>
                  <a:cxn ang="0">
                    <a:pos x="T0" y="T1"/>
                  </a:cxn>
                  <a:cxn ang="0">
                    <a:pos x="T2" y="T3"/>
                  </a:cxn>
                  <a:cxn ang="0">
                    <a:pos x="T4" y="T5"/>
                  </a:cxn>
                  <a:cxn ang="0">
                    <a:pos x="T6" y="T7"/>
                  </a:cxn>
                  <a:cxn ang="0">
                    <a:pos x="T8" y="T9"/>
                  </a:cxn>
                </a:cxnLst>
                <a:rect l="0" t="0" r="r" b="b"/>
                <a:pathLst>
                  <a:path w="767" h="400">
                    <a:moveTo>
                      <a:pt x="0" y="388"/>
                    </a:moveTo>
                    <a:lnTo>
                      <a:pt x="761" y="0"/>
                    </a:lnTo>
                    <a:lnTo>
                      <a:pt x="767" y="12"/>
                    </a:lnTo>
                    <a:lnTo>
                      <a:pt x="6" y="400"/>
                    </a:lnTo>
                    <a:lnTo>
                      <a:pt x="0" y="388"/>
                    </a:lnTo>
                    <a:close/>
                  </a:path>
                </a:pathLst>
              </a:custGeom>
              <a:solidFill>
                <a:srgbClr val="FFE400"/>
              </a:solidFill>
              <a:ln w="285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ectangle 14">
                <a:extLst>
                  <a:ext uri="{FF2B5EF4-FFF2-40B4-BE49-F238E27FC236}">
                    <a16:creationId xmlns:a16="http://schemas.microsoft.com/office/drawing/2014/main" xmlns="" id="{DEEA1175-D261-403A-A702-540A347C7A4A}"/>
                  </a:ext>
                </a:extLst>
              </p:cNvPr>
              <p:cNvSpPr>
                <a:spLocks noChangeArrowheads="1"/>
              </p:cNvSpPr>
              <p:nvPr/>
            </p:nvSpPr>
            <p:spPr bwMode="auto">
              <a:xfrm>
                <a:off x="8720245" y="2400840"/>
                <a:ext cx="20638" cy="1269999"/>
              </a:xfrm>
              <a:prstGeom prst="rect">
                <a:avLst/>
              </a:prstGeom>
              <a:solidFill>
                <a:srgbClr val="FFE400"/>
              </a:solidFill>
              <a:ln w="28575">
                <a:solidFill>
                  <a:schemeClr val="tx2"/>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5" name="Freeform 15">
              <a:extLst>
                <a:ext uri="{FF2B5EF4-FFF2-40B4-BE49-F238E27FC236}">
                  <a16:creationId xmlns:a16="http://schemas.microsoft.com/office/drawing/2014/main" xmlns="" id="{A216FFE6-C904-4D4A-9BFC-FFF0FC839260}"/>
                </a:ext>
              </a:extLst>
            </p:cNvPr>
            <p:cNvSpPr>
              <a:spLocks/>
            </p:cNvSpPr>
            <p:nvPr/>
          </p:nvSpPr>
          <p:spPr bwMode="auto">
            <a:xfrm>
              <a:off x="8128901" y="2067219"/>
              <a:ext cx="1200150" cy="1239838"/>
            </a:xfrm>
            <a:custGeom>
              <a:avLst/>
              <a:gdLst>
                <a:gd name="T0" fmla="*/ 2900 w 2913"/>
                <a:gd name="T1" fmla="*/ 1531 h 3016"/>
                <a:gd name="T2" fmla="*/ 1433 w 2913"/>
                <a:gd name="T3" fmla="*/ 3003 h 3016"/>
                <a:gd name="T4" fmla="*/ 14 w 2913"/>
                <a:gd name="T5" fmla="*/ 1485 h 3016"/>
                <a:gd name="T6" fmla="*/ 1481 w 2913"/>
                <a:gd name="T7" fmla="*/ 13 h 3016"/>
                <a:gd name="T8" fmla="*/ 2900 w 2913"/>
                <a:gd name="T9" fmla="*/ 1531 h 3016"/>
              </a:gdLst>
              <a:ahLst/>
              <a:cxnLst>
                <a:cxn ang="0">
                  <a:pos x="T0" y="T1"/>
                </a:cxn>
                <a:cxn ang="0">
                  <a:pos x="T2" y="T3"/>
                </a:cxn>
                <a:cxn ang="0">
                  <a:pos x="T4" y="T5"/>
                </a:cxn>
                <a:cxn ang="0">
                  <a:pos x="T6" y="T7"/>
                </a:cxn>
                <a:cxn ang="0">
                  <a:pos x="T8" y="T9"/>
                </a:cxn>
              </a:cxnLst>
              <a:rect l="0" t="0" r="r" b="b"/>
              <a:pathLst>
                <a:path w="2913" h="3016">
                  <a:moveTo>
                    <a:pt x="2900" y="1531"/>
                  </a:moveTo>
                  <a:cubicBezTo>
                    <a:pt x="2887" y="2357"/>
                    <a:pt x="2230" y="3016"/>
                    <a:pt x="1433" y="3003"/>
                  </a:cubicBezTo>
                  <a:cubicBezTo>
                    <a:pt x="636" y="2990"/>
                    <a:pt x="0" y="2310"/>
                    <a:pt x="14" y="1485"/>
                  </a:cubicBezTo>
                  <a:cubicBezTo>
                    <a:pt x="27" y="659"/>
                    <a:pt x="684" y="0"/>
                    <a:pt x="1481" y="13"/>
                  </a:cubicBezTo>
                  <a:cubicBezTo>
                    <a:pt x="2278" y="26"/>
                    <a:pt x="2913" y="705"/>
                    <a:pt x="2900" y="1531"/>
                  </a:cubicBezTo>
                </a:path>
              </a:pathLst>
            </a:custGeom>
            <a:solidFill>
              <a:schemeClr val="tx1"/>
            </a:solidFill>
            <a:ln w="38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TextBox 35">
              <a:extLst>
                <a:ext uri="{FF2B5EF4-FFF2-40B4-BE49-F238E27FC236}">
                  <a16:creationId xmlns:a16="http://schemas.microsoft.com/office/drawing/2014/main" xmlns="" id="{73642E9C-B208-4A96-8F12-3007764F4CF8}"/>
                </a:ext>
              </a:extLst>
            </p:cNvPr>
            <p:cNvSpPr txBox="1"/>
            <p:nvPr/>
          </p:nvSpPr>
          <p:spPr>
            <a:xfrm>
              <a:off x="8193195" y="3406762"/>
              <a:ext cx="1109225" cy="230739"/>
            </a:xfrm>
            <a:prstGeom prst="rect">
              <a:avLst/>
            </a:prstGeom>
            <a:noFill/>
          </p:spPr>
          <p:txBody>
            <a:bodyPr wrap="square" lIns="0" tIns="0" rIns="0" bIns="0" rtlCol="0">
              <a:spAutoFit/>
            </a:bodyPr>
            <a:lstStyle/>
            <a:p>
              <a:pPr algn="ctr" defTabSz="1019175">
                <a:lnSpc>
                  <a:spcPts val="1200"/>
                </a:lnSpc>
                <a:spcBef>
                  <a:spcPts val="0"/>
                </a:spcBef>
                <a:spcAft>
                  <a:spcPts val="600"/>
                </a:spcAft>
                <a:buClr>
                  <a:schemeClr val="bg1"/>
                </a:buClr>
                <a:buSzPct val="70000"/>
              </a:pPr>
              <a:r>
                <a:rPr lang="en-US" b="1" dirty="0">
                  <a:solidFill>
                    <a:schemeClr val="bg1"/>
                  </a:solidFill>
                  <a:latin typeface="+mj-lt"/>
                </a:rPr>
                <a:t>External stakeholders</a:t>
              </a:r>
            </a:p>
          </p:txBody>
        </p:sp>
        <p:sp>
          <p:nvSpPr>
            <p:cNvPr id="37" name="TextBox 36">
              <a:extLst>
                <a:ext uri="{FF2B5EF4-FFF2-40B4-BE49-F238E27FC236}">
                  <a16:creationId xmlns:a16="http://schemas.microsoft.com/office/drawing/2014/main" xmlns="" id="{089219B0-BCB8-4DF1-BB0E-90BF489833D3}"/>
                </a:ext>
              </a:extLst>
            </p:cNvPr>
            <p:cNvSpPr txBox="1"/>
            <p:nvPr/>
          </p:nvSpPr>
          <p:spPr>
            <a:xfrm>
              <a:off x="7292910" y="2070371"/>
              <a:ext cx="1070045" cy="228689"/>
            </a:xfrm>
            <a:prstGeom prst="rect">
              <a:avLst/>
            </a:prstGeom>
            <a:noFill/>
          </p:spPr>
          <p:txBody>
            <a:bodyPr wrap="square" lIns="0" tIns="0" rIns="0" bIns="0" rtlCol="0">
              <a:spAutoFit/>
            </a:bodyPr>
            <a:lstStyle/>
            <a:p>
              <a:pPr algn="ctr" defTabSz="1019175">
                <a:lnSpc>
                  <a:spcPts val="1200"/>
                </a:lnSpc>
                <a:spcBef>
                  <a:spcPts val="0"/>
                </a:spcBef>
                <a:spcAft>
                  <a:spcPts val="600"/>
                </a:spcAft>
                <a:buClr>
                  <a:schemeClr val="bg1"/>
                </a:buClr>
                <a:buSzPct val="70000"/>
              </a:pPr>
              <a:r>
                <a:rPr lang="en-US" b="1" dirty="0">
                  <a:solidFill>
                    <a:schemeClr val="bg1"/>
                  </a:solidFill>
                  <a:latin typeface="Arial" panose="020B0604020202020204" pitchFamily="34" charset="0"/>
                  <a:cs typeface="Arial" panose="020B0604020202020204" pitchFamily="34" charset="0"/>
                </a:rPr>
                <a:t>Shareholder expectations</a:t>
              </a:r>
            </a:p>
          </p:txBody>
        </p:sp>
        <p:sp>
          <p:nvSpPr>
            <p:cNvPr id="38" name="TextBox 37">
              <a:extLst>
                <a:ext uri="{FF2B5EF4-FFF2-40B4-BE49-F238E27FC236}">
                  <a16:creationId xmlns:a16="http://schemas.microsoft.com/office/drawing/2014/main" xmlns="" id="{7433D70B-F6BC-4C1B-93FB-26B0C88080C1}"/>
                </a:ext>
              </a:extLst>
            </p:cNvPr>
            <p:cNvSpPr txBox="1"/>
            <p:nvPr/>
          </p:nvSpPr>
          <p:spPr>
            <a:xfrm>
              <a:off x="9002277" y="1967866"/>
              <a:ext cx="1109225" cy="230739"/>
            </a:xfrm>
            <a:prstGeom prst="rect">
              <a:avLst/>
            </a:prstGeom>
            <a:noFill/>
          </p:spPr>
          <p:txBody>
            <a:bodyPr wrap="square" lIns="0" tIns="0" rIns="0" bIns="0" rtlCol="0">
              <a:spAutoFit/>
            </a:bodyPr>
            <a:lstStyle/>
            <a:p>
              <a:pPr algn="ctr" defTabSz="1019175">
                <a:lnSpc>
                  <a:spcPts val="1200"/>
                </a:lnSpc>
                <a:spcBef>
                  <a:spcPts val="0"/>
                </a:spcBef>
                <a:spcAft>
                  <a:spcPts val="600"/>
                </a:spcAft>
                <a:buClr>
                  <a:schemeClr val="bg1"/>
                </a:buClr>
                <a:buSzPct val="70000"/>
              </a:pPr>
              <a:r>
                <a:rPr lang="en-US" b="1" dirty="0">
                  <a:solidFill>
                    <a:schemeClr val="bg1"/>
                  </a:solidFill>
                  <a:latin typeface="+mj-lt"/>
                </a:rPr>
                <a:t>Internal stakeholders</a:t>
              </a:r>
            </a:p>
          </p:txBody>
        </p:sp>
        <p:sp>
          <p:nvSpPr>
            <p:cNvPr id="39" name="object 23">
              <a:extLst>
                <a:ext uri="{FF2B5EF4-FFF2-40B4-BE49-F238E27FC236}">
                  <a16:creationId xmlns:a16="http://schemas.microsoft.com/office/drawing/2014/main" xmlns="" id="{211B8661-409F-4661-9F96-877D3D4CD5C2}"/>
                </a:ext>
              </a:extLst>
            </p:cNvPr>
            <p:cNvSpPr/>
            <p:nvPr/>
          </p:nvSpPr>
          <p:spPr>
            <a:xfrm>
              <a:off x="8462634" y="2387791"/>
              <a:ext cx="510448" cy="177995"/>
            </a:xfrm>
            <a:custGeom>
              <a:avLst/>
              <a:gdLst/>
              <a:ahLst/>
              <a:cxnLst/>
              <a:rect l="l" t="t" r="r" b="b"/>
              <a:pathLst>
                <a:path w="720725" h="222885">
                  <a:moveTo>
                    <a:pt x="258508" y="0"/>
                  </a:moveTo>
                  <a:lnTo>
                    <a:pt x="205103" y="9634"/>
                  </a:lnTo>
                  <a:lnTo>
                    <a:pt x="155103" y="22999"/>
                  </a:lnTo>
                  <a:lnTo>
                    <a:pt x="109051" y="39800"/>
                  </a:lnTo>
                  <a:lnTo>
                    <a:pt x="67489" y="59740"/>
                  </a:lnTo>
                  <a:lnTo>
                    <a:pt x="30958" y="82526"/>
                  </a:lnTo>
                  <a:lnTo>
                    <a:pt x="0" y="107861"/>
                  </a:lnTo>
                  <a:lnTo>
                    <a:pt x="30026" y="132541"/>
                  </a:lnTo>
                  <a:lnTo>
                    <a:pt x="65332" y="154828"/>
                  </a:lnTo>
                  <a:lnTo>
                    <a:pt x="105422" y="174447"/>
                  </a:lnTo>
                  <a:lnTo>
                    <a:pt x="149802" y="191119"/>
                  </a:lnTo>
                  <a:lnTo>
                    <a:pt x="197978" y="204568"/>
                  </a:lnTo>
                  <a:lnTo>
                    <a:pt x="249456" y="214517"/>
                  </a:lnTo>
                  <a:lnTo>
                    <a:pt x="303740" y="220689"/>
                  </a:lnTo>
                  <a:lnTo>
                    <a:pt x="360337" y="222808"/>
                  </a:lnTo>
                  <a:lnTo>
                    <a:pt x="416936" y="220689"/>
                  </a:lnTo>
                  <a:lnTo>
                    <a:pt x="471221" y="214517"/>
                  </a:lnTo>
                  <a:lnTo>
                    <a:pt x="522698" y="204568"/>
                  </a:lnTo>
                  <a:lnTo>
                    <a:pt x="570874" y="191119"/>
                  </a:lnTo>
                  <a:lnTo>
                    <a:pt x="615255" y="174447"/>
                  </a:lnTo>
                  <a:lnTo>
                    <a:pt x="655348" y="154828"/>
                  </a:lnTo>
                  <a:lnTo>
                    <a:pt x="690661" y="132541"/>
                  </a:lnTo>
                  <a:lnTo>
                    <a:pt x="720699" y="107861"/>
                  </a:lnTo>
                  <a:lnTo>
                    <a:pt x="689727" y="82526"/>
                  </a:lnTo>
                  <a:lnTo>
                    <a:pt x="653189" y="59740"/>
                  </a:lnTo>
                  <a:lnTo>
                    <a:pt x="611624" y="39800"/>
                  </a:lnTo>
                  <a:lnTo>
                    <a:pt x="565570" y="22999"/>
                  </a:lnTo>
                  <a:lnTo>
                    <a:pt x="515567" y="9634"/>
                  </a:lnTo>
                  <a:lnTo>
                    <a:pt x="462153" y="0"/>
                  </a:lnTo>
                  <a:lnTo>
                    <a:pt x="469914" y="13824"/>
                  </a:lnTo>
                  <a:lnTo>
                    <a:pt x="475697" y="28682"/>
                  </a:lnTo>
                  <a:lnTo>
                    <a:pt x="479308" y="44426"/>
                  </a:lnTo>
                  <a:lnTo>
                    <a:pt x="480555" y="60909"/>
                  </a:lnTo>
                  <a:lnTo>
                    <a:pt x="471108" y="105648"/>
                  </a:lnTo>
                  <a:lnTo>
                    <a:pt x="445344" y="142186"/>
                  </a:lnTo>
                  <a:lnTo>
                    <a:pt x="407131" y="166822"/>
                  </a:lnTo>
                  <a:lnTo>
                    <a:pt x="360337" y="175856"/>
                  </a:lnTo>
                  <a:lnTo>
                    <a:pt x="313549" y="166822"/>
                  </a:lnTo>
                  <a:lnTo>
                    <a:pt x="275340" y="142186"/>
                  </a:lnTo>
                  <a:lnTo>
                    <a:pt x="249578" y="105648"/>
                  </a:lnTo>
                  <a:lnTo>
                    <a:pt x="240131" y="60909"/>
                  </a:lnTo>
                  <a:lnTo>
                    <a:pt x="241374" y="44426"/>
                  </a:lnTo>
                  <a:lnTo>
                    <a:pt x="244976" y="28682"/>
                  </a:lnTo>
                  <a:lnTo>
                    <a:pt x="250750" y="13824"/>
                  </a:lnTo>
                  <a:lnTo>
                    <a:pt x="258508" y="0"/>
                  </a:lnTo>
                  <a:close/>
                </a:path>
              </a:pathLst>
            </a:custGeom>
            <a:ln w="25400" cap="rnd">
              <a:solidFill>
                <a:schemeClr val="bg1"/>
              </a:solidFill>
            </a:ln>
          </p:spPr>
          <p:txBody>
            <a:bodyPr wrap="square" lIns="0" tIns="0" rIns="0" bIns="0" rtlCol="0"/>
            <a:lstStyle/>
            <a:p>
              <a:endParaRPr lang="en-US" dirty="0"/>
            </a:p>
          </p:txBody>
        </p:sp>
        <p:pic>
          <p:nvPicPr>
            <p:cNvPr id="40" name="Graphic 39" descr="Badge Tick1 with solid fill">
              <a:extLst>
                <a:ext uri="{FF2B5EF4-FFF2-40B4-BE49-F238E27FC236}">
                  <a16:creationId xmlns:a16="http://schemas.microsoft.com/office/drawing/2014/main" xmlns="" id="{E7DB9C4C-8F37-4849-A682-62859877964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671992" y="2383356"/>
              <a:ext cx="96241" cy="108521"/>
            </a:xfrm>
            <a:prstGeom prst="rect">
              <a:avLst/>
            </a:prstGeom>
          </p:spPr>
        </p:pic>
        <p:sp>
          <p:nvSpPr>
            <p:cNvPr id="41" name="object 33">
              <a:extLst>
                <a:ext uri="{FF2B5EF4-FFF2-40B4-BE49-F238E27FC236}">
                  <a16:creationId xmlns:a16="http://schemas.microsoft.com/office/drawing/2014/main" xmlns="" id="{9B2AF2FF-B623-4CF6-8122-3465050C9C76}"/>
                </a:ext>
              </a:extLst>
            </p:cNvPr>
            <p:cNvSpPr/>
            <p:nvPr/>
          </p:nvSpPr>
          <p:spPr>
            <a:xfrm>
              <a:off x="8371871" y="2817434"/>
              <a:ext cx="706386" cy="157091"/>
            </a:xfrm>
            <a:custGeom>
              <a:avLst/>
              <a:gdLst/>
              <a:ahLst/>
              <a:cxnLst/>
              <a:rect l="l" t="t" r="r" b="b"/>
              <a:pathLst>
                <a:path w="733425" h="257809">
                  <a:moveTo>
                    <a:pt x="0" y="177444"/>
                  </a:moveTo>
                  <a:lnTo>
                    <a:pt x="213080" y="177444"/>
                  </a:lnTo>
                  <a:lnTo>
                    <a:pt x="213080" y="79476"/>
                  </a:lnTo>
                  <a:lnTo>
                    <a:pt x="0" y="79476"/>
                  </a:lnTo>
                  <a:lnTo>
                    <a:pt x="0" y="177444"/>
                  </a:lnTo>
                  <a:close/>
                </a:path>
                <a:path w="733425" h="257809">
                  <a:moveTo>
                    <a:pt x="217462" y="202095"/>
                  </a:moveTo>
                  <a:lnTo>
                    <a:pt x="430542" y="202095"/>
                  </a:lnTo>
                  <a:lnTo>
                    <a:pt x="430542" y="54813"/>
                  </a:lnTo>
                  <a:lnTo>
                    <a:pt x="217462" y="54813"/>
                  </a:lnTo>
                  <a:lnTo>
                    <a:pt x="217462" y="202095"/>
                  </a:lnTo>
                  <a:close/>
                </a:path>
                <a:path w="733425" h="257809">
                  <a:moveTo>
                    <a:pt x="439000" y="234683"/>
                  </a:moveTo>
                  <a:lnTo>
                    <a:pt x="652081" y="234683"/>
                  </a:lnTo>
                  <a:lnTo>
                    <a:pt x="652081" y="22225"/>
                  </a:lnTo>
                  <a:lnTo>
                    <a:pt x="439000" y="22225"/>
                  </a:lnTo>
                  <a:lnTo>
                    <a:pt x="439000" y="234683"/>
                  </a:lnTo>
                  <a:close/>
                </a:path>
                <a:path w="733425" h="257809">
                  <a:moveTo>
                    <a:pt x="658990" y="257403"/>
                  </a:moveTo>
                  <a:lnTo>
                    <a:pt x="733399" y="257403"/>
                  </a:lnTo>
                  <a:lnTo>
                    <a:pt x="733399" y="0"/>
                  </a:lnTo>
                  <a:lnTo>
                    <a:pt x="658990" y="0"/>
                  </a:lnTo>
                  <a:lnTo>
                    <a:pt x="658990" y="257403"/>
                  </a:lnTo>
                  <a:close/>
                </a:path>
              </a:pathLst>
            </a:custGeom>
            <a:ln w="19050">
              <a:solidFill>
                <a:schemeClr val="bg1"/>
              </a:solidFill>
            </a:ln>
          </p:spPr>
          <p:txBody>
            <a:bodyPr wrap="square" lIns="0" tIns="0" rIns="0" bIns="0" rtlCol="0"/>
            <a:lstStyle/>
            <a:p>
              <a:endParaRPr lang="en-US" dirty="0"/>
            </a:p>
          </p:txBody>
        </p:sp>
        <p:sp>
          <p:nvSpPr>
            <p:cNvPr id="42" name="Rectangle 41">
              <a:extLst>
                <a:ext uri="{FF2B5EF4-FFF2-40B4-BE49-F238E27FC236}">
                  <a16:creationId xmlns:a16="http://schemas.microsoft.com/office/drawing/2014/main" xmlns="" id="{33079458-4442-48A2-9ADB-76EB4C42563F}"/>
                </a:ext>
              </a:extLst>
            </p:cNvPr>
            <p:cNvSpPr/>
            <p:nvPr/>
          </p:nvSpPr>
          <p:spPr bwMode="auto">
            <a:xfrm>
              <a:off x="9006522" y="2815654"/>
              <a:ext cx="72000" cy="157091"/>
            </a:xfrm>
            <a:prstGeom prst="rect">
              <a:avLst/>
            </a:prstGeom>
            <a:noFill/>
            <a:ln w="25400"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1019175" rtl="0" eaLnBrk="1" fontAlgn="base" latinLnBrk="0" hangingPunct="1">
                <a:lnSpc>
                  <a:spcPct val="100000"/>
                </a:lnSpc>
                <a:spcBef>
                  <a:spcPct val="0"/>
                </a:spcBef>
                <a:spcAft>
                  <a:spcPts val="600"/>
                </a:spcAft>
                <a:buClrTx/>
                <a:buSzTx/>
                <a:buFontTx/>
                <a:buNone/>
                <a:tabLst/>
              </a:pPr>
              <a:endParaRPr kumimoji="0" lang="en-US" sz="900" b="0" i="0" u="none" strike="noStrike" cap="none" normalizeH="0" baseline="0" dirty="0">
                <a:ln>
                  <a:noFill/>
                </a:ln>
                <a:solidFill>
                  <a:schemeClr val="tx1"/>
                </a:solidFill>
                <a:effectLst/>
                <a:latin typeface="+mn-lt"/>
              </a:endParaRPr>
            </a:p>
          </p:txBody>
        </p:sp>
      </p:grpSp>
    </p:spTree>
    <p:extLst>
      <p:ext uri="{BB962C8B-B14F-4D97-AF65-F5344CB8AC3E}">
        <p14:creationId xmlns:p14="http://schemas.microsoft.com/office/powerpoint/2010/main" val="1416201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400"/>
                                        <p:tgtEl>
                                          <p:spTgt spid="31"/>
                                        </p:tgtEl>
                                      </p:cBhvr>
                                    </p:animEffect>
                                    <p:anim calcmode="lin" valueType="num">
                                      <p:cBhvr>
                                        <p:cTn id="8" dur="3400" fill="hold"/>
                                        <p:tgtEl>
                                          <p:spTgt spid="31"/>
                                        </p:tgtEl>
                                        <p:attrNameLst>
                                          <p:attrName>ppt_x</p:attrName>
                                        </p:attrNameLst>
                                      </p:cBhvr>
                                      <p:tavLst>
                                        <p:tav tm="0">
                                          <p:val>
                                            <p:strVal val="#ppt_x"/>
                                          </p:val>
                                        </p:tav>
                                        <p:tav tm="100000">
                                          <p:val>
                                            <p:strVal val="#ppt_x"/>
                                          </p:val>
                                        </p:tav>
                                      </p:tavLst>
                                    </p:anim>
                                    <p:anim calcmode="lin" valueType="num">
                                      <p:cBhvr>
                                        <p:cTn id="9" dur="34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34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200"/>
                                        <p:tgtEl>
                                          <p:spTgt spid="4"/>
                                        </p:tgtEl>
                                      </p:cBhvr>
                                    </p:animEffect>
                                  </p:childTnLst>
                                </p:cTn>
                              </p:par>
                            </p:childTnLst>
                          </p:cTn>
                        </p:par>
                        <p:par>
                          <p:cTn id="14" fill="hold">
                            <p:stCondLst>
                              <p:cond delay="5600"/>
                            </p:stCondLst>
                            <p:childTnLst>
                              <p:par>
                                <p:cTn id="15" presetID="49" presetClass="entr" presetSubtype="0" decel="10000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2000" fill="hold"/>
                                        <p:tgtEl>
                                          <p:spTgt spid="32"/>
                                        </p:tgtEl>
                                        <p:attrNameLst>
                                          <p:attrName>ppt_w</p:attrName>
                                        </p:attrNameLst>
                                      </p:cBhvr>
                                      <p:tavLst>
                                        <p:tav tm="0">
                                          <p:val>
                                            <p:fltVal val="0"/>
                                          </p:val>
                                        </p:tav>
                                        <p:tav tm="100000">
                                          <p:val>
                                            <p:strVal val="#ppt_w"/>
                                          </p:val>
                                        </p:tav>
                                      </p:tavLst>
                                    </p:anim>
                                    <p:anim calcmode="lin" valueType="num">
                                      <p:cBhvr>
                                        <p:cTn id="18" dur="2000" fill="hold"/>
                                        <p:tgtEl>
                                          <p:spTgt spid="32"/>
                                        </p:tgtEl>
                                        <p:attrNameLst>
                                          <p:attrName>ppt_h</p:attrName>
                                        </p:attrNameLst>
                                      </p:cBhvr>
                                      <p:tavLst>
                                        <p:tav tm="0">
                                          <p:val>
                                            <p:fltVal val="0"/>
                                          </p:val>
                                        </p:tav>
                                        <p:tav tm="100000">
                                          <p:val>
                                            <p:strVal val="#ppt_h"/>
                                          </p:val>
                                        </p:tav>
                                      </p:tavLst>
                                    </p:anim>
                                    <p:anim calcmode="lin" valueType="num">
                                      <p:cBhvr>
                                        <p:cTn id="19" dur="2000" fill="hold"/>
                                        <p:tgtEl>
                                          <p:spTgt spid="32"/>
                                        </p:tgtEl>
                                        <p:attrNameLst>
                                          <p:attrName>style.rotation</p:attrName>
                                        </p:attrNameLst>
                                      </p:cBhvr>
                                      <p:tavLst>
                                        <p:tav tm="0">
                                          <p:val>
                                            <p:fltVal val="360"/>
                                          </p:val>
                                        </p:tav>
                                        <p:tav tm="100000">
                                          <p:val>
                                            <p:fltVal val="0"/>
                                          </p:val>
                                        </p:tav>
                                      </p:tavLst>
                                    </p:anim>
                                    <p:animEffect transition="in" filter="fade">
                                      <p:cBhvr>
                                        <p:cTn id="2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VCT-BODYINDENTATION" val="0;28.07291;28.07299;56.1459;56.14606;84.21898;84.21898;112.2919;112.292;140.3649;"/>
  <p:tag name="VCT-BULLETVISIBILITY" val="G*****"/>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12/27/2016 09:49:39"/>
  <p:tag name="VCTMASTER" val="EY dark projection"/>
  <p:tag name="VCTORDER" val="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EQazZ5ftkkd9VGUtRLLAg"/>
</p:tagLst>
</file>

<file path=ppt/theme/theme1.xml><?xml version="1.0" encoding="utf-8"?>
<a:theme xmlns:a="http://schemas.openxmlformats.org/drawingml/2006/main" name="EY dark background">
  <a:themeElements>
    <a:clrScheme name="Custom 5">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188CE5"/>
      </a:hlink>
      <a:folHlink>
        <a:srgbClr val="800080"/>
      </a:folHlink>
    </a:clrScheme>
    <a:fontScheme name="EY (Interstate)">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EY PowerPoint Onscreen Dark theme (Widescreen) NEW 2019.potx" id="{58F407DD-3D10-4FBD-81AE-74338F790492}" vid="{63A624A6-EE30-49A5-B2DD-5F8EED9CF879}"/>
    </a:ext>
  </a:ext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EY light projection">
  <a:themeElements>
    <a:clrScheme name="EY light projection">
      <a:dk1>
        <a:srgbClr val="000000"/>
      </a:dk1>
      <a:lt1>
        <a:srgbClr val="646464"/>
      </a:lt1>
      <a:dk2>
        <a:srgbClr val="FFFFFF"/>
      </a:dk2>
      <a:lt2>
        <a:srgbClr val="646464"/>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4.xml><?xml version="1.0" encoding="utf-8"?>
<a:theme xmlns:a="http://schemas.openxmlformats.org/drawingml/2006/main" name="EY dark projection">
  <a:themeElements>
    <a:clrScheme name="Custom 4">
      <a:dk1>
        <a:srgbClr val="FFFFFF"/>
      </a:dk1>
      <a:lt1>
        <a:srgbClr val="FFFFFF"/>
      </a:lt1>
      <a:dk2>
        <a:srgbClr val="333333"/>
      </a:dk2>
      <a:lt2>
        <a:srgbClr val="FFD20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5.xml><?xml version="1.0" encoding="utf-8"?>
<a:theme xmlns:a="http://schemas.openxmlformats.org/drawingml/2006/main" name="1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6.xml><?xml version="1.0" encoding="utf-8"?>
<a:theme xmlns:a="http://schemas.openxmlformats.org/drawingml/2006/main" name="1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Global_EY_widescreen_presentation_2019_v1.4.pptx" id="{669A4694-7F8C-40EA-92E1-8E6D75010CAB}" vid="{C1504121-3530-4207-81A7-E4CD6CD6B810}"/>
    </a:ext>
  </a:extLst>
</a:theme>
</file>

<file path=ppt/theme/theme7.xml><?xml version="1.0" encoding="utf-8"?>
<a:theme xmlns:a="http://schemas.openxmlformats.org/drawingml/2006/main" name="2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Global_EY_widescreen_presentation_2019_v1.4.pptx" id="{669A4694-7F8C-40EA-92E1-8E6D75010CAB}" vid="{C1504121-3530-4207-81A7-E4CD6CD6B81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F0FA70108F2B4D821E1300B98D8AC4" ma:contentTypeVersion="10" ma:contentTypeDescription="Create a new document." ma:contentTypeScope="" ma:versionID="19578911e8310f808480e30b2fb71624">
  <xsd:schema xmlns:xsd="http://www.w3.org/2001/XMLSchema" xmlns:xs="http://www.w3.org/2001/XMLSchema" xmlns:p="http://schemas.microsoft.com/office/2006/metadata/properties" xmlns:ns3="2a1eebb4-271e-46f0-87ea-4b271649753d" targetNamespace="http://schemas.microsoft.com/office/2006/metadata/properties" ma:root="true" ma:fieldsID="629cd243d6c1dcc83e2c2df09d0c6d42" ns3:_="">
    <xsd:import namespace="2a1eebb4-271e-46f0-87ea-4b271649753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eebb4-271e-46f0-87ea-4b27164975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407589-1084-4853-99D4-19B42E3718D3}">
  <ds:schemaRefs>
    <ds:schemaRef ds:uri="http://schemas.microsoft.com/office/infopath/2007/PartnerControls"/>
    <ds:schemaRef ds:uri="http://schemas.microsoft.com/office/2006/documentManagement/types"/>
    <ds:schemaRef ds:uri="http://schemas.microsoft.com/office/2006/metadata/properties"/>
    <ds:schemaRef ds:uri="2a1eebb4-271e-46f0-87ea-4b271649753d"/>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E157C4A0-6D23-4B12-9B2F-03F1E7944456}">
  <ds:schemaRefs>
    <ds:schemaRef ds:uri="http://schemas.microsoft.com/sharepoint/v3/contenttype/forms"/>
  </ds:schemaRefs>
</ds:datastoreItem>
</file>

<file path=customXml/itemProps3.xml><?xml version="1.0" encoding="utf-8"?>
<ds:datastoreItem xmlns:ds="http://schemas.openxmlformats.org/officeDocument/2006/customXml" ds:itemID="{FBA29C6B-9178-460C-A987-7761A9381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1eebb4-271e-46f0-87ea-4b27164975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EY PowerPoint Onscreen Dark theme (Widescreen) NEW 2019</Template>
  <TotalTime>0</TotalTime>
  <Words>512</Words>
  <Application>Microsoft Office PowerPoint</Application>
  <PresentationFormat>Custom</PresentationFormat>
  <Paragraphs>151</Paragraphs>
  <Slides>11</Slides>
  <Notes>9</Notes>
  <HiddenSlides>0</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1</vt:i4>
      </vt:variant>
      <vt:variant>
        <vt:lpstr>Slide Titles</vt:lpstr>
      </vt:variant>
      <vt:variant>
        <vt:i4>11</vt:i4>
      </vt:variant>
    </vt:vector>
  </HeadingPairs>
  <TitlesOfParts>
    <vt:vector size="27" baseType="lpstr">
      <vt:lpstr>Abadi</vt:lpstr>
      <vt:lpstr>Arial</vt:lpstr>
      <vt:lpstr>Calibri</vt:lpstr>
      <vt:lpstr>EYInterstate</vt:lpstr>
      <vt:lpstr>EYInterstate Light</vt:lpstr>
      <vt:lpstr>Georgia</vt:lpstr>
      <vt:lpstr>Noto Sans</vt:lpstr>
      <vt:lpstr>Times New Roman</vt:lpstr>
      <vt:lpstr>EY dark background</vt:lpstr>
      <vt:lpstr>EY light background</vt:lpstr>
      <vt:lpstr>EY light projection</vt:lpstr>
      <vt:lpstr>EY dark projection</vt:lpstr>
      <vt:lpstr>1_EY dark background</vt:lpstr>
      <vt:lpstr>1_EY light background</vt:lpstr>
      <vt:lpstr>2_EY light background</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Reshaping Results - Global Sales Toolkit</dc:title>
  <dc:creator/>
  <cp:keywords/>
  <cp:lastModifiedBy/>
  <cp:revision>1</cp:revision>
  <dcterms:created xsi:type="dcterms:W3CDTF">2020-02-20T09:52:57Z</dcterms:created>
  <dcterms:modified xsi:type="dcterms:W3CDTF">2022-09-16T05:58:42Z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MS_BusinessApprover">
    <vt:lpwstr/>
  </property>
  <property fmtid="{D5CDD505-2E9C-101B-9397-08002B2CF9AE}" pid="3" name="TaxKeyword">
    <vt:lpwstr/>
  </property>
  <property fmtid="{D5CDD505-2E9C-101B-9397-08002B2CF9AE}" pid="4" name="EYKEndorsedBy">
    <vt:lpwstr>8866;#TAS - Connected Capital Solutions - Reshaping Results|84906cd7-57e7-41c0-98b7-7f8a9b6d1b36</vt:lpwstr>
  </property>
  <property fmtid="{D5CDD505-2E9C-101B-9397-08002B2CF9AE}" pid="5" name="Order">
    <vt:r8>41258200</vt:r8>
  </property>
  <property fmtid="{D5CDD505-2E9C-101B-9397-08002B2CF9AE}" pid="6" name="WppReportIsTocUpdateRecommended">
    <vt:bool>true</vt:bool>
  </property>
  <property fmtid="{D5CDD505-2E9C-101B-9397-08002B2CF9AE}" pid="7" name="_dlc_policyId">
    <vt:lpwstr>/Lists/ContentRequests/Submission</vt:lpwstr>
  </property>
  <property fmtid="{D5CDD505-2E9C-101B-9397-08002B2CF9AE}" pid="8" name="EYKStubRecordType">
    <vt:lpwstr/>
  </property>
  <property fmtid="{D5CDD505-2E9C-101B-9397-08002B2CF9AE}" pid="9" name="EYKKnowledgeDomainOwner">
    <vt:lpwstr>8608;#TAS - Connected Capital Solutions - Reshaping Results|210617bd-d74f-4c9e-97e4-4e7871d23fe0</vt:lpwstr>
  </property>
  <property fmtid="{D5CDD505-2E9C-101B-9397-08002B2CF9AE}" pid="10" name="LikesCount">
    <vt:i4>4</vt:i4>
  </property>
  <property fmtid="{D5CDD505-2E9C-101B-9397-08002B2CF9AE}" pid="11" name="WppReportVersion">
    <vt:lpwstr>Version 1.0</vt:lpwstr>
  </property>
  <property fmtid="{D5CDD505-2E9C-101B-9397-08002B2CF9AE}" pid="12" name="WppReportDraft">
    <vt:lpwstr>(Draft)</vt:lpwstr>
  </property>
  <property fmtid="{D5CDD505-2E9C-101B-9397-08002B2CF9AE}" pid="13" name="xd_ProgID">
    <vt:lpwstr/>
  </property>
  <property fmtid="{D5CDD505-2E9C-101B-9397-08002B2CF9AE}" pid="14" name="ContentTypeId">
    <vt:lpwstr>0x01010021F0FA70108F2B4D821E1300B98D8AC4</vt:lpwstr>
  </property>
  <property fmtid="{D5CDD505-2E9C-101B-9397-08002B2CF9AE}" pid="15" name="EYTargetAudience">
    <vt:lpwstr/>
  </property>
  <property fmtid="{D5CDD505-2E9C-101B-9397-08002B2CF9AE}" pid="16" name="EYPolicyScope">
    <vt:lpwstr/>
  </property>
  <property fmtid="{D5CDD505-2E9C-101B-9397-08002B2CF9AE}" pid="17" name="ContentLanguage">
    <vt:lpwstr>40;#English|556a818d-2fa5-4ece-a7c0-2ca1d2dc5c77</vt:lpwstr>
  </property>
  <property fmtid="{D5CDD505-2E9C-101B-9397-08002B2CF9AE}" pid="18" name="EYEndorsement">
    <vt:lpwstr/>
  </property>
  <property fmtid="{D5CDD505-2E9C-101B-9397-08002B2CF9AE}" pid="19" name="EYPolicyEnablerType">
    <vt:lpwstr/>
  </property>
  <property fmtid="{D5CDD505-2E9C-101B-9397-08002B2CF9AE}" pid="20" name="TemplateUrl">
    <vt:lpwstr/>
  </property>
  <property fmtid="{D5CDD505-2E9C-101B-9397-08002B2CF9AE}" pid="21" name="EYRelatedToThisPolicy">
    <vt:lpwstr/>
  </property>
  <property fmtid="{D5CDD505-2E9C-101B-9397-08002B2CF9AE}" pid="22" name="WppReportShortPageNumberFormat">
    <vt:lpwstr>Page &lt;#&gt;</vt:lpwstr>
  </property>
  <property fmtid="{D5CDD505-2E9C-101B-9397-08002B2CF9AE}" pid="23" name="ServiceLineFunction">
    <vt:lpwstr>8378;#EY-Parthenon|3ee14245-a1b7-41a3-8380-73b8722228ec;#93;#Consulting|05f56918-abb4-4fc6-b748-1264d80bab20;#95;#Strategy and Transactions|642ebc36-a078-48cb-bc58-4607f1571847;#235;#Forensic and Integrity Services - Forensics|075caade-0e15-4b4e-9ee2-595d</vt:lpwstr>
  </property>
  <property fmtid="{D5CDD505-2E9C-101B-9397-08002B2CF9AE}" pid="24" name="WppReportDashboardTitleText">
    <vt:lpwstr>Dashboard</vt:lpwstr>
  </property>
  <property fmtid="{D5CDD505-2E9C-101B-9397-08002B2CF9AE}" pid="25" name="EYContentType">
    <vt:lpwstr>89;#Go-to-market Enablers|10e3cb14-f0bd-4a0a-bb1a-58c7e26fd5e4</vt:lpwstr>
  </property>
  <property fmtid="{D5CDD505-2E9C-101B-9397-08002B2CF9AE}" pid="26" name="MethodWorkProduct">
    <vt:lpwstr/>
  </property>
  <property fmtid="{D5CDD505-2E9C-101B-9397-08002B2CF9AE}" pid="27" name="LikedBy">
    <vt:lpwstr>48797;#Supriya U Kumar;#201394;#Bill James;#222710;#Rajesh Kumar Panda;#251520;#Kalesh Arun</vt:lpwstr>
  </property>
  <property fmtid="{D5CDD505-2E9C-101B-9397-08002B2CF9AE}" pid="28" name="WppReportLongPageNumberFormat">
    <vt:lpwstr>Page &lt;#&gt; of &lt;PageCount&gt;</vt:lpwstr>
  </property>
  <property fmtid="{D5CDD505-2E9C-101B-9397-08002B2CF9AE}" pid="29" name="kd174ad1ba2c40be8bc55586c5552a31">
    <vt:lpwstr/>
  </property>
  <property fmtid="{D5CDD505-2E9C-101B-9397-08002B2CF9AE}" pid="30" name="WppReportDate">
    <vt:lpwstr/>
  </property>
  <property fmtid="{D5CDD505-2E9C-101B-9397-08002B2CF9AE}" pid="31" name="_docset_NoMedatataSyncRequired">
    <vt:lpwstr>False</vt:lpwstr>
  </property>
  <property fmtid="{D5CDD505-2E9C-101B-9397-08002B2CF9AE}" pid="32" name="EYKRelatedKnowledgeDomain">
    <vt:lpwstr/>
  </property>
  <property fmtid="{D5CDD505-2E9C-101B-9397-08002B2CF9AE}" pid="33" name="GeographicApplicability">
    <vt:lpwstr>4;#Global|500f1427-2ec5-408e-9c7e-c7ecab3f14e9</vt:lpwstr>
  </property>
  <property fmtid="{D5CDD505-2E9C-101B-9397-08002B2CF9AE}" pid="34" name="Sector">
    <vt:lpwstr>122;#All Sectors|32600395-49d1-4199-adb5-3693fcec9e59</vt:lpwstr>
  </property>
  <property fmtid="{D5CDD505-2E9C-101B-9397-08002B2CF9AE}" pid="35" name="e3dc88ec9e8b45adafc193f1d32b9f3c">
    <vt:lpwstr/>
  </property>
  <property fmtid="{D5CDD505-2E9C-101B-9397-08002B2CF9AE}" pid="36" name="EYCommunitySpecificTerms">
    <vt:lpwstr/>
  </property>
  <property fmtid="{D5CDD505-2E9C-101B-9397-08002B2CF9AE}" pid="37" name="EYMarketSegment">
    <vt:lpwstr/>
  </property>
  <property fmtid="{D5CDD505-2E9C-101B-9397-08002B2CF9AE}" pid="38" name="WppReportPropertiesLastWrittenToDocument">
    <vt:filetime>2020-06-21T21:06:47Z</vt:filetime>
  </property>
  <property fmtid="{D5CDD505-2E9C-101B-9397-08002B2CF9AE}" pid="39" name="EYIssues">
    <vt:lpwstr>8270;#Reshaping Results (TAS Connected Capital Solutions)|3f19e855-2414-427c-9677-7a45f4e66c09</vt:lpwstr>
  </property>
  <property fmtid="{D5CDD505-2E9C-101B-9397-08002B2CF9AE}" pid="40" name="MethodName">
    <vt:lpwstr/>
  </property>
  <property fmtid="{D5CDD505-2E9C-101B-9397-08002B2CF9AE}" pid="41" name="EYPolicyRevisionComments">
    <vt:lpwstr/>
  </property>
  <property fmtid="{D5CDD505-2E9C-101B-9397-08002B2CF9AE}" pid="42" name="WppReportTocTitleText">
    <vt:lpwstr>Table of contents</vt:lpwstr>
  </property>
  <property fmtid="{D5CDD505-2E9C-101B-9397-08002B2CF9AE}" pid="43" name="CMS_G360Acct">
    <vt:lpwstr/>
  </property>
  <property fmtid="{D5CDD505-2E9C-101B-9397-08002B2CF9AE}" pid="44" name="ItemRetentionFormula">
    <vt:lpwstr>&lt;formula id="Microsoft.Office.RecordsManagement.PolicyFeatures.Expiration.Formula.BuiltIn"&gt;&lt;number&gt;30&lt;/number&gt;&lt;property&gt;Created&lt;/property&gt;&lt;propertyId&gt;8c06beca-0777-48f7-91c7-6da68bc07b69&lt;/propertyId&gt;&lt;period&gt;days&lt;/period&gt;&lt;/formula&gt;</vt:lpwstr>
  </property>
  <property fmtid="{D5CDD505-2E9C-101B-9397-08002B2CF9AE}" pid="45" name="EYRelatedToOtherPolicies">
    <vt:lpwstr/>
  </property>
  <property fmtid="{D5CDD505-2E9C-101B-9397-08002B2CF9AE}" pid="46" name="WppReportCurrencySymbol">
    <vt:lpwstr>£</vt:lpwstr>
  </property>
  <property fmtid="{D5CDD505-2E9C-101B-9397-08002B2CF9AE}" pid="47" name="_dlc_DocIdItemGuid">
    <vt:lpwstr>db33e49a-4715-416a-a366-18259cd7b106</vt:lpwstr>
  </property>
</Properties>
</file>